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2" r:id="rId1"/>
  </p:sldMasterIdLst>
  <p:notesMasterIdLst>
    <p:notesMasterId r:id="rId6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Lst>
  <p:sldSz cx="9144000" cy="5143500" type="screen16x9"/>
  <p:notesSz cx="6858000" cy="9144000"/>
  <p:embeddedFontLst>
    <p:embeddedFont>
      <p:font typeface="Anton" pitchFamily="2" charset="77"/>
      <p:regular r:id="rId69"/>
    </p:embeddedFont>
    <p:embeddedFont>
      <p:font typeface="Crete Round" panose="02000503050000020004" pitchFamily="2" charset="77"/>
      <p:regular r:id="rId70"/>
      <p:italic r:id="rId71"/>
    </p:embeddedFont>
    <p:embeddedFont>
      <p:font typeface="Josefin Slab" panose="02000000000000000000" pitchFamily="2" charset="77"/>
      <p:regular r:id="rId72"/>
      <p:bold r:id="rId73"/>
      <p:italic r:id="rId74"/>
      <p:boldItalic r:id="rId75"/>
    </p:embeddedFont>
    <p:embeddedFont>
      <p:font typeface="Pacifico" pitchFamily="2" charset="77"/>
      <p:regular r:id="rId76"/>
    </p:embeddedFont>
    <p:embeddedFont>
      <p:font typeface="Roboto" panose="02000000000000000000" pitchFamily="2" charset="0"/>
      <p:regular r:id="rId77"/>
      <p:bold r:id="rId78"/>
      <p:italic r:id="rId79"/>
      <p:boldItalic r:id="rId80"/>
    </p:embeddedFont>
    <p:embeddedFont>
      <p:font typeface="Sarabun" pitchFamily="2" charset="-34"/>
      <p:regular r:id="rId81"/>
      <p:bold r:id="rId82"/>
      <p:italic r:id="rId83"/>
      <p:boldItalic r:id="rId84"/>
    </p:embeddedFont>
    <p:embeddedFont>
      <p:font typeface="Sarabun Medium" pitchFamily="2" charset="-34"/>
      <p:regular r:id="rId85"/>
      <p:bold r:id="rId86"/>
      <p:italic r:id="rId87"/>
      <p:boldItalic r:id="rId8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48"/>
  </p:normalViewPr>
  <p:slideViewPr>
    <p:cSldViewPr snapToGrid="0" snapToObjects="1">
      <p:cViewPr varScale="1">
        <p:scale>
          <a:sx n="156" d="100"/>
          <a:sy n="156" d="100"/>
        </p:scale>
        <p:origin x="36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84" Type="http://schemas.openxmlformats.org/officeDocument/2006/relationships/font" Target="fonts/font16.fntdata"/><Relationship Id="rId89"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font" Target="fonts/font6.fntdata"/><Relationship Id="rId79" Type="http://schemas.openxmlformats.org/officeDocument/2006/relationships/font" Target="fonts/font11.fntdata"/><Relationship Id="rId5" Type="http://schemas.openxmlformats.org/officeDocument/2006/relationships/slide" Target="slides/slide4.xml"/><Relationship Id="rId90" Type="http://schemas.openxmlformats.org/officeDocument/2006/relationships/viewProps" Target="viewProp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font" Target="fonts/font1.fntdata"/><Relationship Id="rId77" Type="http://schemas.openxmlformats.org/officeDocument/2006/relationships/font" Target="fonts/font9.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4.fntdata"/><Relationship Id="rId80" Type="http://schemas.openxmlformats.org/officeDocument/2006/relationships/font" Target="fonts/font12.fntdata"/><Relationship Id="rId85" Type="http://schemas.openxmlformats.org/officeDocument/2006/relationships/font" Target="fonts/font17.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2.fntdata"/><Relationship Id="rId75" Type="http://schemas.openxmlformats.org/officeDocument/2006/relationships/font" Target="fonts/font7.fntdata"/><Relationship Id="rId83" Type="http://schemas.openxmlformats.org/officeDocument/2006/relationships/font" Target="fonts/font15.fntdata"/><Relationship Id="rId88" Type="http://schemas.openxmlformats.org/officeDocument/2006/relationships/font" Target="fonts/font20.fntdata"/><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font" Target="fonts/font5.fntdata"/><Relationship Id="rId78" Type="http://schemas.openxmlformats.org/officeDocument/2006/relationships/font" Target="fonts/font10.fntdata"/><Relationship Id="rId81" Type="http://schemas.openxmlformats.org/officeDocument/2006/relationships/font" Target="fonts/font13.fntdata"/><Relationship Id="rId86" Type="http://schemas.openxmlformats.org/officeDocument/2006/relationships/font" Target="fonts/font18.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8.fntdata"/><Relationship Id="rId7" Type="http://schemas.openxmlformats.org/officeDocument/2006/relationships/slide" Target="slides/slide6.xml"/><Relationship Id="rId71" Type="http://schemas.openxmlformats.org/officeDocument/2006/relationships/font" Target="fonts/font3.fntdata"/><Relationship Id="rId92"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font" Target="fonts/font19.fntdata"/><Relationship Id="rId61" Type="http://schemas.openxmlformats.org/officeDocument/2006/relationships/slide" Target="slides/slide60.xml"/><Relationship Id="rId82" Type="http://schemas.openxmlformats.org/officeDocument/2006/relationships/font" Target="fonts/font14.fntdata"/><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 name="Google Shape;33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gafa1074d60_0_4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3" name="Google Shape;453;gafa1074d60_0_4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Questions we asked</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gafa1074d60_0_5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8" name="Google Shape;478;gafa1074d60_0_5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Questions we asked</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gafa1074d60_0_6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3" name="Google Shape;503;gafa1074d60_0_6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Questions we asked</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afa1074d60_0_5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8" name="Google Shape;528;gafa1074d60_0_5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Questions we asked</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gafa1074d60_0_58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3" name="Google Shape;553;gafa1074d60_0_5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Questions we asked</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gafa1074d60_0_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8" name="Google Shape;578;gafa1074d60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Julia is a UCI alum and currently works as a marketing associate at BEHR. I, personally, have known Julia for as long as I can remember and I have been able to see a major lifestyle change in her as time has worn on. Like many individuals today, Julia used to live a conventional lifestyle without a care in the world whether her take out containers were paper or styrofoam; however, she now makes a conscientious effort to reduce her footprint by means of recycling, supporting businesses that also make efforts to be sustainable, composting, and more. We felt as though Julia would be a good partner to interview because she offers a great perspective on how to overcome the barriers of living sustainably.</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gafa1074d60_0_1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2" name="Google Shape;592;gafa1074d60_0_1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Joe is a long-time environmental activist from Maryland. We thought he would be a good candidate to interview because of his extensive experience in the field -- not only did he serve on a sustainability commission for several years, but he also started his own programs that teach about sustainability and composting and waste at elementary, junior and high schools and runs a sustainable summer camp. As an active rotary member, He has given talks at the </a:t>
            </a:r>
            <a:r>
              <a:rPr lang="en" sz="1050" b="1">
                <a:solidFill>
                  <a:srgbClr val="5F6368"/>
                </a:solidFill>
                <a:highlight>
                  <a:srgbClr val="FFFFFF"/>
                </a:highlight>
                <a:latin typeface="Roboto"/>
                <a:ea typeface="Roboto"/>
                <a:cs typeface="Roboto"/>
                <a:sym typeface="Roboto"/>
              </a:rPr>
              <a:t>Environmental Sustainability Rotarian Action Group.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Google Shape;605;gafa1074d60_0_1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6" name="Google Shape;606;gafa1074d60_0_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Ellie is the founder of Oddli Apparel, a sustainable clothing brand that creates new statement pieces from unused fabric from the fast fashion industry. Ellie is a Stanford alum who created Oddli as her capstone project. After gaining traction as a brand and developing a passion for the company, Ellie and her co-founder have become entrepreneurs in a budding market. We felt as though Ellie would be able to provide the perspective on the role of sustainability both in business and as a trend.</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gafa1074d60_0_68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0" name="Google Shape;620;gafa1074d60_0_6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Ellie is the founder of Oddli Apparel, a sustainable clothing brand that creates new statement pieces from unused fabric from the fast fashion industry. Ellie is a Stanford alum who created Oddli as her capstone project. After gaining traction as a brand and developing a passion for the company, Ellie and her co-founder have become entrepreneurs in a budding market. We felt as though Ellie would be able to provide the perspective on the role of sustainability both in business and as a trend.</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Google Shape;633;gafa1074d60_0_7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4" name="Google Shape;634;gafa1074d60_0_7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Ellie is the founder of Oddli Apparel, a sustainable clothing brand that creates new statement pieces from unused fabric from the fast fashion industry. Ellie is a Stanford alum who created Oddli as her capstone project. After gaining traction as a brand and developing a passion for the company, Ellie and her co-founder have become entrepreneurs in a budding market. We felt as though Ellie would be able to provide the perspective on the role of sustainability both in business and as a trend.</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afa1074d60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 name="Google Shape;337;gafa1074d6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7"/>
        <p:cNvGrpSpPr/>
        <p:nvPr/>
      </p:nvGrpSpPr>
      <p:grpSpPr>
        <a:xfrm>
          <a:off x="0" y="0"/>
          <a:ext cx="0" cy="0"/>
          <a:chOff x="0" y="0"/>
          <a:chExt cx="0" cy="0"/>
        </a:xfrm>
      </p:grpSpPr>
      <p:sp>
        <p:nvSpPr>
          <p:cNvPr id="648" name="Google Shape;648;gafa1074d60_0_69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9" name="Google Shape;649;gafa1074d60_0_6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Ellie is the founder of Oddli Apparel, a sustainable clothing brand that creates new statement pieces from unused fabric from the fast fashion industry. Ellie is a Stanford alum who created Oddli as her capstone project. After gaining traction as a brand and developing a passion for the company, Ellie and her co-founder have become entrepreneurs in a budding market. We felt as though Ellie would be able to provide the perspective on the role of sustainability both in business and as a trend.</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3"/>
        <p:cNvGrpSpPr/>
        <p:nvPr/>
      </p:nvGrpSpPr>
      <p:grpSpPr>
        <a:xfrm>
          <a:off x="0" y="0"/>
          <a:ext cx="0" cy="0"/>
          <a:chOff x="0" y="0"/>
          <a:chExt cx="0" cy="0"/>
        </a:xfrm>
      </p:grpSpPr>
      <p:sp>
        <p:nvSpPr>
          <p:cNvPr id="664" name="Google Shape;664;gb78696d18b_2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5" name="Google Shape;665;gb78696d18b_2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Andrew is 10 years old and is a 4th grade student from the Bay Area. We thought he would be a good candidate to interview because of his age. We were especially interested in his education in sustainability and were surprised to learn that he knew lots about renewable energy and climate change.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7"/>
        <p:cNvGrpSpPr/>
        <p:nvPr/>
      </p:nvGrpSpPr>
      <p:grpSpPr>
        <a:xfrm>
          <a:off x="0" y="0"/>
          <a:ext cx="0" cy="0"/>
          <a:chOff x="0" y="0"/>
          <a:chExt cx="0" cy="0"/>
        </a:xfrm>
      </p:grpSpPr>
      <p:sp>
        <p:nvSpPr>
          <p:cNvPr id="678" name="Google Shape;678;gafa1074d60_0_3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9" name="Google Shape;679;gafa1074d60_0_3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1"/>
        <p:cNvGrpSpPr/>
        <p:nvPr/>
      </p:nvGrpSpPr>
      <p:grpSpPr>
        <a:xfrm>
          <a:off x="0" y="0"/>
          <a:ext cx="0" cy="0"/>
          <a:chOff x="0" y="0"/>
          <a:chExt cx="0" cy="0"/>
        </a:xfrm>
      </p:grpSpPr>
      <p:sp>
        <p:nvSpPr>
          <p:cNvPr id="692" name="Google Shape;692;gafa1074d60_0_27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3" name="Google Shape;693;gafa1074d60_0_2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8"/>
        <p:cNvGrpSpPr/>
        <p:nvPr/>
      </p:nvGrpSpPr>
      <p:grpSpPr>
        <a:xfrm>
          <a:off x="0" y="0"/>
          <a:ext cx="0" cy="0"/>
          <a:chOff x="0" y="0"/>
          <a:chExt cx="0" cy="0"/>
        </a:xfrm>
      </p:grpSpPr>
      <p:sp>
        <p:nvSpPr>
          <p:cNvPr id="719" name="Google Shape;719;gafa1074d60_0_78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0" name="Google Shape;720;gafa1074d60_0_7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5"/>
        <p:cNvGrpSpPr/>
        <p:nvPr/>
      </p:nvGrpSpPr>
      <p:grpSpPr>
        <a:xfrm>
          <a:off x="0" y="0"/>
          <a:ext cx="0" cy="0"/>
          <a:chOff x="0" y="0"/>
          <a:chExt cx="0" cy="0"/>
        </a:xfrm>
      </p:grpSpPr>
      <p:sp>
        <p:nvSpPr>
          <p:cNvPr id="746" name="Google Shape;746;gafa1074d60_0_8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7" name="Google Shape;747;gafa1074d60_0_8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2"/>
        <p:cNvGrpSpPr/>
        <p:nvPr/>
      </p:nvGrpSpPr>
      <p:grpSpPr>
        <a:xfrm>
          <a:off x="0" y="0"/>
          <a:ext cx="0" cy="0"/>
          <a:chOff x="0" y="0"/>
          <a:chExt cx="0" cy="0"/>
        </a:xfrm>
      </p:grpSpPr>
      <p:sp>
        <p:nvSpPr>
          <p:cNvPr id="773" name="Google Shape;773;gafa1074d60_0_8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4" name="Google Shape;774;gafa1074d60_0_8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9"/>
        <p:cNvGrpSpPr/>
        <p:nvPr/>
      </p:nvGrpSpPr>
      <p:grpSpPr>
        <a:xfrm>
          <a:off x="0" y="0"/>
          <a:ext cx="0" cy="0"/>
          <a:chOff x="0" y="0"/>
          <a:chExt cx="0" cy="0"/>
        </a:xfrm>
      </p:grpSpPr>
      <p:sp>
        <p:nvSpPr>
          <p:cNvPr id="800" name="Google Shape;800;gafa1074d60_0_15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1" name="Google Shape;801;gafa1074d60_0_15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6"/>
        <p:cNvGrpSpPr/>
        <p:nvPr/>
      </p:nvGrpSpPr>
      <p:grpSpPr>
        <a:xfrm>
          <a:off x="0" y="0"/>
          <a:ext cx="0" cy="0"/>
          <a:chOff x="0" y="0"/>
          <a:chExt cx="0" cy="0"/>
        </a:xfrm>
      </p:grpSpPr>
      <p:sp>
        <p:nvSpPr>
          <p:cNvPr id="827" name="Google Shape;827;gafa1074d60_0_15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8" name="Google Shape;828;gafa1074d60_0_15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8"/>
        <p:cNvGrpSpPr/>
        <p:nvPr/>
      </p:nvGrpSpPr>
      <p:grpSpPr>
        <a:xfrm>
          <a:off x="0" y="0"/>
          <a:ext cx="0" cy="0"/>
          <a:chOff x="0" y="0"/>
          <a:chExt cx="0" cy="0"/>
        </a:xfrm>
      </p:grpSpPr>
      <p:sp>
        <p:nvSpPr>
          <p:cNvPr id="839" name="Google Shape;839;gafa1074d60_0_150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0" name="Google Shape;840;gafa1074d60_0_15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9d55831e50_0_1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 name="Google Shape;347;g9d55831e50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1"/>
        <p:cNvGrpSpPr/>
        <p:nvPr/>
      </p:nvGrpSpPr>
      <p:grpSpPr>
        <a:xfrm>
          <a:off x="0" y="0"/>
          <a:ext cx="0" cy="0"/>
          <a:chOff x="0" y="0"/>
          <a:chExt cx="0" cy="0"/>
        </a:xfrm>
      </p:grpSpPr>
      <p:sp>
        <p:nvSpPr>
          <p:cNvPr id="852" name="Google Shape;852;gafa1074d60_0_149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3" name="Google Shape;853;gafa1074d60_0_14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6"/>
        <p:cNvGrpSpPr/>
        <p:nvPr/>
      </p:nvGrpSpPr>
      <p:grpSpPr>
        <a:xfrm>
          <a:off x="0" y="0"/>
          <a:ext cx="0" cy="0"/>
          <a:chOff x="0" y="0"/>
          <a:chExt cx="0" cy="0"/>
        </a:xfrm>
      </p:grpSpPr>
      <p:sp>
        <p:nvSpPr>
          <p:cNvPr id="867" name="Google Shape;867;gafa1074d60_0_28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8" name="Google Shape;868;gafa1074d60_0_2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2"/>
        <p:cNvGrpSpPr/>
        <p:nvPr/>
      </p:nvGrpSpPr>
      <p:grpSpPr>
        <a:xfrm>
          <a:off x="0" y="0"/>
          <a:ext cx="0" cy="0"/>
          <a:chOff x="0" y="0"/>
          <a:chExt cx="0" cy="0"/>
        </a:xfrm>
      </p:grpSpPr>
      <p:sp>
        <p:nvSpPr>
          <p:cNvPr id="893" name="Google Shape;893;gafa1074d60_0_9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4" name="Google Shape;894;gafa1074d60_0_9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8"/>
        <p:cNvGrpSpPr/>
        <p:nvPr/>
      </p:nvGrpSpPr>
      <p:grpSpPr>
        <a:xfrm>
          <a:off x="0" y="0"/>
          <a:ext cx="0" cy="0"/>
          <a:chOff x="0" y="0"/>
          <a:chExt cx="0" cy="0"/>
        </a:xfrm>
      </p:grpSpPr>
      <p:sp>
        <p:nvSpPr>
          <p:cNvPr id="919" name="Google Shape;919;gafa1074d60_0_98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0" name="Google Shape;920;gafa1074d60_0_9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4"/>
        <p:cNvGrpSpPr/>
        <p:nvPr/>
      </p:nvGrpSpPr>
      <p:grpSpPr>
        <a:xfrm>
          <a:off x="0" y="0"/>
          <a:ext cx="0" cy="0"/>
          <a:chOff x="0" y="0"/>
          <a:chExt cx="0" cy="0"/>
        </a:xfrm>
      </p:grpSpPr>
      <p:sp>
        <p:nvSpPr>
          <p:cNvPr id="945" name="Google Shape;945;gafa1074d60_0_14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6" name="Google Shape;946;gafa1074d60_0_14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0"/>
        <p:cNvGrpSpPr/>
        <p:nvPr/>
      </p:nvGrpSpPr>
      <p:grpSpPr>
        <a:xfrm>
          <a:off x="0" y="0"/>
          <a:ext cx="0" cy="0"/>
          <a:chOff x="0" y="0"/>
          <a:chExt cx="0" cy="0"/>
        </a:xfrm>
      </p:grpSpPr>
      <p:sp>
        <p:nvSpPr>
          <p:cNvPr id="971" name="Google Shape;971;gafa1074d60_0_10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2" name="Google Shape;972;gafa1074d60_0_10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6"/>
        <p:cNvGrpSpPr/>
        <p:nvPr/>
      </p:nvGrpSpPr>
      <p:grpSpPr>
        <a:xfrm>
          <a:off x="0" y="0"/>
          <a:ext cx="0" cy="0"/>
          <a:chOff x="0" y="0"/>
          <a:chExt cx="0" cy="0"/>
        </a:xfrm>
      </p:grpSpPr>
      <p:sp>
        <p:nvSpPr>
          <p:cNvPr id="997" name="Google Shape;997;gafa1074d60_0_3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8" name="Google Shape;998;gafa1074d60_0_3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9"/>
        <p:cNvGrpSpPr/>
        <p:nvPr/>
      </p:nvGrpSpPr>
      <p:grpSpPr>
        <a:xfrm>
          <a:off x="0" y="0"/>
          <a:ext cx="0" cy="0"/>
          <a:chOff x="0" y="0"/>
          <a:chExt cx="0" cy="0"/>
        </a:xfrm>
      </p:grpSpPr>
      <p:sp>
        <p:nvSpPr>
          <p:cNvPr id="1010" name="Google Shape;1010;gafa1074d60_0_2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1" name="Google Shape;1011;gafa1074d60_0_2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6"/>
        <p:cNvGrpSpPr/>
        <p:nvPr/>
      </p:nvGrpSpPr>
      <p:grpSpPr>
        <a:xfrm>
          <a:off x="0" y="0"/>
          <a:ext cx="0" cy="0"/>
          <a:chOff x="0" y="0"/>
          <a:chExt cx="0" cy="0"/>
        </a:xfrm>
      </p:grpSpPr>
      <p:sp>
        <p:nvSpPr>
          <p:cNvPr id="1037" name="Google Shape;1037;gafa1074d60_0_10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8" name="Google Shape;1038;gafa1074d60_0_10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3"/>
        <p:cNvGrpSpPr/>
        <p:nvPr/>
      </p:nvGrpSpPr>
      <p:grpSpPr>
        <a:xfrm>
          <a:off x="0" y="0"/>
          <a:ext cx="0" cy="0"/>
          <a:chOff x="0" y="0"/>
          <a:chExt cx="0" cy="0"/>
        </a:xfrm>
      </p:grpSpPr>
      <p:sp>
        <p:nvSpPr>
          <p:cNvPr id="1064" name="Google Shape;1064;gafa1074d60_0_109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5" name="Google Shape;1065;gafa1074d60_0_10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9d55831e50_0_1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 name="Google Shape;357;g9d55831e50_0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0"/>
        <p:cNvGrpSpPr/>
        <p:nvPr/>
      </p:nvGrpSpPr>
      <p:grpSpPr>
        <a:xfrm>
          <a:off x="0" y="0"/>
          <a:ext cx="0" cy="0"/>
          <a:chOff x="0" y="0"/>
          <a:chExt cx="0" cy="0"/>
        </a:xfrm>
      </p:grpSpPr>
      <p:sp>
        <p:nvSpPr>
          <p:cNvPr id="1091" name="Google Shape;1091;gafa1074d60_0_11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2" name="Google Shape;1092;gafa1074d60_0_1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7"/>
        <p:cNvGrpSpPr/>
        <p:nvPr/>
      </p:nvGrpSpPr>
      <p:grpSpPr>
        <a:xfrm>
          <a:off x="0" y="0"/>
          <a:ext cx="0" cy="0"/>
          <a:chOff x="0" y="0"/>
          <a:chExt cx="0" cy="0"/>
        </a:xfrm>
      </p:grpSpPr>
      <p:sp>
        <p:nvSpPr>
          <p:cNvPr id="1118" name="Google Shape;1118;gafa1074d60_0_11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9" name="Google Shape;1119;gafa1074d60_0_11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4"/>
        <p:cNvGrpSpPr/>
        <p:nvPr/>
      </p:nvGrpSpPr>
      <p:grpSpPr>
        <a:xfrm>
          <a:off x="0" y="0"/>
          <a:ext cx="0" cy="0"/>
          <a:chOff x="0" y="0"/>
          <a:chExt cx="0" cy="0"/>
        </a:xfrm>
      </p:grpSpPr>
      <p:sp>
        <p:nvSpPr>
          <p:cNvPr id="1145" name="Google Shape;1145;gafa1074d60_0_14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6" name="Google Shape;1146;gafa1074d60_0_14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1"/>
        <p:cNvGrpSpPr/>
        <p:nvPr/>
      </p:nvGrpSpPr>
      <p:grpSpPr>
        <a:xfrm>
          <a:off x="0" y="0"/>
          <a:ext cx="0" cy="0"/>
          <a:chOff x="0" y="0"/>
          <a:chExt cx="0" cy="0"/>
        </a:xfrm>
      </p:grpSpPr>
      <p:sp>
        <p:nvSpPr>
          <p:cNvPr id="1172" name="Google Shape;1172;gb78696d18b_1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3" name="Google Shape;1173;gb78696d18b_1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8"/>
        <p:cNvGrpSpPr/>
        <p:nvPr/>
      </p:nvGrpSpPr>
      <p:grpSpPr>
        <a:xfrm>
          <a:off x="0" y="0"/>
          <a:ext cx="0" cy="0"/>
          <a:chOff x="0" y="0"/>
          <a:chExt cx="0" cy="0"/>
        </a:xfrm>
      </p:grpSpPr>
      <p:sp>
        <p:nvSpPr>
          <p:cNvPr id="1199" name="Google Shape;1199;gafa1074d60_0_11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0" name="Google Shape;1200;gafa1074d60_0_11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5"/>
        <p:cNvGrpSpPr/>
        <p:nvPr/>
      </p:nvGrpSpPr>
      <p:grpSpPr>
        <a:xfrm>
          <a:off x="0" y="0"/>
          <a:ext cx="0" cy="0"/>
          <a:chOff x="0" y="0"/>
          <a:chExt cx="0" cy="0"/>
        </a:xfrm>
      </p:grpSpPr>
      <p:sp>
        <p:nvSpPr>
          <p:cNvPr id="1226" name="Google Shape;1226;gafa1074d60_0_120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7" name="Google Shape;1227;gafa1074d60_0_12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2"/>
        <p:cNvGrpSpPr/>
        <p:nvPr/>
      </p:nvGrpSpPr>
      <p:grpSpPr>
        <a:xfrm>
          <a:off x="0" y="0"/>
          <a:ext cx="0" cy="0"/>
          <a:chOff x="0" y="0"/>
          <a:chExt cx="0" cy="0"/>
        </a:xfrm>
      </p:grpSpPr>
      <p:sp>
        <p:nvSpPr>
          <p:cNvPr id="1253" name="Google Shape;1253;gafa1074d60_0_12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4" name="Google Shape;1254;gafa1074d60_0_1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9"/>
        <p:cNvGrpSpPr/>
        <p:nvPr/>
      </p:nvGrpSpPr>
      <p:grpSpPr>
        <a:xfrm>
          <a:off x="0" y="0"/>
          <a:ext cx="0" cy="0"/>
          <a:chOff x="0" y="0"/>
          <a:chExt cx="0" cy="0"/>
        </a:xfrm>
      </p:grpSpPr>
      <p:sp>
        <p:nvSpPr>
          <p:cNvPr id="1280" name="Google Shape;1280;gafa1074d60_0_17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1" name="Google Shape;1281;gafa1074d60_0_17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SUMMARY OF RESULTS</a:t>
            </a:r>
            <a:endParaRPr/>
          </a:p>
          <a:p>
            <a:pPr marL="0" lvl="0" indent="0" algn="l" rtl="0">
              <a:spcBef>
                <a:spcPts val="0"/>
              </a:spcBef>
              <a:spcAft>
                <a:spcPts val="0"/>
              </a:spcAft>
              <a:buNone/>
            </a:pPr>
            <a:endParaRPr/>
          </a:p>
          <a:p>
            <a:pPr marL="457200" lvl="0" indent="-298450" algn="l" rtl="0">
              <a:spcBef>
                <a:spcPts val="0"/>
              </a:spcBef>
              <a:spcAft>
                <a:spcPts val="0"/>
              </a:spcAft>
              <a:buSzPts val="1100"/>
              <a:buChar char="-"/>
            </a:pPr>
            <a:r>
              <a:rPr lang="en"/>
              <a:t>change your mindset/narrow your perspective</a:t>
            </a:r>
            <a:endParaRPr/>
          </a:p>
          <a:p>
            <a:pPr marL="457200" lvl="0" indent="-298450" algn="l" rtl="0">
              <a:spcBef>
                <a:spcPts val="0"/>
              </a:spcBef>
              <a:spcAft>
                <a:spcPts val="0"/>
              </a:spcAft>
              <a:buSzPts val="1100"/>
              <a:buChar char="-"/>
            </a:pPr>
            <a:r>
              <a:rPr lang="en"/>
              <a:t>it’s hard to do things on your own/encourage direction</a:t>
            </a:r>
            <a:endParaRPr/>
          </a:p>
          <a:p>
            <a:pPr marL="457200" lvl="0" indent="-298450" algn="l" rtl="0">
              <a:spcBef>
                <a:spcPts val="0"/>
              </a:spcBef>
              <a:spcAft>
                <a:spcPts val="0"/>
              </a:spcAft>
              <a:buSzPts val="1100"/>
              <a:buChar char="-"/>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1"/>
        <p:cNvGrpSpPr/>
        <p:nvPr/>
      </p:nvGrpSpPr>
      <p:grpSpPr>
        <a:xfrm>
          <a:off x="0" y="0"/>
          <a:ext cx="0" cy="0"/>
          <a:chOff x="0" y="0"/>
          <a:chExt cx="0" cy="0"/>
        </a:xfrm>
      </p:grpSpPr>
      <p:sp>
        <p:nvSpPr>
          <p:cNvPr id="1292" name="Google Shape;1292;gafa1074d60_0_179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3" name="Google Shape;1293;gafa1074d60_0_17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4"/>
        <p:cNvGrpSpPr/>
        <p:nvPr/>
      </p:nvGrpSpPr>
      <p:grpSpPr>
        <a:xfrm>
          <a:off x="0" y="0"/>
          <a:ext cx="0" cy="0"/>
          <a:chOff x="0" y="0"/>
          <a:chExt cx="0" cy="0"/>
        </a:xfrm>
      </p:grpSpPr>
      <p:sp>
        <p:nvSpPr>
          <p:cNvPr id="1305" name="Google Shape;1305;gafa1074d60_0_180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6" name="Google Shape;1306;gafa1074d60_0_18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afa1074d60_0_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1" name="Google Shape;361;gafa1074d60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9"/>
        <p:cNvGrpSpPr/>
        <p:nvPr/>
      </p:nvGrpSpPr>
      <p:grpSpPr>
        <a:xfrm>
          <a:off x="0" y="0"/>
          <a:ext cx="0" cy="0"/>
          <a:chOff x="0" y="0"/>
          <a:chExt cx="0" cy="0"/>
        </a:xfrm>
      </p:grpSpPr>
      <p:sp>
        <p:nvSpPr>
          <p:cNvPr id="1320" name="Google Shape;1320;gafa1074d60_0_130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1" name="Google Shape;1321;gafa1074d60_0_13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6"/>
        <p:cNvGrpSpPr/>
        <p:nvPr/>
      </p:nvGrpSpPr>
      <p:grpSpPr>
        <a:xfrm>
          <a:off x="0" y="0"/>
          <a:ext cx="0" cy="0"/>
          <a:chOff x="0" y="0"/>
          <a:chExt cx="0" cy="0"/>
        </a:xfrm>
      </p:grpSpPr>
      <p:sp>
        <p:nvSpPr>
          <p:cNvPr id="1337" name="Google Shape;1337;gafa1074d60_0_13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8" name="Google Shape;1338;gafa1074d60_0_13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0"/>
        <p:cNvGrpSpPr/>
        <p:nvPr/>
      </p:nvGrpSpPr>
      <p:grpSpPr>
        <a:xfrm>
          <a:off x="0" y="0"/>
          <a:ext cx="0" cy="0"/>
          <a:chOff x="0" y="0"/>
          <a:chExt cx="0" cy="0"/>
        </a:xfrm>
      </p:grpSpPr>
      <p:sp>
        <p:nvSpPr>
          <p:cNvPr id="1351" name="Google Shape;1351;gafa1074d60_0_18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2" name="Google Shape;1352;gafa1074d60_0_18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6"/>
        <p:cNvGrpSpPr/>
        <p:nvPr/>
      </p:nvGrpSpPr>
      <p:grpSpPr>
        <a:xfrm>
          <a:off x="0" y="0"/>
          <a:ext cx="0" cy="0"/>
          <a:chOff x="0" y="0"/>
          <a:chExt cx="0" cy="0"/>
        </a:xfrm>
      </p:grpSpPr>
      <p:sp>
        <p:nvSpPr>
          <p:cNvPr id="1367" name="Google Shape;1367;gafa1074d60_0_18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8" name="Google Shape;1368;gafa1074d60_0_18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4"/>
        <p:cNvGrpSpPr/>
        <p:nvPr/>
      </p:nvGrpSpPr>
      <p:grpSpPr>
        <a:xfrm>
          <a:off x="0" y="0"/>
          <a:ext cx="0" cy="0"/>
          <a:chOff x="0" y="0"/>
          <a:chExt cx="0" cy="0"/>
        </a:xfrm>
      </p:grpSpPr>
      <p:sp>
        <p:nvSpPr>
          <p:cNvPr id="1385" name="Google Shape;1385;gafa1074d60_0_19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6" name="Google Shape;1386;gafa1074d60_0_19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7"/>
        <p:cNvGrpSpPr/>
        <p:nvPr/>
      </p:nvGrpSpPr>
      <p:grpSpPr>
        <a:xfrm>
          <a:off x="0" y="0"/>
          <a:ext cx="0" cy="0"/>
          <a:chOff x="0" y="0"/>
          <a:chExt cx="0" cy="0"/>
        </a:xfrm>
      </p:grpSpPr>
      <p:sp>
        <p:nvSpPr>
          <p:cNvPr id="1398" name="Google Shape;1398;gafa1074d60_0_13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9" name="Google Shape;1399;gafa1074d60_0_13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2"/>
        <p:cNvGrpSpPr/>
        <p:nvPr/>
      </p:nvGrpSpPr>
      <p:grpSpPr>
        <a:xfrm>
          <a:off x="0" y="0"/>
          <a:ext cx="0" cy="0"/>
          <a:chOff x="0" y="0"/>
          <a:chExt cx="0" cy="0"/>
        </a:xfrm>
      </p:grpSpPr>
      <p:sp>
        <p:nvSpPr>
          <p:cNvPr id="1413" name="Google Shape;1413;gafa1074d60_0_198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4" name="Google Shape;1414;gafa1074d60_0_19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9"/>
        <p:cNvGrpSpPr/>
        <p:nvPr/>
      </p:nvGrpSpPr>
      <p:grpSpPr>
        <a:xfrm>
          <a:off x="0" y="0"/>
          <a:ext cx="0" cy="0"/>
          <a:chOff x="0" y="0"/>
          <a:chExt cx="0" cy="0"/>
        </a:xfrm>
      </p:grpSpPr>
      <p:sp>
        <p:nvSpPr>
          <p:cNvPr id="1430" name="Google Shape;1430;gafa1074d60_0_18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1" name="Google Shape;1431;gafa1074d60_0_18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2"/>
        <p:cNvGrpSpPr/>
        <p:nvPr/>
      </p:nvGrpSpPr>
      <p:grpSpPr>
        <a:xfrm>
          <a:off x="0" y="0"/>
          <a:ext cx="0" cy="0"/>
          <a:chOff x="0" y="0"/>
          <a:chExt cx="0" cy="0"/>
        </a:xfrm>
      </p:grpSpPr>
      <p:sp>
        <p:nvSpPr>
          <p:cNvPr id="1443" name="Google Shape;1443;gafa1074d60_0_13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4" name="Google Shape;1444;gafa1074d60_0_13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7"/>
        <p:cNvGrpSpPr/>
        <p:nvPr/>
      </p:nvGrpSpPr>
      <p:grpSpPr>
        <a:xfrm>
          <a:off x="0" y="0"/>
          <a:ext cx="0" cy="0"/>
          <a:chOff x="0" y="0"/>
          <a:chExt cx="0" cy="0"/>
        </a:xfrm>
      </p:grpSpPr>
      <p:sp>
        <p:nvSpPr>
          <p:cNvPr id="1458" name="Google Shape;1458;gafa1074d60_0_19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9" name="Google Shape;1459;gafa1074d60_0_19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afa1074d60_0_1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 name="Google Shape;371;gafa1074d60_0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4"/>
        <p:cNvGrpSpPr/>
        <p:nvPr/>
      </p:nvGrpSpPr>
      <p:grpSpPr>
        <a:xfrm>
          <a:off x="0" y="0"/>
          <a:ext cx="0" cy="0"/>
          <a:chOff x="0" y="0"/>
          <a:chExt cx="0" cy="0"/>
        </a:xfrm>
      </p:grpSpPr>
      <p:sp>
        <p:nvSpPr>
          <p:cNvPr id="1475" name="Google Shape;1475;gafa1074d60_0_19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6" name="Google Shape;1476;gafa1074d60_0_19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8"/>
        <p:cNvGrpSpPr/>
        <p:nvPr/>
      </p:nvGrpSpPr>
      <p:grpSpPr>
        <a:xfrm>
          <a:off x="0" y="0"/>
          <a:ext cx="0" cy="0"/>
          <a:chOff x="0" y="0"/>
          <a:chExt cx="0" cy="0"/>
        </a:xfrm>
      </p:grpSpPr>
      <p:sp>
        <p:nvSpPr>
          <p:cNvPr id="1489" name="Google Shape;1489;gafa1074d60_0_13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0" name="Google Shape;1490;gafa1074d60_0_13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4"/>
        <p:cNvGrpSpPr/>
        <p:nvPr/>
      </p:nvGrpSpPr>
      <p:grpSpPr>
        <a:xfrm>
          <a:off x="0" y="0"/>
          <a:ext cx="0" cy="0"/>
          <a:chOff x="0" y="0"/>
          <a:chExt cx="0" cy="0"/>
        </a:xfrm>
      </p:grpSpPr>
      <p:sp>
        <p:nvSpPr>
          <p:cNvPr id="1505" name="Google Shape;1505;gafa1074d60_0_19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6" name="Google Shape;1506;gafa1074d60_0_19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2"/>
        <p:cNvGrpSpPr/>
        <p:nvPr/>
      </p:nvGrpSpPr>
      <p:grpSpPr>
        <a:xfrm>
          <a:off x="0" y="0"/>
          <a:ext cx="0" cy="0"/>
          <a:chOff x="0" y="0"/>
          <a:chExt cx="0" cy="0"/>
        </a:xfrm>
      </p:grpSpPr>
      <p:sp>
        <p:nvSpPr>
          <p:cNvPr id="1523" name="Google Shape;1523;gae72f8f3f4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4" name="Google Shape;1524;gae72f8f3f4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6"/>
        <p:cNvGrpSpPr/>
        <p:nvPr/>
      </p:nvGrpSpPr>
      <p:grpSpPr>
        <a:xfrm>
          <a:off x="0" y="0"/>
          <a:ext cx="0" cy="0"/>
          <a:chOff x="0" y="0"/>
          <a:chExt cx="0" cy="0"/>
        </a:xfrm>
      </p:grpSpPr>
      <p:sp>
        <p:nvSpPr>
          <p:cNvPr id="1537" name="Google Shape;1537;gafa1074d60_0_200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8" name="Google Shape;1538;gafa1074d60_0_20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2"/>
        <p:cNvGrpSpPr/>
        <p:nvPr/>
      </p:nvGrpSpPr>
      <p:grpSpPr>
        <a:xfrm>
          <a:off x="0" y="0"/>
          <a:ext cx="0" cy="0"/>
          <a:chOff x="0" y="0"/>
          <a:chExt cx="0" cy="0"/>
        </a:xfrm>
      </p:grpSpPr>
      <p:sp>
        <p:nvSpPr>
          <p:cNvPr id="1553" name="Google Shape;1553;gafa1074d60_0_20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4" name="Google Shape;1554;gafa1074d60_0_20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0"/>
        <p:cNvGrpSpPr/>
        <p:nvPr/>
      </p:nvGrpSpPr>
      <p:grpSpPr>
        <a:xfrm>
          <a:off x="0" y="0"/>
          <a:ext cx="0" cy="0"/>
          <a:chOff x="0" y="0"/>
          <a:chExt cx="0" cy="0"/>
        </a:xfrm>
      </p:grpSpPr>
      <p:sp>
        <p:nvSpPr>
          <p:cNvPr id="1571" name="Google Shape;1571;gafa1074d60_0_168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2" name="Google Shape;1572;gafa1074d60_0_16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afa1074d60_0_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0" name="Google Shape;390;gafa1074d60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afa1074d60_0_3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7" name="Google Shape;417;gafa1074d60_0_3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gafa1074d60_0_2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8" name="Google Shape;428;gafa1074d60_0_2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Questions we asked</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s://slack-redir.net/link?url=https%3A%2F%2Fwww.freepik.com%2F" TargetMode="Externa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rot="10800000">
            <a:off x="5563337" y="4388344"/>
            <a:ext cx="3599713" cy="773131"/>
          </a:xfrm>
          <a:custGeom>
            <a:avLst/>
            <a:gdLst/>
            <a:ahLst/>
            <a:cxnLst/>
            <a:rect l="l" t="t" r="r" b="b"/>
            <a:pathLst>
              <a:path w="64146" h="13777" extrusionOk="0">
                <a:moveTo>
                  <a:pt x="67" y="0"/>
                </a:moveTo>
                <a:cubicBezTo>
                  <a:pt x="67" y="0"/>
                  <a:pt x="1" y="13631"/>
                  <a:pt x="0" y="13776"/>
                </a:cubicBezTo>
                <a:lnTo>
                  <a:pt x="0" y="13776"/>
                </a:lnTo>
                <a:cubicBezTo>
                  <a:pt x="3" y="13442"/>
                  <a:pt x="1268" y="12676"/>
                  <a:pt x="1501" y="12509"/>
                </a:cubicBezTo>
                <a:cubicBezTo>
                  <a:pt x="4108" y="10682"/>
                  <a:pt x="7306" y="9877"/>
                  <a:pt x="10492" y="9877"/>
                </a:cubicBezTo>
                <a:cubicBezTo>
                  <a:pt x="10854" y="9877"/>
                  <a:pt x="11215" y="9887"/>
                  <a:pt x="11575" y="9907"/>
                </a:cubicBezTo>
                <a:cubicBezTo>
                  <a:pt x="14277" y="10074"/>
                  <a:pt x="16779" y="11175"/>
                  <a:pt x="19414" y="11809"/>
                </a:cubicBezTo>
                <a:cubicBezTo>
                  <a:pt x="20921" y="12177"/>
                  <a:pt x="22448" y="12347"/>
                  <a:pt x="23971" y="12347"/>
                </a:cubicBezTo>
                <a:cubicBezTo>
                  <a:pt x="28111" y="12347"/>
                  <a:pt x="32226" y="11091"/>
                  <a:pt x="35859" y="9140"/>
                </a:cubicBezTo>
                <a:cubicBezTo>
                  <a:pt x="39302" y="7274"/>
                  <a:pt x="42454" y="6423"/>
                  <a:pt x="46035" y="6423"/>
                </a:cubicBezTo>
                <a:cubicBezTo>
                  <a:pt x="46999" y="6423"/>
                  <a:pt x="47995" y="6485"/>
                  <a:pt x="49035" y="6605"/>
                </a:cubicBezTo>
                <a:cubicBezTo>
                  <a:pt x="50812" y="6804"/>
                  <a:pt x="52632" y="7024"/>
                  <a:pt x="54414" y="7024"/>
                </a:cubicBezTo>
                <a:cubicBezTo>
                  <a:pt x="57113" y="7024"/>
                  <a:pt x="59727" y="6519"/>
                  <a:pt x="61978" y="4670"/>
                </a:cubicBezTo>
                <a:cubicBezTo>
                  <a:pt x="63612" y="3336"/>
                  <a:pt x="64146" y="2269"/>
                  <a:pt x="64146" y="267"/>
                </a:cubicBezTo>
                <a:lnTo>
                  <a:pt x="67" y="0"/>
                </a:lnTo>
                <a:close/>
                <a:moveTo>
                  <a:pt x="0" y="13776"/>
                </a:moveTo>
                <a:lnTo>
                  <a:pt x="0" y="13776"/>
                </a:lnTo>
                <a:cubicBezTo>
                  <a:pt x="0" y="13776"/>
                  <a:pt x="0" y="13777"/>
                  <a:pt x="0" y="13777"/>
                </a:cubicBezTo>
                <a:cubicBezTo>
                  <a:pt x="0" y="13777"/>
                  <a:pt x="0" y="13777"/>
                  <a:pt x="0" y="13776"/>
                </a:cubicBezTo>
                <a:close/>
              </a:path>
            </a:pathLst>
          </a:custGeom>
          <a:solidFill>
            <a:srgbClr val="FF9F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rot="10800000">
            <a:off x="-38536" y="-31282"/>
            <a:ext cx="1831185" cy="5206082"/>
          </a:xfrm>
          <a:custGeom>
            <a:avLst/>
            <a:gdLst/>
            <a:ahLst/>
            <a:cxnLst/>
            <a:rect l="l" t="t" r="r" b="b"/>
            <a:pathLst>
              <a:path w="36427" h="80183" extrusionOk="0">
                <a:moveTo>
                  <a:pt x="3570" y="0"/>
                </a:moveTo>
                <a:cubicBezTo>
                  <a:pt x="3570" y="67"/>
                  <a:pt x="3570" y="100"/>
                  <a:pt x="3570" y="167"/>
                </a:cubicBezTo>
                <a:cubicBezTo>
                  <a:pt x="4838" y="6305"/>
                  <a:pt x="8907" y="11942"/>
                  <a:pt x="12810" y="16912"/>
                </a:cubicBezTo>
                <a:cubicBezTo>
                  <a:pt x="16980" y="22183"/>
                  <a:pt x="22484" y="26452"/>
                  <a:pt x="25486" y="32490"/>
                </a:cubicBezTo>
                <a:cubicBezTo>
                  <a:pt x="28154" y="37794"/>
                  <a:pt x="28188" y="43865"/>
                  <a:pt x="26053" y="49369"/>
                </a:cubicBezTo>
                <a:cubicBezTo>
                  <a:pt x="23918" y="54906"/>
                  <a:pt x="19715" y="59276"/>
                  <a:pt x="14978" y="63045"/>
                </a:cubicBezTo>
                <a:cubicBezTo>
                  <a:pt x="14411" y="63512"/>
                  <a:pt x="13811" y="63979"/>
                  <a:pt x="13210" y="64446"/>
                </a:cubicBezTo>
                <a:cubicBezTo>
                  <a:pt x="10809" y="66281"/>
                  <a:pt x="8340" y="68082"/>
                  <a:pt x="6139" y="70117"/>
                </a:cubicBezTo>
                <a:cubicBezTo>
                  <a:pt x="3403" y="72552"/>
                  <a:pt x="1335" y="75621"/>
                  <a:pt x="101" y="79090"/>
                </a:cubicBezTo>
                <a:cubicBezTo>
                  <a:pt x="34" y="79323"/>
                  <a:pt x="1" y="79557"/>
                  <a:pt x="34" y="79824"/>
                </a:cubicBezTo>
                <a:cubicBezTo>
                  <a:pt x="101" y="79991"/>
                  <a:pt x="268" y="80124"/>
                  <a:pt x="568" y="80157"/>
                </a:cubicBezTo>
                <a:cubicBezTo>
                  <a:pt x="715" y="80175"/>
                  <a:pt x="862" y="80182"/>
                  <a:pt x="1009" y="80182"/>
                </a:cubicBezTo>
                <a:cubicBezTo>
                  <a:pt x="1696" y="80182"/>
                  <a:pt x="2383" y="80024"/>
                  <a:pt x="3070" y="80024"/>
                </a:cubicBezTo>
                <a:lnTo>
                  <a:pt x="6772" y="80024"/>
                </a:lnTo>
                <a:cubicBezTo>
                  <a:pt x="9207" y="79991"/>
                  <a:pt x="11676" y="79924"/>
                  <a:pt x="14111" y="79924"/>
                </a:cubicBezTo>
                <a:lnTo>
                  <a:pt x="36160" y="79991"/>
                </a:lnTo>
                <a:cubicBezTo>
                  <a:pt x="36193" y="71918"/>
                  <a:pt x="36193" y="63846"/>
                  <a:pt x="36227" y="55773"/>
                </a:cubicBezTo>
                <a:lnTo>
                  <a:pt x="36360" y="19080"/>
                </a:lnTo>
                <a:cubicBezTo>
                  <a:pt x="36393" y="12776"/>
                  <a:pt x="36393" y="6438"/>
                  <a:pt x="36427" y="100"/>
                </a:cubicBezTo>
                <a:lnTo>
                  <a:pt x="357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rot="10800000">
            <a:off x="6874906" y="-38143"/>
            <a:ext cx="2276101" cy="1221456"/>
          </a:xfrm>
          <a:custGeom>
            <a:avLst/>
            <a:gdLst/>
            <a:ahLst/>
            <a:cxnLst/>
            <a:rect l="l" t="t" r="r" b="b"/>
            <a:pathLst>
              <a:path w="47702" h="25599" extrusionOk="0">
                <a:moveTo>
                  <a:pt x="18961" y="1"/>
                </a:moveTo>
                <a:cubicBezTo>
                  <a:pt x="17039" y="1"/>
                  <a:pt x="15071" y="494"/>
                  <a:pt x="13377" y="1215"/>
                </a:cubicBezTo>
                <a:cubicBezTo>
                  <a:pt x="6772" y="3983"/>
                  <a:pt x="2802" y="11155"/>
                  <a:pt x="1235" y="17827"/>
                </a:cubicBezTo>
                <a:cubicBezTo>
                  <a:pt x="1135" y="18227"/>
                  <a:pt x="0" y="24898"/>
                  <a:pt x="201" y="24898"/>
                </a:cubicBezTo>
                <a:lnTo>
                  <a:pt x="47700" y="25599"/>
                </a:lnTo>
                <a:lnTo>
                  <a:pt x="47700" y="25599"/>
                </a:lnTo>
                <a:cubicBezTo>
                  <a:pt x="47531" y="25594"/>
                  <a:pt x="46467" y="24097"/>
                  <a:pt x="46267" y="23898"/>
                </a:cubicBezTo>
                <a:cubicBezTo>
                  <a:pt x="42898" y="20695"/>
                  <a:pt x="38061" y="20195"/>
                  <a:pt x="34558" y="17293"/>
                </a:cubicBezTo>
                <a:cubicBezTo>
                  <a:pt x="31656" y="14891"/>
                  <a:pt x="30089" y="11522"/>
                  <a:pt x="28554" y="8186"/>
                </a:cubicBezTo>
                <a:cubicBezTo>
                  <a:pt x="27287" y="5351"/>
                  <a:pt x="25819" y="2282"/>
                  <a:pt x="22883" y="848"/>
                </a:cubicBezTo>
                <a:cubicBezTo>
                  <a:pt x="21676" y="251"/>
                  <a:pt x="20330" y="1"/>
                  <a:pt x="18961" y="1"/>
                </a:cubicBezTo>
                <a:close/>
                <a:moveTo>
                  <a:pt x="47700" y="25599"/>
                </a:moveTo>
                <a:cubicBezTo>
                  <a:pt x="47701" y="25599"/>
                  <a:pt x="47701" y="25599"/>
                  <a:pt x="47701" y="25599"/>
                </a:cubicBezTo>
                <a:lnTo>
                  <a:pt x="47700" y="25599"/>
                </a:lnTo>
                <a:close/>
              </a:path>
            </a:pathLst>
          </a:custGeom>
          <a:solidFill>
            <a:srgbClr val="FF5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10474990">
            <a:off x="6820299" y="1384807"/>
            <a:ext cx="2419988" cy="1906124"/>
          </a:xfrm>
          <a:custGeom>
            <a:avLst/>
            <a:gdLst/>
            <a:ahLst/>
            <a:cxnLst/>
            <a:rect l="l" t="t" r="r" b="b"/>
            <a:pathLst>
              <a:path w="44532" h="35076" extrusionOk="0">
                <a:moveTo>
                  <a:pt x="17420" y="1"/>
                </a:moveTo>
                <a:cubicBezTo>
                  <a:pt x="15036" y="1"/>
                  <a:pt x="12648" y="208"/>
                  <a:pt x="10274" y="604"/>
                </a:cubicBezTo>
                <a:cubicBezTo>
                  <a:pt x="9340" y="737"/>
                  <a:pt x="0" y="2439"/>
                  <a:pt x="67" y="3106"/>
                </a:cubicBezTo>
                <a:cubicBezTo>
                  <a:pt x="67" y="3139"/>
                  <a:pt x="2202" y="30726"/>
                  <a:pt x="2202" y="30726"/>
                </a:cubicBezTo>
                <a:cubicBezTo>
                  <a:pt x="2068" y="28991"/>
                  <a:pt x="4337" y="25722"/>
                  <a:pt x="5637" y="24721"/>
                </a:cubicBezTo>
                <a:cubicBezTo>
                  <a:pt x="6336" y="24171"/>
                  <a:pt x="7048" y="23947"/>
                  <a:pt x="7754" y="23947"/>
                </a:cubicBezTo>
                <a:cubicBezTo>
                  <a:pt x="9573" y="23947"/>
                  <a:pt x="11348" y="25439"/>
                  <a:pt x="12743" y="26689"/>
                </a:cubicBezTo>
                <a:cubicBezTo>
                  <a:pt x="15978" y="29591"/>
                  <a:pt x="19581" y="32393"/>
                  <a:pt x="23650" y="34061"/>
                </a:cubicBezTo>
                <a:cubicBezTo>
                  <a:pt x="25336" y="34751"/>
                  <a:pt x="27069" y="35075"/>
                  <a:pt x="28776" y="35075"/>
                </a:cubicBezTo>
                <a:cubicBezTo>
                  <a:pt x="33755" y="35075"/>
                  <a:pt x="38505" y="32312"/>
                  <a:pt x="41163" y="27790"/>
                </a:cubicBezTo>
                <a:cubicBezTo>
                  <a:pt x="44532" y="22086"/>
                  <a:pt x="43831" y="14414"/>
                  <a:pt x="39695" y="9277"/>
                </a:cubicBezTo>
                <a:cubicBezTo>
                  <a:pt x="35325" y="3840"/>
                  <a:pt x="27920" y="837"/>
                  <a:pt x="21115" y="170"/>
                </a:cubicBezTo>
                <a:cubicBezTo>
                  <a:pt x="19886" y="57"/>
                  <a:pt x="18654" y="1"/>
                  <a:pt x="17420" y="1"/>
                </a:cubicBezTo>
                <a:close/>
              </a:path>
            </a:pathLst>
          </a:custGeom>
          <a:solidFill>
            <a:srgbClr val="001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4509078">
            <a:off x="6311848" y="2097682"/>
            <a:ext cx="1176071" cy="2166306"/>
          </a:xfrm>
          <a:custGeom>
            <a:avLst/>
            <a:gdLst/>
            <a:ahLst/>
            <a:cxnLst/>
            <a:rect l="l" t="t" r="r" b="b"/>
            <a:pathLst>
              <a:path w="42509" h="78301" extrusionOk="0">
                <a:moveTo>
                  <a:pt x="1645" y="0"/>
                </a:moveTo>
                <a:cubicBezTo>
                  <a:pt x="836" y="0"/>
                  <a:pt x="1" y="749"/>
                  <a:pt x="441" y="1762"/>
                </a:cubicBezTo>
                <a:cubicBezTo>
                  <a:pt x="653" y="2431"/>
                  <a:pt x="897" y="3069"/>
                  <a:pt x="1109" y="3738"/>
                </a:cubicBezTo>
                <a:cubicBezTo>
                  <a:pt x="2143" y="7081"/>
                  <a:pt x="3815" y="10151"/>
                  <a:pt x="6094" y="12796"/>
                </a:cubicBezTo>
                <a:cubicBezTo>
                  <a:pt x="9529" y="16808"/>
                  <a:pt x="13480" y="20304"/>
                  <a:pt x="17493" y="23677"/>
                </a:cubicBezTo>
                <a:cubicBezTo>
                  <a:pt x="20623" y="26322"/>
                  <a:pt x="23937" y="28754"/>
                  <a:pt x="27098" y="31337"/>
                </a:cubicBezTo>
                <a:cubicBezTo>
                  <a:pt x="30624" y="34225"/>
                  <a:pt x="33542" y="37781"/>
                  <a:pt x="35669" y="41824"/>
                </a:cubicBezTo>
                <a:cubicBezTo>
                  <a:pt x="37007" y="44407"/>
                  <a:pt x="37827" y="47204"/>
                  <a:pt x="38648" y="49970"/>
                </a:cubicBezTo>
                <a:cubicBezTo>
                  <a:pt x="40289" y="55562"/>
                  <a:pt x="40350" y="61216"/>
                  <a:pt x="39226" y="66870"/>
                </a:cubicBezTo>
                <a:cubicBezTo>
                  <a:pt x="38587" y="70122"/>
                  <a:pt x="37706" y="73283"/>
                  <a:pt x="36946" y="76505"/>
                </a:cubicBezTo>
                <a:cubicBezTo>
                  <a:pt x="36855" y="76839"/>
                  <a:pt x="36855" y="77204"/>
                  <a:pt x="36946" y="77538"/>
                </a:cubicBezTo>
                <a:cubicBezTo>
                  <a:pt x="37092" y="77975"/>
                  <a:pt x="37516" y="78300"/>
                  <a:pt x="37979" y="78300"/>
                </a:cubicBezTo>
                <a:cubicBezTo>
                  <a:pt x="37999" y="78300"/>
                  <a:pt x="38020" y="78300"/>
                  <a:pt x="38040" y="78298"/>
                </a:cubicBezTo>
                <a:cubicBezTo>
                  <a:pt x="38648" y="78298"/>
                  <a:pt x="39165" y="77903"/>
                  <a:pt x="39317" y="77326"/>
                </a:cubicBezTo>
                <a:cubicBezTo>
                  <a:pt x="39621" y="76292"/>
                  <a:pt x="39955" y="75228"/>
                  <a:pt x="40198" y="74164"/>
                </a:cubicBezTo>
                <a:cubicBezTo>
                  <a:pt x="40928" y="70973"/>
                  <a:pt x="41627" y="67751"/>
                  <a:pt x="42296" y="64863"/>
                </a:cubicBezTo>
                <a:cubicBezTo>
                  <a:pt x="42356" y="62553"/>
                  <a:pt x="42508" y="60608"/>
                  <a:pt x="42478" y="58663"/>
                </a:cubicBezTo>
                <a:cubicBezTo>
                  <a:pt x="42508" y="54863"/>
                  <a:pt x="41657" y="51185"/>
                  <a:pt x="40593" y="47508"/>
                </a:cubicBezTo>
                <a:cubicBezTo>
                  <a:pt x="39134" y="42553"/>
                  <a:pt x="36855" y="37994"/>
                  <a:pt x="33420" y="34042"/>
                </a:cubicBezTo>
                <a:cubicBezTo>
                  <a:pt x="30684" y="30881"/>
                  <a:pt x="27493" y="28206"/>
                  <a:pt x="24149" y="25714"/>
                </a:cubicBezTo>
                <a:cubicBezTo>
                  <a:pt x="19134" y="21945"/>
                  <a:pt x="14392" y="17781"/>
                  <a:pt x="9985" y="13313"/>
                </a:cubicBezTo>
                <a:cubicBezTo>
                  <a:pt x="7219" y="10486"/>
                  <a:pt x="4939" y="7325"/>
                  <a:pt x="3693" y="3495"/>
                </a:cubicBezTo>
                <a:cubicBezTo>
                  <a:pt x="3420" y="2613"/>
                  <a:pt x="3116" y="1732"/>
                  <a:pt x="2781" y="881"/>
                </a:cubicBezTo>
                <a:cubicBezTo>
                  <a:pt x="2590" y="261"/>
                  <a:pt x="2122" y="0"/>
                  <a:pt x="16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4509078">
            <a:off x="6163734" y="1947276"/>
            <a:ext cx="1163040" cy="2075419"/>
          </a:xfrm>
          <a:custGeom>
            <a:avLst/>
            <a:gdLst/>
            <a:ahLst/>
            <a:cxnLst/>
            <a:rect l="l" t="t" r="r" b="b"/>
            <a:pathLst>
              <a:path w="42038" h="71221" extrusionOk="0">
                <a:moveTo>
                  <a:pt x="1416" y="0"/>
                </a:moveTo>
                <a:cubicBezTo>
                  <a:pt x="1293" y="0"/>
                  <a:pt x="1166" y="19"/>
                  <a:pt x="1034" y="57"/>
                </a:cubicBezTo>
                <a:cubicBezTo>
                  <a:pt x="335" y="270"/>
                  <a:pt x="0" y="969"/>
                  <a:pt x="243" y="1790"/>
                </a:cubicBezTo>
                <a:cubicBezTo>
                  <a:pt x="1034" y="4860"/>
                  <a:pt x="2523" y="7686"/>
                  <a:pt x="4590" y="10088"/>
                </a:cubicBezTo>
                <a:cubicBezTo>
                  <a:pt x="7235" y="13127"/>
                  <a:pt x="10304" y="15772"/>
                  <a:pt x="13466" y="18294"/>
                </a:cubicBezTo>
                <a:cubicBezTo>
                  <a:pt x="17144" y="21243"/>
                  <a:pt x="20943" y="24039"/>
                  <a:pt x="24621" y="26957"/>
                </a:cubicBezTo>
                <a:cubicBezTo>
                  <a:pt x="32098" y="32824"/>
                  <a:pt x="36506" y="40635"/>
                  <a:pt x="38390" y="49845"/>
                </a:cubicBezTo>
                <a:cubicBezTo>
                  <a:pt x="39424" y="54982"/>
                  <a:pt x="39302" y="60301"/>
                  <a:pt x="38086" y="65408"/>
                </a:cubicBezTo>
                <a:cubicBezTo>
                  <a:pt x="37782" y="66654"/>
                  <a:pt x="37357" y="67900"/>
                  <a:pt x="36810" y="69116"/>
                </a:cubicBezTo>
                <a:cubicBezTo>
                  <a:pt x="36445" y="69906"/>
                  <a:pt x="36414" y="70575"/>
                  <a:pt x="37022" y="71000"/>
                </a:cubicBezTo>
                <a:cubicBezTo>
                  <a:pt x="37246" y="71150"/>
                  <a:pt x="37496" y="71220"/>
                  <a:pt x="37744" y="71220"/>
                </a:cubicBezTo>
                <a:cubicBezTo>
                  <a:pt x="38202" y="71220"/>
                  <a:pt x="38650" y="70978"/>
                  <a:pt x="38907" y="70544"/>
                </a:cubicBezTo>
                <a:cubicBezTo>
                  <a:pt x="39180" y="70149"/>
                  <a:pt x="39424" y="69724"/>
                  <a:pt x="39576" y="69268"/>
                </a:cubicBezTo>
                <a:cubicBezTo>
                  <a:pt x="40366" y="67110"/>
                  <a:pt x="40913" y="64891"/>
                  <a:pt x="41187" y="62642"/>
                </a:cubicBezTo>
                <a:cubicBezTo>
                  <a:pt x="42038" y="55499"/>
                  <a:pt x="41460" y="49815"/>
                  <a:pt x="39424" y="43888"/>
                </a:cubicBezTo>
                <a:cubicBezTo>
                  <a:pt x="37357" y="37839"/>
                  <a:pt x="34256" y="32428"/>
                  <a:pt x="29636" y="28021"/>
                </a:cubicBezTo>
                <a:cubicBezTo>
                  <a:pt x="27144" y="25711"/>
                  <a:pt x="24530" y="23553"/>
                  <a:pt x="21794" y="21547"/>
                </a:cubicBezTo>
                <a:cubicBezTo>
                  <a:pt x="17630" y="18355"/>
                  <a:pt x="13466" y="15194"/>
                  <a:pt x="9605" y="11638"/>
                </a:cubicBezTo>
                <a:cubicBezTo>
                  <a:pt x="7782" y="9905"/>
                  <a:pt x="6019" y="8112"/>
                  <a:pt x="4681" y="5923"/>
                </a:cubicBezTo>
                <a:cubicBezTo>
                  <a:pt x="3739" y="4404"/>
                  <a:pt x="3192" y="2732"/>
                  <a:pt x="2645" y="1030"/>
                </a:cubicBezTo>
                <a:cubicBezTo>
                  <a:pt x="2421" y="382"/>
                  <a:pt x="1972" y="0"/>
                  <a:pt x="14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4509078">
            <a:off x="6182650" y="1867808"/>
            <a:ext cx="1066346" cy="1821113"/>
          </a:xfrm>
          <a:custGeom>
            <a:avLst/>
            <a:gdLst/>
            <a:ahLst/>
            <a:cxnLst/>
            <a:rect l="l" t="t" r="r" b="b"/>
            <a:pathLst>
              <a:path w="38543" h="65824" extrusionOk="0">
                <a:moveTo>
                  <a:pt x="1330" y="1"/>
                </a:moveTo>
                <a:cubicBezTo>
                  <a:pt x="802" y="1"/>
                  <a:pt x="363" y="340"/>
                  <a:pt x="153" y="998"/>
                </a:cubicBezTo>
                <a:cubicBezTo>
                  <a:pt x="61" y="1210"/>
                  <a:pt x="1" y="1454"/>
                  <a:pt x="31" y="1697"/>
                </a:cubicBezTo>
                <a:cubicBezTo>
                  <a:pt x="153" y="5496"/>
                  <a:pt x="1156" y="9174"/>
                  <a:pt x="2949" y="12518"/>
                </a:cubicBezTo>
                <a:cubicBezTo>
                  <a:pt x="4712" y="15709"/>
                  <a:pt x="7144" y="18262"/>
                  <a:pt x="9940" y="20664"/>
                </a:cubicBezTo>
                <a:cubicBezTo>
                  <a:pt x="12736" y="23095"/>
                  <a:pt x="16019" y="24737"/>
                  <a:pt x="19271" y="26378"/>
                </a:cubicBezTo>
                <a:cubicBezTo>
                  <a:pt x="21612" y="27563"/>
                  <a:pt x="23952" y="28749"/>
                  <a:pt x="26171" y="30147"/>
                </a:cubicBezTo>
                <a:cubicBezTo>
                  <a:pt x="29302" y="32001"/>
                  <a:pt x="31794" y="34828"/>
                  <a:pt x="33223" y="38202"/>
                </a:cubicBezTo>
                <a:cubicBezTo>
                  <a:pt x="35503" y="43551"/>
                  <a:pt x="36202" y="49114"/>
                  <a:pt x="35807" y="54859"/>
                </a:cubicBezTo>
                <a:cubicBezTo>
                  <a:pt x="35564" y="57989"/>
                  <a:pt x="34986" y="61059"/>
                  <a:pt x="34074" y="64068"/>
                </a:cubicBezTo>
                <a:cubicBezTo>
                  <a:pt x="33637" y="65077"/>
                  <a:pt x="34461" y="65823"/>
                  <a:pt x="35266" y="65823"/>
                </a:cubicBezTo>
                <a:cubicBezTo>
                  <a:pt x="35747" y="65823"/>
                  <a:pt x="36221" y="65556"/>
                  <a:pt x="36415" y="64920"/>
                </a:cubicBezTo>
                <a:cubicBezTo>
                  <a:pt x="36475" y="64768"/>
                  <a:pt x="36536" y="64616"/>
                  <a:pt x="36597" y="64433"/>
                </a:cubicBezTo>
                <a:lnTo>
                  <a:pt x="37995" y="58233"/>
                </a:lnTo>
                <a:cubicBezTo>
                  <a:pt x="38542" y="53552"/>
                  <a:pt x="38542" y="50147"/>
                  <a:pt x="38117" y="46743"/>
                </a:cubicBezTo>
                <a:cubicBezTo>
                  <a:pt x="37661" y="42883"/>
                  <a:pt x="36567" y="39144"/>
                  <a:pt x="34804" y="35679"/>
                </a:cubicBezTo>
                <a:cubicBezTo>
                  <a:pt x="33101" y="32305"/>
                  <a:pt x="30457" y="29813"/>
                  <a:pt x="27296" y="27867"/>
                </a:cubicBezTo>
                <a:cubicBezTo>
                  <a:pt x="24682" y="26287"/>
                  <a:pt x="21916" y="24858"/>
                  <a:pt x="19150" y="23490"/>
                </a:cubicBezTo>
                <a:cubicBezTo>
                  <a:pt x="15867" y="21940"/>
                  <a:pt x="12858" y="19934"/>
                  <a:pt x="10153" y="17502"/>
                </a:cubicBezTo>
                <a:cubicBezTo>
                  <a:pt x="6262" y="13855"/>
                  <a:pt x="3587" y="9569"/>
                  <a:pt x="2827" y="4189"/>
                </a:cubicBezTo>
                <a:cubicBezTo>
                  <a:pt x="2706" y="3277"/>
                  <a:pt x="2615" y="2365"/>
                  <a:pt x="2615" y="1454"/>
                </a:cubicBezTo>
                <a:cubicBezTo>
                  <a:pt x="2584" y="694"/>
                  <a:pt x="2250" y="147"/>
                  <a:pt x="1581" y="25"/>
                </a:cubicBezTo>
                <a:cubicBezTo>
                  <a:pt x="1496" y="9"/>
                  <a:pt x="1412" y="1"/>
                  <a:pt x="13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7963050" y="4026800"/>
            <a:ext cx="134500" cy="140600"/>
          </a:xfrm>
          <a:custGeom>
            <a:avLst/>
            <a:gdLst/>
            <a:ahLst/>
            <a:cxnLst/>
            <a:rect l="l" t="t" r="r" b="b"/>
            <a:pathLst>
              <a:path w="5380" h="5624" extrusionOk="0">
                <a:moveTo>
                  <a:pt x="2668" y="0"/>
                </a:moveTo>
                <a:cubicBezTo>
                  <a:pt x="2650" y="0"/>
                  <a:pt x="2632" y="0"/>
                  <a:pt x="2614" y="1"/>
                </a:cubicBezTo>
                <a:cubicBezTo>
                  <a:pt x="1186" y="31"/>
                  <a:pt x="31" y="1186"/>
                  <a:pt x="31" y="2615"/>
                </a:cubicBezTo>
                <a:cubicBezTo>
                  <a:pt x="0" y="4165"/>
                  <a:pt x="1307" y="5593"/>
                  <a:pt x="2766" y="5624"/>
                </a:cubicBezTo>
                <a:cubicBezTo>
                  <a:pt x="4195" y="5624"/>
                  <a:pt x="5320" y="4408"/>
                  <a:pt x="5320" y="2797"/>
                </a:cubicBezTo>
                <a:cubicBezTo>
                  <a:pt x="5380" y="1265"/>
                  <a:pt x="4163" y="0"/>
                  <a:pt x="26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7635200" y="3682263"/>
            <a:ext cx="138325" cy="130725"/>
          </a:xfrm>
          <a:custGeom>
            <a:avLst/>
            <a:gdLst/>
            <a:ahLst/>
            <a:cxnLst/>
            <a:rect l="l" t="t" r="r" b="b"/>
            <a:pathLst>
              <a:path w="5533" h="5229" extrusionOk="0">
                <a:moveTo>
                  <a:pt x="2675" y="1"/>
                </a:moveTo>
                <a:cubicBezTo>
                  <a:pt x="1216" y="1"/>
                  <a:pt x="1" y="1095"/>
                  <a:pt x="1" y="2402"/>
                </a:cubicBezTo>
                <a:cubicBezTo>
                  <a:pt x="1" y="3861"/>
                  <a:pt x="1520" y="5229"/>
                  <a:pt x="3131" y="5229"/>
                </a:cubicBezTo>
                <a:cubicBezTo>
                  <a:pt x="4529" y="5229"/>
                  <a:pt x="5533" y="4195"/>
                  <a:pt x="5533" y="2706"/>
                </a:cubicBezTo>
                <a:cubicBezTo>
                  <a:pt x="5533" y="1156"/>
                  <a:pt x="4317" y="1"/>
                  <a:pt x="26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8097550" y="3733588"/>
            <a:ext cx="142125" cy="124125"/>
          </a:xfrm>
          <a:custGeom>
            <a:avLst/>
            <a:gdLst/>
            <a:ahLst/>
            <a:cxnLst/>
            <a:rect l="l" t="t" r="r" b="b"/>
            <a:pathLst>
              <a:path w="5685" h="4965" extrusionOk="0">
                <a:moveTo>
                  <a:pt x="2749" y="1"/>
                </a:moveTo>
                <a:cubicBezTo>
                  <a:pt x="2724" y="1"/>
                  <a:pt x="2700" y="1"/>
                  <a:pt x="2675" y="2"/>
                </a:cubicBezTo>
                <a:cubicBezTo>
                  <a:pt x="1125" y="2"/>
                  <a:pt x="0" y="1157"/>
                  <a:pt x="334" y="2555"/>
                </a:cubicBezTo>
                <a:cubicBezTo>
                  <a:pt x="517" y="3680"/>
                  <a:pt x="1368" y="4592"/>
                  <a:pt x="2462" y="4865"/>
                </a:cubicBezTo>
                <a:cubicBezTo>
                  <a:pt x="2685" y="4932"/>
                  <a:pt x="2910" y="4964"/>
                  <a:pt x="3132" y="4964"/>
                </a:cubicBezTo>
                <a:cubicBezTo>
                  <a:pt x="3815" y="4964"/>
                  <a:pt x="4465" y="4656"/>
                  <a:pt x="4924" y="4105"/>
                </a:cubicBezTo>
                <a:cubicBezTo>
                  <a:pt x="5532" y="3467"/>
                  <a:pt x="5684" y="2494"/>
                  <a:pt x="5319" y="1674"/>
                </a:cubicBezTo>
                <a:cubicBezTo>
                  <a:pt x="4873" y="663"/>
                  <a:pt x="3846" y="1"/>
                  <a:pt x="27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7525800" y="3918038"/>
            <a:ext cx="113250" cy="114850"/>
          </a:xfrm>
          <a:custGeom>
            <a:avLst/>
            <a:gdLst/>
            <a:ahLst/>
            <a:cxnLst/>
            <a:rect l="l" t="t" r="r" b="b"/>
            <a:pathLst>
              <a:path w="4530" h="4594" extrusionOk="0">
                <a:moveTo>
                  <a:pt x="1930" y="0"/>
                </a:moveTo>
                <a:cubicBezTo>
                  <a:pt x="912" y="0"/>
                  <a:pt x="60" y="830"/>
                  <a:pt x="31" y="1888"/>
                </a:cubicBezTo>
                <a:cubicBezTo>
                  <a:pt x="0" y="3073"/>
                  <a:pt x="1338" y="4593"/>
                  <a:pt x="2462" y="4593"/>
                </a:cubicBezTo>
                <a:cubicBezTo>
                  <a:pt x="2481" y="4593"/>
                  <a:pt x="2500" y="4594"/>
                  <a:pt x="2519" y="4594"/>
                </a:cubicBezTo>
                <a:cubicBezTo>
                  <a:pt x="3589" y="4594"/>
                  <a:pt x="4499" y="3753"/>
                  <a:pt x="4529" y="2648"/>
                </a:cubicBezTo>
                <a:cubicBezTo>
                  <a:pt x="4529" y="1249"/>
                  <a:pt x="3435" y="94"/>
                  <a:pt x="2037" y="3"/>
                </a:cubicBezTo>
                <a:cubicBezTo>
                  <a:pt x="2001" y="1"/>
                  <a:pt x="1965" y="0"/>
                  <a:pt x="19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7052375" y="3924150"/>
            <a:ext cx="102600" cy="102650"/>
          </a:xfrm>
          <a:custGeom>
            <a:avLst/>
            <a:gdLst/>
            <a:ahLst/>
            <a:cxnLst/>
            <a:rect l="l" t="t" r="r" b="b"/>
            <a:pathLst>
              <a:path w="4104" h="4106" extrusionOk="0">
                <a:moveTo>
                  <a:pt x="1920" y="0"/>
                </a:moveTo>
                <a:cubicBezTo>
                  <a:pt x="824" y="0"/>
                  <a:pt x="31" y="872"/>
                  <a:pt x="31" y="2037"/>
                </a:cubicBezTo>
                <a:cubicBezTo>
                  <a:pt x="1" y="3071"/>
                  <a:pt x="1095" y="4104"/>
                  <a:pt x="2311" y="4104"/>
                </a:cubicBezTo>
                <a:cubicBezTo>
                  <a:pt x="2328" y="4105"/>
                  <a:pt x="2346" y="4105"/>
                  <a:pt x="2363" y="4105"/>
                </a:cubicBezTo>
                <a:cubicBezTo>
                  <a:pt x="3313" y="4105"/>
                  <a:pt x="4103" y="3296"/>
                  <a:pt x="4074" y="2311"/>
                </a:cubicBezTo>
                <a:cubicBezTo>
                  <a:pt x="4074" y="974"/>
                  <a:pt x="3192" y="31"/>
                  <a:pt x="1976" y="1"/>
                </a:cubicBezTo>
                <a:cubicBezTo>
                  <a:pt x="1957" y="0"/>
                  <a:pt x="1939" y="0"/>
                  <a:pt x="19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txBox="1">
            <a:spLocks noGrp="1"/>
          </p:cNvSpPr>
          <p:nvPr>
            <p:ph type="subTitle" idx="1"/>
          </p:nvPr>
        </p:nvSpPr>
        <p:spPr>
          <a:xfrm>
            <a:off x="979675" y="3436988"/>
            <a:ext cx="4943700" cy="717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900">
                <a:solidFill>
                  <a:schemeClr val="lt1"/>
                </a:solidFill>
                <a:latin typeface="Sarabun Medium"/>
                <a:ea typeface="Sarabun Medium"/>
                <a:cs typeface="Sarabun Medium"/>
                <a:sym typeface="Sarabun Medium"/>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2" name="Google Shape;22;p2"/>
          <p:cNvSpPr txBox="1">
            <a:spLocks noGrp="1"/>
          </p:cNvSpPr>
          <p:nvPr>
            <p:ph type="ctrTitle"/>
          </p:nvPr>
        </p:nvSpPr>
        <p:spPr>
          <a:xfrm>
            <a:off x="979675" y="1515188"/>
            <a:ext cx="4943700" cy="192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6000" b="0">
                <a:solidFill>
                  <a:srgbClr val="001844"/>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3" name="Google Shape;23;p2"/>
          <p:cNvSpPr/>
          <p:nvPr/>
        </p:nvSpPr>
        <p:spPr>
          <a:xfrm>
            <a:off x="7295200" y="3734750"/>
            <a:ext cx="130625" cy="121775"/>
          </a:xfrm>
          <a:custGeom>
            <a:avLst/>
            <a:gdLst/>
            <a:ahLst/>
            <a:cxnLst/>
            <a:rect l="l" t="t" r="r" b="b"/>
            <a:pathLst>
              <a:path w="5225" h="4871" extrusionOk="0">
                <a:moveTo>
                  <a:pt x="2341" y="0"/>
                </a:moveTo>
                <a:cubicBezTo>
                  <a:pt x="1003" y="0"/>
                  <a:pt x="0" y="821"/>
                  <a:pt x="0" y="1976"/>
                </a:cubicBezTo>
                <a:cubicBezTo>
                  <a:pt x="31" y="3222"/>
                  <a:pt x="821" y="4316"/>
                  <a:pt x="1976" y="4742"/>
                </a:cubicBezTo>
                <a:cubicBezTo>
                  <a:pt x="2234" y="4830"/>
                  <a:pt x="2495" y="4871"/>
                  <a:pt x="2748" y="4871"/>
                </a:cubicBezTo>
                <a:cubicBezTo>
                  <a:pt x="4075" y="4871"/>
                  <a:pt x="5224" y="3754"/>
                  <a:pt x="5046" y="2401"/>
                </a:cubicBezTo>
                <a:cubicBezTo>
                  <a:pt x="4772" y="1094"/>
                  <a:pt x="3678" y="122"/>
                  <a:pt x="23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88"/>
        <p:cNvGrpSpPr/>
        <p:nvPr/>
      </p:nvGrpSpPr>
      <p:grpSpPr>
        <a:xfrm>
          <a:off x="0" y="0"/>
          <a:ext cx="0" cy="0"/>
          <a:chOff x="0" y="0"/>
          <a:chExt cx="0" cy="0"/>
        </a:xfrm>
      </p:grpSpPr>
      <p:sp>
        <p:nvSpPr>
          <p:cNvPr id="89" name="Google Shape;89;p11"/>
          <p:cNvSpPr txBox="1">
            <a:spLocks noGrp="1"/>
          </p:cNvSpPr>
          <p:nvPr>
            <p:ph type="title"/>
          </p:nvPr>
        </p:nvSpPr>
        <p:spPr>
          <a:xfrm>
            <a:off x="1866900" y="2814650"/>
            <a:ext cx="5410200" cy="633300"/>
          </a:xfrm>
          <a:prstGeom prst="rect">
            <a:avLst/>
          </a:prstGeom>
        </p:spPr>
        <p:txBody>
          <a:bodyPr spcFirstLastPara="1" wrap="square" lIns="91425" tIns="91425" rIns="91425" bIns="91425" anchor="ctr" anchorCtr="0">
            <a:noAutofit/>
          </a:bodyPr>
          <a:lstStyle>
            <a:lvl1pPr lvl="0" algn="ctr">
              <a:spcBef>
                <a:spcPts val="0"/>
              </a:spcBef>
              <a:spcAft>
                <a:spcPts val="0"/>
              </a:spcAft>
              <a:buSzPts val="2800"/>
              <a:buNone/>
              <a:defRPr sz="1500" b="0">
                <a:latin typeface="Sarabun"/>
                <a:ea typeface="Sarabun"/>
                <a:cs typeface="Sarabun"/>
                <a:sym typeface="Sarabun"/>
              </a:defRPr>
            </a:lvl1pPr>
            <a:lvl2pPr lvl="1">
              <a:spcBef>
                <a:spcPts val="0"/>
              </a:spcBef>
              <a:spcAft>
                <a:spcPts val="0"/>
              </a:spcAft>
              <a:buSzPts val="2800"/>
              <a:buNone/>
              <a:defRPr>
                <a:latin typeface="Roboto"/>
                <a:ea typeface="Roboto"/>
                <a:cs typeface="Roboto"/>
                <a:sym typeface="Roboto"/>
              </a:defRPr>
            </a:lvl2pPr>
            <a:lvl3pPr lvl="2">
              <a:spcBef>
                <a:spcPts val="0"/>
              </a:spcBef>
              <a:spcAft>
                <a:spcPts val="0"/>
              </a:spcAft>
              <a:buSzPts val="2800"/>
              <a:buNone/>
              <a:defRPr>
                <a:latin typeface="Roboto"/>
                <a:ea typeface="Roboto"/>
                <a:cs typeface="Roboto"/>
                <a:sym typeface="Roboto"/>
              </a:defRPr>
            </a:lvl3pPr>
            <a:lvl4pPr lvl="3">
              <a:spcBef>
                <a:spcPts val="0"/>
              </a:spcBef>
              <a:spcAft>
                <a:spcPts val="0"/>
              </a:spcAft>
              <a:buSzPts val="2800"/>
              <a:buNone/>
              <a:defRPr>
                <a:latin typeface="Roboto"/>
                <a:ea typeface="Roboto"/>
                <a:cs typeface="Roboto"/>
                <a:sym typeface="Roboto"/>
              </a:defRPr>
            </a:lvl4pPr>
            <a:lvl5pPr lvl="4">
              <a:spcBef>
                <a:spcPts val="0"/>
              </a:spcBef>
              <a:spcAft>
                <a:spcPts val="0"/>
              </a:spcAft>
              <a:buSzPts val="2800"/>
              <a:buNone/>
              <a:defRPr>
                <a:latin typeface="Roboto"/>
                <a:ea typeface="Roboto"/>
                <a:cs typeface="Roboto"/>
                <a:sym typeface="Roboto"/>
              </a:defRPr>
            </a:lvl5pPr>
            <a:lvl6pPr lvl="5">
              <a:spcBef>
                <a:spcPts val="0"/>
              </a:spcBef>
              <a:spcAft>
                <a:spcPts val="0"/>
              </a:spcAft>
              <a:buSzPts val="2800"/>
              <a:buNone/>
              <a:defRPr>
                <a:latin typeface="Roboto"/>
                <a:ea typeface="Roboto"/>
                <a:cs typeface="Roboto"/>
                <a:sym typeface="Roboto"/>
              </a:defRPr>
            </a:lvl6pPr>
            <a:lvl7pPr lvl="6">
              <a:spcBef>
                <a:spcPts val="0"/>
              </a:spcBef>
              <a:spcAft>
                <a:spcPts val="0"/>
              </a:spcAft>
              <a:buSzPts val="2800"/>
              <a:buNone/>
              <a:defRPr>
                <a:latin typeface="Roboto"/>
                <a:ea typeface="Roboto"/>
                <a:cs typeface="Roboto"/>
                <a:sym typeface="Roboto"/>
              </a:defRPr>
            </a:lvl7pPr>
            <a:lvl8pPr lvl="7">
              <a:spcBef>
                <a:spcPts val="0"/>
              </a:spcBef>
              <a:spcAft>
                <a:spcPts val="0"/>
              </a:spcAft>
              <a:buSzPts val="2800"/>
              <a:buNone/>
              <a:defRPr>
                <a:latin typeface="Roboto"/>
                <a:ea typeface="Roboto"/>
                <a:cs typeface="Roboto"/>
                <a:sym typeface="Roboto"/>
              </a:defRPr>
            </a:lvl8pPr>
            <a:lvl9pPr lvl="8">
              <a:spcBef>
                <a:spcPts val="0"/>
              </a:spcBef>
              <a:spcAft>
                <a:spcPts val="0"/>
              </a:spcAft>
              <a:buSzPts val="2800"/>
              <a:buNone/>
              <a:defRPr>
                <a:latin typeface="Roboto"/>
                <a:ea typeface="Roboto"/>
                <a:cs typeface="Roboto"/>
                <a:sym typeface="Roboto"/>
              </a:defRPr>
            </a:lvl9pPr>
          </a:lstStyle>
          <a:p>
            <a:endParaRPr/>
          </a:p>
        </p:txBody>
      </p:sp>
      <p:sp>
        <p:nvSpPr>
          <p:cNvPr id="90" name="Google Shape;90;p11"/>
          <p:cNvSpPr txBox="1">
            <a:spLocks noGrp="1"/>
          </p:cNvSpPr>
          <p:nvPr>
            <p:ph type="title" idx="2" hasCustomPrompt="1"/>
          </p:nvPr>
        </p:nvSpPr>
        <p:spPr>
          <a:xfrm>
            <a:off x="1291650" y="1966838"/>
            <a:ext cx="6560700" cy="847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200"/>
              <a:buNone/>
              <a:defRPr sz="7800" b="1"/>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91" name="Google Shape;91;p11"/>
          <p:cNvSpPr/>
          <p:nvPr/>
        </p:nvSpPr>
        <p:spPr>
          <a:xfrm rot="-6633836" flipH="1">
            <a:off x="863960" y="2880230"/>
            <a:ext cx="1264672" cy="2329509"/>
          </a:xfrm>
          <a:custGeom>
            <a:avLst/>
            <a:gdLst/>
            <a:ahLst/>
            <a:cxnLst/>
            <a:rect l="l" t="t" r="r" b="b"/>
            <a:pathLst>
              <a:path w="42509" h="78301" extrusionOk="0">
                <a:moveTo>
                  <a:pt x="1645" y="0"/>
                </a:moveTo>
                <a:cubicBezTo>
                  <a:pt x="836" y="0"/>
                  <a:pt x="1" y="749"/>
                  <a:pt x="441" y="1762"/>
                </a:cubicBezTo>
                <a:cubicBezTo>
                  <a:pt x="653" y="2431"/>
                  <a:pt x="897" y="3069"/>
                  <a:pt x="1109" y="3738"/>
                </a:cubicBezTo>
                <a:cubicBezTo>
                  <a:pt x="2143" y="7081"/>
                  <a:pt x="3815" y="10151"/>
                  <a:pt x="6094" y="12796"/>
                </a:cubicBezTo>
                <a:cubicBezTo>
                  <a:pt x="9529" y="16808"/>
                  <a:pt x="13480" y="20304"/>
                  <a:pt x="17493" y="23677"/>
                </a:cubicBezTo>
                <a:cubicBezTo>
                  <a:pt x="20623" y="26322"/>
                  <a:pt x="23937" y="28754"/>
                  <a:pt x="27098" y="31337"/>
                </a:cubicBezTo>
                <a:cubicBezTo>
                  <a:pt x="30624" y="34225"/>
                  <a:pt x="33542" y="37781"/>
                  <a:pt x="35669" y="41824"/>
                </a:cubicBezTo>
                <a:cubicBezTo>
                  <a:pt x="37007" y="44407"/>
                  <a:pt x="37827" y="47204"/>
                  <a:pt x="38648" y="49970"/>
                </a:cubicBezTo>
                <a:cubicBezTo>
                  <a:pt x="40289" y="55562"/>
                  <a:pt x="40350" y="61216"/>
                  <a:pt x="39226" y="66870"/>
                </a:cubicBezTo>
                <a:cubicBezTo>
                  <a:pt x="38587" y="70122"/>
                  <a:pt x="37706" y="73283"/>
                  <a:pt x="36946" y="76505"/>
                </a:cubicBezTo>
                <a:cubicBezTo>
                  <a:pt x="36855" y="76839"/>
                  <a:pt x="36855" y="77204"/>
                  <a:pt x="36946" y="77538"/>
                </a:cubicBezTo>
                <a:cubicBezTo>
                  <a:pt x="37092" y="77975"/>
                  <a:pt x="37516" y="78300"/>
                  <a:pt x="37979" y="78300"/>
                </a:cubicBezTo>
                <a:cubicBezTo>
                  <a:pt x="37999" y="78300"/>
                  <a:pt x="38020" y="78300"/>
                  <a:pt x="38040" y="78298"/>
                </a:cubicBezTo>
                <a:cubicBezTo>
                  <a:pt x="38648" y="78298"/>
                  <a:pt x="39165" y="77903"/>
                  <a:pt x="39317" y="77326"/>
                </a:cubicBezTo>
                <a:cubicBezTo>
                  <a:pt x="39621" y="76292"/>
                  <a:pt x="39955" y="75228"/>
                  <a:pt x="40198" y="74164"/>
                </a:cubicBezTo>
                <a:cubicBezTo>
                  <a:pt x="40928" y="70973"/>
                  <a:pt x="41627" y="67751"/>
                  <a:pt x="42296" y="64863"/>
                </a:cubicBezTo>
                <a:cubicBezTo>
                  <a:pt x="42356" y="62553"/>
                  <a:pt x="42508" y="60608"/>
                  <a:pt x="42478" y="58663"/>
                </a:cubicBezTo>
                <a:cubicBezTo>
                  <a:pt x="42508" y="54863"/>
                  <a:pt x="41657" y="51185"/>
                  <a:pt x="40593" y="47508"/>
                </a:cubicBezTo>
                <a:cubicBezTo>
                  <a:pt x="39134" y="42553"/>
                  <a:pt x="36855" y="37994"/>
                  <a:pt x="33420" y="34042"/>
                </a:cubicBezTo>
                <a:cubicBezTo>
                  <a:pt x="30684" y="30881"/>
                  <a:pt x="27493" y="28206"/>
                  <a:pt x="24149" y="25714"/>
                </a:cubicBezTo>
                <a:cubicBezTo>
                  <a:pt x="19134" y="21945"/>
                  <a:pt x="14392" y="17781"/>
                  <a:pt x="9985" y="13313"/>
                </a:cubicBezTo>
                <a:cubicBezTo>
                  <a:pt x="7219" y="10486"/>
                  <a:pt x="4939" y="7325"/>
                  <a:pt x="3693" y="3495"/>
                </a:cubicBezTo>
                <a:cubicBezTo>
                  <a:pt x="3420" y="2613"/>
                  <a:pt x="3116" y="1732"/>
                  <a:pt x="2781" y="881"/>
                </a:cubicBezTo>
                <a:cubicBezTo>
                  <a:pt x="2590" y="261"/>
                  <a:pt x="2122" y="0"/>
                  <a:pt x="16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1"/>
          <p:cNvSpPr/>
          <p:nvPr/>
        </p:nvSpPr>
        <p:spPr>
          <a:xfrm rot="-6633836" flipH="1">
            <a:off x="884378" y="2661030"/>
            <a:ext cx="1250659" cy="2231740"/>
          </a:xfrm>
          <a:custGeom>
            <a:avLst/>
            <a:gdLst/>
            <a:ahLst/>
            <a:cxnLst/>
            <a:rect l="l" t="t" r="r" b="b"/>
            <a:pathLst>
              <a:path w="42038" h="71221" extrusionOk="0">
                <a:moveTo>
                  <a:pt x="1416" y="0"/>
                </a:moveTo>
                <a:cubicBezTo>
                  <a:pt x="1293" y="0"/>
                  <a:pt x="1166" y="19"/>
                  <a:pt x="1034" y="57"/>
                </a:cubicBezTo>
                <a:cubicBezTo>
                  <a:pt x="335" y="270"/>
                  <a:pt x="0" y="969"/>
                  <a:pt x="243" y="1790"/>
                </a:cubicBezTo>
                <a:cubicBezTo>
                  <a:pt x="1034" y="4860"/>
                  <a:pt x="2523" y="7686"/>
                  <a:pt x="4590" y="10088"/>
                </a:cubicBezTo>
                <a:cubicBezTo>
                  <a:pt x="7235" y="13127"/>
                  <a:pt x="10304" y="15772"/>
                  <a:pt x="13466" y="18294"/>
                </a:cubicBezTo>
                <a:cubicBezTo>
                  <a:pt x="17144" y="21243"/>
                  <a:pt x="20943" y="24039"/>
                  <a:pt x="24621" y="26957"/>
                </a:cubicBezTo>
                <a:cubicBezTo>
                  <a:pt x="32098" y="32824"/>
                  <a:pt x="36506" y="40635"/>
                  <a:pt x="38390" y="49845"/>
                </a:cubicBezTo>
                <a:cubicBezTo>
                  <a:pt x="39424" y="54982"/>
                  <a:pt x="39302" y="60301"/>
                  <a:pt x="38086" y="65408"/>
                </a:cubicBezTo>
                <a:cubicBezTo>
                  <a:pt x="37782" y="66654"/>
                  <a:pt x="37357" y="67900"/>
                  <a:pt x="36810" y="69116"/>
                </a:cubicBezTo>
                <a:cubicBezTo>
                  <a:pt x="36445" y="69906"/>
                  <a:pt x="36414" y="70575"/>
                  <a:pt x="37022" y="71000"/>
                </a:cubicBezTo>
                <a:cubicBezTo>
                  <a:pt x="37246" y="71150"/>
                  <a:pt x="37496" y="71220"/>
                  <a:pt x="37744" y="71220"/>
                </a:cubicBezTo>
                <a:cubicBezTo>
                  <a:pt x="38202" y="71220"/>
                  <a:pt x="38650" y="70978"/>
                  <a:pt x="38907" y="70544"/>
                </a:cubicBezTo>
                <a:cubicBezTo>
                  <a:pt x="39180" y="70149"/>
                  <a:pt x="39424" y="69724"/>
                  <a:pt x="39576" y="69268"/>
                </a:cubicBezTo>
                <a:cubicBezTo>
                  <a:pt x="40366" y="67110"/>
                  <a:pt x="40913" y="64891"/>
                  <a:pt x="41187" y="62642"/>
                </a:cubicBezTo>
                <a:cubicBezTo>
                  <a:pt x="42038" y="55499"/>
                  <a:pt x="41460" y="49815"/>
                  <a:pt x="39424" y="43888"/>
                </a:cubicBezTo>
                <a:cubicBezTo>
                  <a:pt x="37357" y="37839"/>
                  <a:pt x="34256" y="32428"/>
                  <a:pt x="29636" y="28021"/>
                </a:cubicBezTo>
                <a:cubicBezTo>
                  <a:pt x="27144" y="25711"/>
                  <a:pt x="24530" y="23553"/>
                  <a:pt x="21794" y="21547"/>
                </a:cubicBezTo>
                <a:cubicBezTo>
                  <a:pt x="17630" y="18355"/>
                  <a:pt x="13466" y="15194"/>
                  <a:pt x="9605" y="11638"/>
                </a:cubicBezTo>
                <a:cubicBezTo>
                  <a:pt x="7782" y="9905"/>
                  <a:pt x="6019" y="8112"/>
                  <a:pt x="4681" y="5923"/>
                </a:cubicBezTo>
                <a:cubicBezTo>
                  <a:pt x="3739" y="4404"/>
                  <a:pt x="3192" y="2732"/>
                  <a:pt x="2645" y="1030"/>
                </a:cubicBezTo>
                <a:cubicBezTo>
                  <a:pt x="2421" y="382"/>
                  <a:pt x="1972" y="0"/>
                  <a:pt x="14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1"/>
          <p:cNvSpPr/>
          <p:nvPr/>
        </p:nvSpPr>
        <p:spPr>
          <a:xfrm rot="-6633836" flipH="1">
            <a:off x="833460" y="2598436"/>
            <a:ext cx="1146681" cy="1958309"/>
          </a:xfrm>
          <a:custGeom>
            <a:avLst/>
            <a:gdLst/>
            <a:ahLst/>
            <a:cxnLst/>
            <a:rect l="l" t="t" r="r" b="b"/>
            <a:pathLst>
              <a:path w="38543" h="65824" extrusionOk="0">
                <a:moveTo>
                  <a:pt x="1330" y="1"/>
                </a:moveTo>
                <a:cubicBezTo>
                  <a:pt x="802" y="1"/>
                  <a:pt x="363" y="340"/>
                  <a:pt x="153" y="998"/>
                </a:cubicBezTo>
                <a:cubicBezTo>
                  <a:pt x="61" y="1210"/>
                  <a:pt x="1" y="1454"/>
                  <a:pt x="31" y="1697"/>
                </a:cubicBezTo>
                <a:cubicBezTo>
                  <a:pt x="153" y="5496"/>
                  <a:pt x="1156" y="9174"/>
                  <a:pt x="2949" y="12518"/>
                </a:cubicBezTo>
                <a:cubicBezTo>
                  <a:pt x="4712" y="15709"/>
                  <a:pt x="7144" y="18262"/>
                  <a:pt x="9940" y="20664"/>
                </a:cubicBezTo>
                <a:cubicBezTo>
                  <a:pt x="12736" y="23095"/>
                  <a:pt x="16019" y="24737"/>
                  <a:pt x="19271" y="26378"/>
                </a:cubicBezTo>
                <a:cubicBezTo>
                  <a:pt x="21612" y="27563"/>
                  <a:pt x="23952" y="28749"/>
                  <a:pt x="26171" y="30147"/>
                </a:cubicBezTo>
                <a:cubicBezTo>
                  <a:pt x="29302" y="32001"/>
                  <a:pt x="31794" y="34828"/>
                  <a:pt x="33223" y="38202"/>
                </a:cubicBezTo>
                <a:cubicBezTo>
                  <a:pt x="35503" y="43551"/>
                  <a:pt x="36202" y="49114"/>
                  <a:pt x="35807" y="54859"/>
                </a:cubicBezTo>
                <a:cubicBezTo>
                  <a:pt x="35564" y="57989"/>
                  <a:pt x="34986" y="61059"/>
                  <a:pt x="34074" y="64068"/>
                </a:cubicBezTo>
                <a:cubicBezTo>
                  <a:pt x="33637" y="65077"/>
                  <a:pt x="34461" y="65823"/>
                  <a:pt x="35266" y="65823"/>
                </a:cubicBezTo>
                <a:cubicBezTo>
                  <a:pt x="35747" y="65823"/>
                  <a:pt x="36221" y="65556"/>
                  <a:pt x="36415" y="64920"/>
                </a:cubicBezTo>
                <a:cubicBezTo>
                  <a:pt x="36475" y="64768"/>
                  <a:pt x="36536" y="64616"/>
                  <a:pt x="36597" y="64433"/>
                </a:cubicBezTo>
                <a:lnTo>
                  <a:pt x="37995" y="58233"/>
                </a:lnTo>
                <a:cubicBezTo>
                  <a:pt x="38542" y="53552"/>
                  <a:pt x="38542" y="50147"/>
                  <a:pt x="38117" y="46743"/>
                </a:cubicBezTo>
                <a:cubicBezTo>
                  <a:pt x="37661" y="42883"/>
                  <a:pt x="36567" y="39144"/>
                  <a:pt x="34804" y="35679"/>
                </a:cubicBezTo>
                <a:cubicBezTo>
                  <a:pt x="33101" y="32305"/>
                  <a:pt x="30457" y="29813"/>
                  <a:pt x="27296" y="27867"/>
                </a:cubicBezTo>
                <a:cubicBezTo>
                  <a:pt x="24682" y="26287"/>
                  <a:pt x="21916" y="24858"/>
                  <a:pt x="19150" y="23490"/>
                </a:cubicBezTo>
                <a:cubicBezTo>
                  <a:pt x="15867" y="21940"/>
                  <a:pt x="12858" y="19934"/>
                  <a:pt x="10153" y="17502"/>
                </a:cubicBezTo>
                <a:cubicBezTo>
                  <a:pt x="6262" y="13855"/>
                  <a:pt x="3587" y="9569"/>
                  <a:pt x="2827" y="4189"/>
                </a:cubicBezTo>
                <a:cubicBezTo>
                  <a:pt x="2706" y="3277"/>
                  <a:pt x="2615" y="2365"/>
                  <a:pt x="2615" y="1454"/>
                </a:cubicBezTo>
                <a:cubicBezTo>
                  <a:pt x="2584" y="694"/>
                  <a:pt x="2250" y="147"/>
                  <a:pt x="1581" y="25"/>
                </a:cubicBezTo>
                <a:cubicBezTo>
                  <a:pt x="1496" y="9"/>
                  <a:pt x="1412" y="1"/>
                  <a:pt x="13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1"/>
          <p:cNvSpPr/>
          <p:nvPr/>
        </p:nvSpPr>
        <p:spPr>
          <a:xfrm flipH="1">
            <a:off x="6569556" y="3659814"/>
            <a:ext cx="2625321" cy="1560215"/>
          </a:xfrm>
          <a:custGeom>
            <a:avLst/>
            <a:gdLst/>
            <a:ahLst/>
            <a:cxnLst/>
            <a:rect l="l" t="t" r="r" b="b"/>
            <a:pathLst>
              <a:path w="44732" h="26584" extrusionOk="0">
                <a:moveTo>
                  <a:pt x="2903" y="0"/>
                </a:moveTo>
                <a:cubicBezTo>
                  <a:pt x="1150" y="0"/>
                  <a:pt x="0" y="264"/>
                  <a:pt x="0" y="264"/>
                </a:cubicBezTo>
                <a:lnTo>
                  <a:pt x="0" y="25983"/>
                </a:lnTo>
                <a:lnTo>
                  <a:pt x="43698" y="26583"/>
                </a:lnTo>
                <a:cubicBezTo>
                  <a:pt x="44732" y="22480"/>
                  <a:pt x="43298" y="17777"/>
                  <a:pt x="39462" y="15709"/>
                </a:cubicBezTo>
                <a:cubicBezTo>
                  <a:pt x="37627" y="14712"/>
                  <a:pt x="35495" y="14299"/>
                  <a:pt x="33371" y="14299"/>
                </a:cubicBezTo>
                <a:cubicBezTo>
                  <a:pt x="31942" y="14299"/>
                  <a:pt x="30516" y="14486"/>
                  <a:pt x="29188" y="14808"/>
                </a:cubicBezTo>
                <a:cubicBezTo>
                  <a:pt x="27912" y="15120"/>
                  <a:pt x="26770" y="15254"/>
                  <a:pt x="25748" y="15254"/>
                </a:cubicBezTo>
                <a:cubicBezTo>
                  <a:pt x="19558" y="15254"/>
                  <a:pt x="17813" y="10338"/>
                  <a:pt x="17813" y="10338"/>
                </a:cubicBezTo>
                <a:cubicBezTo>
                  <a:pt x="14012" y="1369"/>
                  <a:pt x="6894" y="0"/>
                  <a:pt x="29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1"/>
          <p:cNvSpPr/>
          <p:nvPr/>
        </p:nvSpPr>
        <p:spPr>
          <a:xfrm>
            <a:off x="451451" y="-44924"/>
            <a:ext cx="1842407" cy="985049"/>
          </a:xfrm>
          <a:custGeom>
            <a:avLst/>
            <a:gdLst/>
            <a:ahLst/>
            <a:cxnLst/>
            <a:rect l="l" t="t" r="r" b="b"/>
            <a:pathLst>
              <a:path w="62779" h="33565" extrusionOk="0">
                <a:moveTo>
                  <a:pt x="62779" y="1"/>
                </a:moveTo>
                <a:lnTo>
                  <a:pt x="62779" y="1"/>
                </a:lnTo>
                <a:cubicBezTo>
                  <a:pt x="62779" y="1"/>
                  <a:pt x="62778" y="1"/>
                  <a:pt x="62778" y="1"/>
                </a:cubicBezTo>
                <a:lnTo>
                  <a:pt x="62778" y="1"/>
                </a:lnTo>
                <a:lnTo>
                  <a:pt x="62779" y="1"/>
                </a:lnTo>
                <a:close/>
                <a:moveTo>
                  <a:pt x="62778" y="1"/>
                </a:moveTo>
                <a:lnTo>
                  <a:pt x="268" y="701"/>
                </a:lnTo>
                <a:cubicBezTo>
                  <a:pt x="1" y="701"/>
                  <a:pt x="1468" y="9508"/>
                  <a:pt x="1568" y="10008"/>
                </a:cubicBezTo>
                <a:cubicBezTo>
                  <a:pt x="3603" y="18814"/>
                  <a:pt x="8807" y="28254"/>
                  <a:pt x="17480" y="31957"/>
                </a:cubicBezTo>
                <a:cubicBezTo>
                  <a:pt x="19698" y="32899"/>
                  <a:pt x="22310" y="33564"/>
                  <a:pt x="24866" y="33564"/>
                </a:cubicBezTo>
                <a:cubicBezTo>
                  <a:pt x="26652" y="33564"/>
                  <a:pt x="28411" y="33240"/>
                  <a:pt x="29989" y="32457"/>
                </a:cubicBezTo>
                <a:cubicBezTo>
                  <a:pt x="33825" y="30589"/>
                  <a:pt x="35793" y="26553"/>
                  <a:pt x="37494" y="22817"/>
                </a:cubicBezTo>
                <a:cubicBezTo>
                  <a:pt x="39496" y="18447"/>
                  <a:pt x="41564" y="14011"/>
                  <a:pt x="45400" y="10875"/>
                </a:cubicBezTo>
                <a:cubicBezTo>
                  <a:pt x="50036" y="7072"/>
                  <a:pt x="56441" y="6439"/>
                  <a:pt x="60844" y="2269"/>
                </a:cubicBezTo>
                <a:cubicBezTo>
                  <a:pt x="61111" y="2003"/>
                  <a:pt x="62542" y="6"/>
                  <a:pt x="627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96"/>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BLANK_1">
    <p:bg>
      <p:bgPr>
        <a:solidFill>
          <a:schemeClr val="accent1"/>
        </a:solidFill>
        <a:effectLst/>
      </p:bgPr>
    </p:bg>
    <p:spTree>
      <p:nvGrpSpPr>
        <p:cNvPr id="1" name="Shape 97"/>
        <p:cNvGrpSpPr/>
        <p:nvPr/>
      </p:nvGrpSpPr>
      <p:grpSpPr>
        <a:xfrm>
          <a:off x="0" y="0"/>
          <a:ext cx="0" cy="0"/>
          <a:chOff x="0" y="0"/>
          <a:chExt cx="0" cy="0"/>
        </a:xfrm>
      </p:grpSpPr>
      <p:sp>
        <p:nvSpPr>
          <p:cNvPr id="98" name="Google Shape;98;p13"/>
          <p:cNvSpPr txBox="1">
            <a:spLocks noGrp="1"/>
          </p:cNvSpPr>
          <p:nvPr>
            <p:ph type="subTitle" idx="1"/>
          </p:nvPr>
        </p:nvSpPr>
        <p:spPr>
          <a:xfrm>
            <a:off x="1425525" y="1460300"/>
            <a:ext cx="1755600" cy="558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Font typeface="Crete Round"/>
              <a:buNone/>
              <a:defRPr sz="2100">
                <a:latin typeface="Pacifico"/>
                <a:ea typeface="Pacifico"/>
                <a:cs typeface="Pacifico"/>
                <a:sym typeface="Pacifico"/>
              </a:defRPr>
            </a:lvl1pPr>
            <a:lvl2pPr lvl="1" algn="r" rtl="0">
              <a:lnSpc>
                <a:spcPct val="100000"/>
              </a:lnSpc>
              <a:spcBef>
                <a:spcPts val="0"/>
              </a:spcBef>
              <a:spcAft>
                <a:spcPts val="0"/>
              </a:spcAft>
              <a:buSzPts val="1200"/>
              <a:buFont typeface="Crete Round"/>
              <a:buNone/>
              <a:defRPr b="1">
                <a:latin typeface="Crete Round"/>
                <a:ea typeface="Crete Round"/>
                <a:cs typeface="Crete Round"/>
                <a:sym typeface="Crete Round"/>
              </a:defRPr>
            </a:lvl2pPr>
            <a:lvl3pPr lvl="2" algn="r" rtl="0">
              <a:lnSpc>
                <a:spcPct val="100000"/>
              </a:lnSpc>
              <a:spcBef>
                <a:spcPts val="0"/>
              </a:spcBef>
              <a:spcAft>
                <a:spcPts val="0"/>
              </a:spcAft>
              <a:buSzPts val="1200"/>
              <a:buFont typeface="Crete Round"/>
              <a:buNone/>
              <a:defRPr b="1">
                <a:latin typeface="Crete Round"/>
                <a:ea typeface="Crete Round"/>
                <a:cs typeface="Crete Round"/>
                <a:sym typeface="Crete Round"/>
              </a:defRPr>
            </a:lvl3pPr>
            <a:lvl4pPr lvl="3" algn="r" rtl="0">
              <a:lnSpc>
                <a:spcPct val="100000"/>
              </a:lnSpc>
              <a:spcBef>
                <a:spcPts val="0"/>
              </a:spcBef>
              <a:spcAft>
                <a:spcPts val="0"/>
              </a:spcAft>
              <a:buSzPts val="1200"/>
              <a:buFont typeface="Crete Round"/>
              <a:buNone/>
              <a:defRPr b="1">
                <a:latin typeface="Crete Round"/>
                <a:ea typeface="Crete Round"/>
                <a:cs typeface="Crete Round"/>
                <a:sym typeface="Crete Round"/>
              </a:defRPr>
            </a:lvl4pPr>
            <a:lvl5pPr lvl="4" algn="r" rtl="0">
              <a:lnSpc>
                <a:spcPct val="100000"/>
              </a:lnSpc>
              <a:spcBef>
                <a:spcPts val="0"/>
              </a:spcBef>
              <a:spcAft>
                <a:spcPts val="0"/>
              </a:spcAft>
              <a:buSzPts val="1200"/>
              <a:buFont typeface="Crete Round"/>
              <a:buNone/>
              <a:defRPr b="1">
                <a:latin typeface="Crete Round"/>
                <a:ea typeface="Crete Round"/>
                <a:cs typeface="Crete Round"/>
                <a:sym typeface="Crete Round"/>
              </a:defRPr>
            </a:lvl5pPr>
            <a:lvl6pPr lvl="5" algn="r" rtl="0">
              <a:lnSpc>
                <a:spcPct val="100000"/>
              </a:lnSpc>
              <a:spcBef>
                <a:spcPts val="0"/>
              </a:spcBef>
              <a:spcAft>
                <a:spcPts val="0"/>
              </a:spcAft>
              <a:buSzPts val="1200"/>
              <a:buFont typeface="Crete Round"/>
              <a:buNone/>
              <a:defRPr b="1">
                <a:latin typeface="Crete Round"/>
                <a:ea typeface="Crete Round"/>
                <a:cs typeface="Crete Round"/>
                <a:sym typeface="Crete Round"/>
              </a:defRPr>
            </a:lvl6pPr>
            <a:lvl7pPr lvl="6" algn="r" rtl="0">
              <a:lnSpc>
                <a:spcPct val="100000"/>
              </a:lnSpc>
              <a:spcBef>
                <a:spcPts val="0"/>
              </a:spcBef>
              <a:spcAft>
                <a:spcPts val="0"/>
              </a:spcAft>
              <a:buSzPts val="1200"/>
              <a:buFont typeface="Crete Round"/>
              <a:buNone/>
              <a:defRPr b="1">
                <a:latin typeface="Crete Round"/>
                <a:ea typeface="Crete Round"/>
                <a:cs typeface="Crete Round"/>
                <a:sym typeface="Crete Round"/>
              </a:defRPr>
            </a:lvl7pPr>
            <a:lvl8pPr lvl="7" algn="r" rtl="0">
              <a:lnSpc>
                <a:spcPct val="100000"/>
              </a:lnSpc>
              <a:spcBef>
                <a:spcPts val="0"/>
              </a:spcBef>
              <a:spcAft>
                <a:spcPts val="0"/>
              </a:spcAft>
              <a:buSzPts val="1200"/>
              <a:buFont typeface="Crete Round"/>
              <a:buNone/>
              <a:defRPr b="1">
                <a:latin typeface="Crete Round"/>
                <a:ea typeface="Crete Round"/>
                <a:cs typeface="Crete Round"/>
                <a:sym typeface="Crete Round"/>
              </a:defRPr>
            </a:lvl8pPr>
            <a:lvl9pPr lvl="8" algn="r" rtl="0">
              <a:lnSpc>
                <a:spcPct val="100000"/>
              </a:lnSpc>
              <a:spcBef>
                <a:spcPts val="0"/>
              </a:spcBef>
              <a:spcAft>
                <a:spcPts val="0"/>
              </a:spcAft>
              <a:buSzPts val="1200"/>
              <a:buFont typeface="Crete Round"/>
              <a:buNone/>
              <a:defRPr b="1">
                <a:latin typeface="Crete Round"/>
                <a:ea typeface="Crete Round"/>
                <a:cs typeface="Crete Round"/>
                <a:sym typeface="Crete Round"/>
              </a:defRPr>
            </a:lvl9pPr>
          </a:lstStyle>
          <a:p>
            <a:endParaRPr/>
          </a:p>
        </p:txBody>
      </p:sp>
      <p:sp>
        <p:nvSpPr>
          <p:cNvPr id="99" name="Google Shape;99;p13"/>
          <p:cNvSpPr txBox="1">
            <a:spLocks noGrp="1"/>
          </p:cNvSpPr>
          <p:nvPr>
            <p:ph type="subTitle" idx="2"/>
          </p:nvPr>
        </p:nvSpPr>
        <p:spPr>
          <a:xfrm>
            <a:off x="1425525" y="2175372"/>
            <a:ext cx="1755600" cy="634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100"/>
              <a:buFont typeface="Josefin Slab"/>
              <a:buNone/>
              <a:defRPr sz="1500">
                <a:latin typeface="Sarabun"/>
                <a:ea typeface="Sarabun"/>
                <a:cs typeface="Sarabun"/>
                <a:sym typeface="Sarabun"/>
              </a:defRPr>
            </a:lvl1pPr>
            <a:lvl2pPr lvl="1" algn="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2pPr>
            <a:lvl3pPr lvl="2" algn="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3pPr>
            <a:lvl4pPr lvl="3" algn="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4pPr>
            <a:lvl5pPr lvl="4" algn="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5pPr>
            <a:lvl6pPr lvl="5" algn="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6pPr>
            <a:lvl7pPr lvl="6" algn="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7pPr>
            <a:lvl8pPr lvl="7" algn="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8pPr>
            <a:lvl9pPr lvl="8" algn="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9pPr>
          </a:lstStyle>
          <a:p>
            <a:endParaRPr/>
          </a:p>
        </p:txBody>
      </p:sp>
      <p:sp>
        <p:nvSpPr>
          <p:cNvPr id="100" name="Google Shape;100;p13"/>
          <p:cNvSpPr txBox="1">
            <a:spLocks noGrp="1"/>
          </p:cNvSpPr>
          <p:nvPr>
            <p:ph type="title" hasCustomPrompt="1"/>
          </p:nvPr>
        </p:nvSpPr>
        <p:spPr>
          <a:xfrm>
            <a:off x="754663" y="1754575"/>
            <a:ext cx="489600" cy="372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200"/>
              <a:buNone/>
              <a:defRPr sz="2000" b="1"/>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01" name="Google Shape;101;p13"/>
          <p:cNvSpPr txBox="1">
            <a:spLocks noGrp="1"/>
          </p:cNvSpPr>
          <p:nvPr>
            <p:ph type="title" idx="3" hasCustomPrompt="1"/>
          </p:nvPr>
        </p:nvSpPr>
        <p:spPr>
          <a:xfrm>
            <a:off x="787625" y="3329637"/>
            <a:ext cx="489600" cy="372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200"/>
              <a:buNone/>
              <a:defRPr sz="2000" b="1"/>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02" name="Google Shape;102;p13"/>
          <p:cNvSpPr txBox="1">
            <a:spLocks noGrp="1"/>
          </p:cNvSpPr>
          <p:nvPr>
            <p:ph type="subTitle" idx="4"/>
          </p:nvPr>
        </p:nvSpPr>
        <p:spPr>
          <a:xfrm>
            <a:off x="1425525" y="3313950"/>
            <a:ext cx="1755600" cy="452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Font typeface="Crete Round"/>
              <a:buNone/>
              <a:defRPr sz="2100">
                <a:latin typeface="Pacifico"/>
                <a:ea typeface="Pacifico"/>
                <a:cs typeface="Pacifico"/>
                <a:sym typeface="Pacifico"/>
              </a:defRPr>
            </a:lvl1pPr>
            <a:lvl2pPr lvl="1" algn="r" rtl="0">
              <a:lnSpc>
                <a:spcPct val="100000"/>
              </a:lnSpc>
              <a:spcBef>
                <a:spcPts val="0"/>
              </a:spcBef>
              <a:spcAft>
                <a:spcPts val="0"/>
              </a:spcAft>
              <a:buSzPts val="1200"/>
              <a:buFont typeface="Crete Round"/>
              <a:buNone/>
              <a:defRPr b="1">
                <a:latin typeface="Crete Round"/>
                <a:ea typeface="Crete Round"/>
                <a:cs typeface="Crete Round"/>
                <a:sym typeface="Crete Round"/>
              </a:defRPr>
            </a:lvl2pPr>
            <a:lvl3pPr lvl="2" algn="r" rtl="0">
              <a:lnSpc>
                <a:spcPct val="100000"/>
              </a:lnSpc>
              <a:spcBef>
                <a:spcPts val="0"/>
              </a:spcBef>
              <a:spcAft>
                <a:spcPts val="0"/>
              </a:spcAft>
              <a:buSzPts val="1200"/>
              <a:buFont typeface="Crete Round"/>
              <a:buNone/>
              <a:defRPr b="1">
                <a:latin typeface="Crete Round"/>
                <a:ea typeface="Crete Round"/>
                <a:cs typeface="Crete Round"/>
                <a:sym typeface="Crete Round"/>
              </a:defRPr>
            </a:lvl3pPr>
            <a:lvl4pPr lvl="3" algn="r" rtl="0">
              <a:lnSpc>
                <a:spcPct val="100000"/>
              </a:lnSpc>
              <a:spcBef>
                <a:spcPts val="0"/>
              </a:spcBef>
              <a:spcAft>
                <a:spcPts val="0"/>
              </a:spcAft>
              <a:buSzPts val="1200"/>
              <a:buFont typeface="Crete Round"/>
              <a:buNone/>
              <a:defRPr b="1">
                <a:latin typeface="Crete Round"/>
                <a:ea typeface="Crete Round"/>
                <a:cs typeface="Crete Round"/>
                <a:sym typeface="Crete Round"/>
              </a:defRPr>
            </a:lvl4pPr>
            <a:lvl5pPr lvl="4" algn="r" rtl="0">
              <a:lnSpc>
                <a:spcPct val="100000"/>
              </a:lnSpc>
              <a:spcBef>
                <a:spcPts val="0"/>
              </a:spcBef>
              <a:spcAft>
                <a:spcPts val="0"/>
              </a:spcAft>
              <a:buSzPts val="1200"/>
              <a:buFont typeface="Crete Round"/>
              <a:buNone/>
              <a:defRPr b="1">
                <a:latin typeface="Crete Round"/>
                <a:ea typeface="Crete Round"/>
                <a:cs typeface="Crete Round"/>
                <a:sym typeface="Crete Round"/>
              </a:defRPr>
            </a:lvl5pPr>
            <a:lvl6pPr lvl="5" algn="r" rtl="0">
              <a:lnSpc>
                <a:spcPct val="100000"/>
              </a:lnSpc>
              <a:spcBef>
                <a:spcPts val="0"/>
              </a:spcBef>
              <a:spcAft>
                <a:spcPts val="0"/>
              </a:spcAft>
              <a:buSzPts val="1200"/>
              <a:buFont typeface="Crete Round"/>
              <a:buNone/>
              <a:defRPr b="1">
                <a:latin typeface="Crete Round"/>
                <a:ea typeface="Crete Round"/>
                <a:cs typeface="Crete Round"/>
                <a:sym typeface="Crete Round"/>
              </a:defRPr>
            </a:lvl6pPr>
            <a:lvl7pPr lvl="6" algn="r" rtl="0">
              <a:lnSpc>
                <a:spcPct val="100000"/>
              </a:lnSpc>
              <a:spcBef>
                <a:spcPts val="0"/>
              </a:spcBef>
              <a:spcAft>
                <a:spcPts val="0"/>
              </a:spcAft>
              <a:buSzPts val="1200"/>
              <a:buFont typeface="Crete Round"/>
              <a:buNone/>
              <a:defRPr b="1">
                <a:latin typeface="Crete Round"/>
                <a:ea typeface="Crete Round"/>
                <a:cs typeface="Crete Round"/>
                <a:sym typeface="Crete Round"/>
              </a:defRPr>
            </a:lvl7pPr>
            <a:lvl8pPr lvl="7" algn="r" rtl="0">
              <a:lnSpc>
                <a:spcPct val="100000"/>
              </a:lnSpc>
              <a:spcBef>
                <a:spcPts val="0"/>
              </a:spcBef>
              <a:spcAft>
                <a:spcPts val="0"/>
              </a:spcAft>
              <a:buSzPts val="1200"/>
              <a:buFont typeface="Crete Round"/>
              <a:buNone/>
              <a:defRPr b="1">
                <a:latin typeface="Crete Round"/>
                <a:ea typeface="Crete Round"/>
                <a:cs typeface="Crete Round"/>
                <a:sym typeface="Crete Round"/>
              </a:defRPr>
            </a:lvl8pPr>
            <a:lvl9pPr lvl="8" algn="r" rtl="0">
              <a:lnSpc>
                <a:spcPct val="100000"/>
              </a:lnSpc>
              <a:spcBef>
                <a:spcPts val="0"/>
              </a:spcBef>
              <a:spcAft>
                <a:spcPts val="0"/>
              </a:spcAft>
              <a:buSzPts val="1200"/>
              <a:buFont typeface="Crete Round"/>
              <a:buNone/>
              <a:defRPr b="1">
                <a:latin typeface="Crete Round"/>
                <a:ea typeface="Crete Round"/>
                <a:cs typeface="Crete Round"/>
                <a:sym typeface="Crete Round"/>
              </a:defRPr>
            </a:lvl9pPr>
          </a:lstStyle>
          <a:p>
            <a:endParaRPr/>
          </a:p>
        </p:txBody>
      </p:sp>
      <p:sp>
        <p:nvSpPr>
          <p:cNvPr id="103" name="Google Shape;103;p13"/>
          <p:cNvSpPr txBox="1">
            <a:spLocks noGrp="1"/>
          </p:cNvSpPr>
          <p:nvPr>
            <p:ph type="subTitle" idx="5"/>
          </p:nvPr>
        </p:nvSpPr>
        <p:spPr>
          <a:xfrm>
            <a:off x="1425525" y="3944588"/>
            <a:ext cx="1755600" cy="620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100"/>
              <a:buFont typeface="Josefin Slab"/>
              <a:buNone/>
              <a:defRPr sz="1500">
                <a:latin typeface="Sarabun"/>
                <a:ea typeface="Sarabun"/>
                <a:cs typeface="Sarabun"/>
                <a:sym typeface="Sarabun"/>
              </a:defRPr>
            </a:lvl1pPr>
            <a:lvl2pPr lvl="1" algn="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2pPr>
            <a:lvl3pPr lvl="2" algn="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3pPr>
            <a:lvl4pPr lvl="3" algn="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4pPr>
            <a:lvl5pPr lvl="4" algn="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5pPr>
            <a:lvl6pPr lvl="5" algn="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6pPr>
            <a:lvl7pPr lvl="6" algn="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7pPr>
            <a:lvl8pPr lvl="7" algn="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8pPr>
            <a:lvl9pPr lvl="8" algn="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9pPr>
          </a:lstStyle>
          <a:p>
            <a:endParaRPr/>
          </a:p>
        </p:txBody>
      </p:sp>
      <p:sp>
        <p:nvSpPr>
          <p:cNvPr id="104" name="Google Shape;104;p13"/>
          <p:cNvSpPr txBox="1">
            <a:spLocks noGrp="1"/>
          </p:cNvSpPr>
          <p:nvPr>
            <p:ph type="subTitle" idx="6"/>
          </p:nvPr>
        </p:nvSpPr>
        <p:spPr>
          <a:xfrm>
            <a:off x="4118113" y="1457450"/>
            <a:ext cx="1755600" cy="558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Font typeface="Crete Round"/>
              <a:buNone/>
              <a:defRPr sz="2100">
                <a:latin typeface="Pacifico"/>
                <a:ea typeface="Pacifico"/>
                <a:cs typeface="Pacifico"/>
                <a:sym typeface="Pacifico"/>
              </a:defRPr>
            </a:lvl1pPr>
            <a:lvl2pPr lvl="1" algn="r" rtl="0">
              <a:lnSpc>
                <a:spcPct val="100000"/>
              </a:lnSpc>
              <a:spcBef>
                <a:spcPts val="0"/>
              </a:spcBef>
              <a:spcAft>
                <a:spcPts val="0"/>
              </a:spcAft>
              <a:buSzPts val="1200"/>
              <a:buFont typeface="Crete Round"/>
              <a:buNone/>
              <a:defRPr b="1">
                <a:latin typeface="Crete Round"/>
                <a:ea typeface="Crete Round"/>
                <a:cs typeface="Crete Round"/>
                <a:sym typeface="Crete Round"/>
              </a:defRPr>
            </a:lvl2pPr>
            <a:lvl3pPr lvl="2" algn="r" rtl="0">
              <a:lnSpc>
                <a:spcPct val="100000"/>
              </a:lnSpc>
              <a:spcBef>
                <a:spcPts val="0"/>
              </a:spcBef>
              <a:spcAft>
                <a:spcPts val="0"/>
              </a:spcAft>
              <a:buSzPts val="1200"/>
              <a:buFont typeface="Crete Round"/>
              <a:buNone/>
              <a:defRPr b="1">
                <a:latin typeface="Crete Round"/>
                <a:ea typeface="Crete Round"/>
                <a:cs typeface="Crete Round"/>
                <a:sym typeface="Crete Round"/>
              </a:defRPr>
            </a:lvl3pPr>
            <a:lvl4pPr lvl="3" algn="r" rtl="0">
              <a:lnSpc>
                <a:spcPct val="100000"/>
              </a:lnSpc>
              <a:spcBef>
                <a:spcPts val="0"/>
              </a:spcBef>
              <a:spcAft>
                <a:spcPts val="0"/>
              </a:spcAft>
              <a:buSzPts val="1200"/>
              <a:buFont typeface="Crete Round"/>
              <a:buNone/>
              <a:defRPr b="1">
                <a:latin typeface="Crete Round"/>
                <a:ea typeface="Crete Round"/>
                <a:cs typeface="Crete Round"/>
                <a:sym typeface="Crete Round"/>
              </a:defRPr>
            </a:lvl4pPr>
            <a:lvl5pPr lvl="4" algn="r" rtl="0">
              <a:lnSpc>
                <a:spcPct val="100000"/>
              </a:lnSpc>
              <a:spcBef>
                <a:spcPts val="0"/>
              </a:spcBef>
              <a:spcAft>
                <a:spcPts val="0"/>
              </a:spcAft>
              <a:buSzPts val="1200"/>
              <a:buFont typeface="Crete Round"/>
              <a:buNone/>
              <a:defRPr b="1">
                <a:latin typeface="Crete Round"/>
                <a:ea typeface="Crete Round"/>
                <a:cs typeface="Crete Round"/>
                <a:sym typeface="Crete Round"/>
              </a:defRPr>
            </a:lvl5pPr>
            <a:lvl6pPr lvl="5" algn="r" rtl="0">
              <a:lnSpc>
                <a:spcPct val="100000"/>
              </a:lnSpc>
              <a:spcBef>
                <a:spcPts val="0"/>
              </a:spcBef>
              <a:spcAft>
                <a:spcPts val="0"/>
              </a:spcAft>
              <a:buSzPts val="1200"/>
              <a:buFont typeface="Crete Round"/>
              <a:buNone/>
              <a:defRPr b="1">
                <a:latin typeface="Crete Round"/>
                <a:ea typeface="Crete Round"/>
                <a:cs typeface="Crete Round"/>
                <a:sym typeface="Crete Round"/>
              </a:defRPr>
            </a:lvl6pPr>
            <a:lvl7pPr lvl="6" algn="r" rtl="0">
              <a:lnSpc>
                <a:spcPct val="100000"/>
              </a:lnSpc>
              <a:spcBef>
                <a:spcPts val="0"/>
              </a:spcBef>
              <a:spcAft>
                <a:spcPts val="0"/>
              </a:spcAft>
              <a:buSzPts val="1200"/>
              <a:buFont typeface="Crete Round"/>
              <a:buNone/>
              <a:defRPr b="1">
                <a:latin typeface="Crete Round"/>
                <a:ea typeface="Crete Round"/>
                <a:cs typeface="Crete Round"/>
                <a:sym typeface="Crete Round"/>
              </a:defRPr>
            </a:lvl7pPr>
            <a:lvl8pPr lvl="7" algn="r" rtl="0">
              <a:lnSpc>
                <a:spcPct val="100000"/>
              </a:lnSpc>
              <a:spcBef>
                <a:spcPts val="0"/>
              </a:spcBef>
              <a:spcAft>
                <a:spcPts val="0"/>
              </a:spcAft>
              <a:buSzPts val="1200"/>
              <a:buFont typeface="Crete Round"/>
              <a:buNone/>
              <a:defRPr b="1">
                <a:latin typeface="Crete Round"/>
                <a:ea typeface="Crete Round"/>
                <a:cs typeface="Crete Round"/>
                <a:sym typeface="Crete Round"/>
              </a:defRPr>
            </a:lvl8pPr>
            <a:lvl9pPr lvl="8" algn="r" rtl="0">
              <a:lnSpc>
                <a:spcPct val="100000"/>
              </a:lnSpc>
              <a:spcBef>
                <a:spcPts val="0"/>
              </a:spcBef>
              <a:spcAft>
                <a:spcPts val="0"/>
              </a:spcAft>
              <a:buSzPts val="1200"/>
              <a:buFont typeface="Crete Round"/>
              <a:buNone/>
              <a:defRPr b="1">
                <a:latin typeface="Crete Round"/>
                <a:ea typeface="Crete Round"/>
                <a:cs typeface="Crete Round"/>
                <a:sym typeface="Crete Round"/>
              </a:defRPr>
            </a:lvl9pPr>
          </a:lstStyle>
          <a:p>
            <a:endParaRPr/>
          </a:p>
        </p:txBody>
      </p:sp>
      <p:sp>
        <p:nvSpPr>
          <p:cNvPr id="105" name="Google Shape;105;p13"/>
          <p:cNvSpPr txBox="1">
            <a:spLocks noGrp="1"/>
          </p:cNvSpPr>
          <p:nvPr>
            <p:ph type="subTitle" idx="7"/>
          </p:nvPr>
        </p:nvSpPr>
        <p:spPr>
          <a:xfrm>
            <a:off x="4118113" y="2172522"/>
            <a:ext cx="1755600" cy="634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100"/>
              <a:buFont typeface="Josefin Slab"/>
              <a:buNone/>
              <a:defRPr sz="1500">
                <a:latin typeface="Sarabun"/>
                <a:ea typeface="Sarabun"/>
                <a:cs typeface="Sarabun"/>
                <a:sym typeface="Sarabun"/>
              </a:defRPr>
            </a:lvl1pPr>
            <a:lvl2pPr lvl="1" algn="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2pPr>
            <a:lvl3pPr lvl="2" algn="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3pPr>
            <a:lvl4pPr lvl="3" algn="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4pPr>
            <a:lvl5pPr lvl="4" algn="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5pPr>
            <a:lvl6pPr lvl="5" algn="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6pPr>
            <a:lvl7pPr lvl="6" algn="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7pPr>
            <a:lvl8pPr lvl="7" algn="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8pPr>
            <a:lvl9pPr lvl="8" algn="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9pPr>
          </a:lstStyle>
          <a:p>
            <a:endParaRPr/>
          </a:p>
        </p:txBody>
      </p:sp>
      <p:sp>
        <p:nvSpPr>
          <p:cNvPr id="106" name="Google Shape;106;p13"/>
          <p:cNvSpPr txBox="1">
            <a:spLocks noGrp="1"/>
          </p:cNvSpPr>
          <p:nvPr>
            <p:ph type="title" idx="8" hasCustomPrompt="1"/>
          </p:nvPr>
        </p:nvSpPr>
        <p:spPr>
          <a:xfrm>
            <a:off x="3508838" y="1751725"/>
            <a:ext cx="489600" cy="372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200"/>
              <a:buNone/>
              <a:defRPr sz="2000" b="1"/>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07" name="Google Shape;107;p13"/>
          <p:cNvSpPr txBox="1">
            <a:spLocks noGrp="1"/>
          </p:cNvSpPr>
          <p:nvPr>
            <p:ph type="title" idx="9" hasCustomPrompt="1"/>
          </p:nvPr>
        </p:nvSpPr>
        <p:spPr>
          <a:xfrm>
            <a:off x="3474763" y="3326787"/>
            <a:ext cx="489600" cy="372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200"/>
              <a:buNone/>
              <a:defRPr sz="2000" b="1"/>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08" name="Google Shape;108;p13"/>
          <p:cNvSpPr txBox="1">
            <a:spLocks noGrp="1"/>
          </p:cNvSpPr>
          <p:nvPr>
            <p:ph type="subTitle" idx="13"/>
          </p:nvPr>
        </p:nvSpPr>
        <p:spPr>
          <a:xfrm>
            <a:off x="4118113" y="3311100"/>
            <a:ext cx="1755600" cy="452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Font typeface="Crete Round"/>
              <a:buNone/>
              <a:defRPr sz="2100">
                <a:latin typeface="Pacifico"/>
                <a:ea typeface="Pacifico"/>
                <a:cs typeface="Pacifico"/>
                <a:sym typeface="Pacifico"/>
              </a:defRPr>
            </a:lvl1pPr>
            <a:lvl2pPr lvl="1" algn="r" rtl="0">
              <a:lnSpc>
                <a:spcPct val="100000"/>
              </a:lnSpc>
              <a:spcBef>
                <a:spcPts val="0"/>
              </a:spcBef>
              <a:spcAft>
                <a:spcPts val="0"/>
              </a:spcAft>
              <a:buSzPts val="1200"/>
              <a:buFont typeface="Crete Round"/>
              <a:buNone/>
              <a:defRPr b="1">
                <a:latin typeface="Crete Round"/>
                <a:ea typeface="Crete Round"/>
                <a:cs typeface="Crete Round"/>
                <a:sym typeface="Crete Round"/>
              </a:defRPr>
            </a:lvl2pPr>
            <a:lvl3pPr lvl="2" algn="r" rtl="0">
              <a:lnSpc>
                <a:spcPct val="100000"/>
              </a:lnSpc>
              <a:spcBef>
                <a:spcPts val="0"/>
              </a:spcBef>
              <a:spcAft>
                <a:spcPts val="0"/>
              </a:spcAft>
              <a:buSzPts val="1200"/>
              <a:buFont typeface="Crete Round"/>
              <a:buNone/>
              <a:defRPr b="1">
                <a:latin typeface="Crete Round"/>
                <a:ea typeface="Crete Round"/>
                <a:cs typeface="Crete Round"/>
                <a:sym typeface="Crete Round"/>
              </a:defRPr>
            </a:lvl3pPr>
            <a:lvl4pPr lvl="3" algn="r" rtl="0">
              <a:lnSpc>
                <a:spcPct val="100000"/>
              </a:lnSpc>
              <a:spcBef>
                <a:spcPts val="0"/>
              </a:spcBef>
              <a:spcAft>
                <a:spcPts val="0"/>
              </a:spcAft>
              <a:buSzPts val="1200"/>
              <a:buFont typeface="Crete Round"/>
              <a:buNone/>
              <a:defRPr b="1">
                <a:latin typeface="Crete Round"/>
                <a:ea typeface="Crete Round"/>
                <a:cs typeface="Crete Round"/>
                <a:sym typeface="Crete Round"/>
              </a:defRPr>
            </a:lvl4pPr>
            <a:lvl5pPr lvl="4" algn="r" rtl="0">
              <a:lnSpc>
                <a:spcPct val="100000"/>
              </a:lnSpc>
              <a:spcBef>
                <a:spcPts val="0"/>
              </a:spcBef>
              <a:spcAft>
                <a:spcPts val="0"/>
              </a:spcAft>
              <a:buSzPts val="1200"/>
              <a:buFont typeface="Crete Round"/>
              <a:buNone/>
              <a:defRPr b="1">
                <a:latin typeface="Crete Round"/>
                <a:ea typeface="Crete Round"/>
                <a:cs typeface="Crete Round"/>
                <a:sym typeface="Crete Round"/>
              </a:defRPr>
            </a:lvl5pPr>
            <a:lvl6pPr lvl="5" algn="r" rtl="0">
              <a:lnSpc>
                <a:spcPct val="100000"/>
              </a:lnSpc>
              <a:spcBef>
                <a:spcPts val="0"/>
              </a:spcBef>
              <a:spcAft>
                <a:spcPts val="0"/>
              </a:spcAft>
              <a:buSzPts val="1200"/>
              <a:buFont typeface="Crete Round"/>
              <a:buNone/>
              <a:defRPr b="1">
                <a:latin typeface="Crete Round"/>
                <a:ea typeface="Crete Round"/>
                <a:cs typeface="Crete Round"/>
                <a:sym typeface="Crete Round"/>
              </a:defRPr>
            </a:lvl6pPr>
            <a:lvl7pPr lvl="6" algn="r" rtl="0">
              <a:lnSpc>
                <a:spcPct val="100000"/>
              </a:lnSpc>
              <a:spcBef>
                <a:spcPts val="0"/>
              </a:spcBef>
              <a:spcAft>
                <a:spcPts val="0"/>
              </a:spcAft>
              <a:buSzPts val="1200"/>
              <a:buFont typeface="Crete Round"/>
              <a:buNone/>
              <a:defRPr b="1">
                <a:latin typeface="Crete Round"/>
                <a:ea typeface="Crete Round"/>
                <a:cs typeface="Crete Round"/>
                <a:sym typeface="Crete Round"/>
              </a:defRPr>
            </a:lvl7pPr>
            <a:lvl8pPr lvl="7" algn="r" rtl="0">
              <a:lnSpc>
                <a:spcPct val="100000"/>
              </a:lnSpc>
              <a:spcBef>
                <a:spcPts val="0"/>
              </a:spcBef>
              <a:spcAft>
                <a:spcPts val="0"/>
              </a:spcAft>
              <a:buSzPts val="1200"/>
              <a:buFont typeface="Crete Round"/>
              <a:buNone/>
              <a:defRPr b="1">
                <a:latin typeface="Crete Round"/>
                <a:ea typeface="Crete Round"/>
                <a:cs typeface="Crete Round"/>
                <a:sym typeface="Crete Round"/>
              </a:defRPr>
            </a:lvl8pPr>
            <a:lvl9pPr lvl="8" algn="r" rtl="0">
              <a:lnSpc>
                <a:spcPct val="100000"/>
              </a:lnSpc>
              <a:spcBef>
                <a:spcPts val="0"/>
              </a:spcBef>
              <a:spcAft>
                <a:spcPts val="0"/>
              </a:spcAft>
              <a:buSzPts val="1200"/>
              <a:buFont typeface="Crete Round"/>
              <a:buNone/>
              <a:defRPr b="1">
                <a:latin typeface="Crete Round"/>
                <a:ea typeface="Crete Round"/>
                <a:cs typeface="Crete Round"/>
                <a:sym typeface="Crete Round"/>
              </a:defRPr>
            </a:lvl9pPr>
          </a:lstStyle>
          <a:p>
            <a:endParaRPr/>
          </a:p>
        </p:txBody>
      </p:sp>
      <p:sp>
        <p:nvSpPr>
          <p:cNvPr id="109" name="Google Shape;109;p13"/>
          <p:cNvSpPr txBox="1">
            <a:spLocks noGrp="1"/>
          </p:cNvSpPr>
          <p:nvPr>
            <p:ph type="subTitle" idx="14"/>
          </p:nvPr>
        </p:nvSpPr>
        <p:spPr>
          <a:xfrm>
            <a:off x="4118113" y="3941738"/>
            <a:ext cx="1755600" cy="620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100"/>
              <a:buFont typeface="Josefin Slab"/>
              <a:buNone/>
              <a:defRPr sz="1500">
                <a:latin typeface="Sarabun"/>
                <a:ea typeface="Sarabun"/>
                <a:cs typeface="Sarabun"/>
                <a:sym typeface="Sarabun"/>
              </a:defRPr>
            </a:lvl1pPr>
            <a:lvl2pPr lvl="1" algn="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2pPr>
            <a:lvl3pPr lvl="2" algn="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3pPr>
            <a:lvl4pPr lvl="3" algn="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4pPr>
            <a:lvl5pPr lvl="4" algn="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5pPr>
            <a:lvl6pPr lvl="5" algn="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6pPr>
            <a:lvl7pPr lvl="6" algn="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7pPr>
            <a:lvl8pPr lvl="7" algn="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8pPr>
            <a:lvl9pPr lvl="8" algn="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9pPr>
          </a:lstStyle>
          <a:p>
            <a:endParaRPr/>
          </a:p>
        </p:txBody>
      </p:sp>
      <p:sp>
        <p:nvSpPr>
          <p:cNvPr id="110" name="Google Shape;110;p13"/>
          <p:cNvSpPr txBox="1">
            <a:spLocks noGrp="1"/>
          </p:cNvSpPr>
          <p:nvPr>
            <p:ph type="subTitle" idx="15"/>
          </p:nvPr>
        </p:nvSpPr>
        <p:spPr>
          <a:xfrm>
            <a:off x="6805263" y="1457450"/>
            <a:ext cx="1755600" cy="558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Font typeface="Crete Round"/>
              <a:buNone/>
              <a:defRPr sz="2100">
                <a:latin typeface="Pacifico"/>
                <a:ea typeface="Pacifico"/>
                <a:cs typeface="Pacifico"/>
                <a:sym typeface="Pacifico"/>
              </a:defRPr>
            </a:lvl1pPr>
            <a:lvl2pPr lvl="1" algn="r" rtl="0">
              <a:lnSpc>
                <a:spcPct val="100000"/>
              </a:lnSpc>
              <a:spcBef>
                <a:spcPts val="0"/>
              </a:spcBef>
              <a:spcAft>
                <a:spcPts val="0"/>
              </a:spcAft>
              <a:buSzPts val="1200"/>
              <a:buFont typeface="Crete Round"/>
              <a:buNone/>
              <a:defRPr b="1">
                <a:latin typeface="Crete Round"/>
                <a:ea typeface="Crete Round"/>
                <a:cs typeface="Crete Round"/>
                <a:sym typeface="Crete Round"/>
              </a:defRPr>
            </a:lvl2pPr>
            <a:lvl3pPr lvl="2" algn="r" rtl="0">
              <a:lnSpc>
                <a:spcPct val="100000"/>
              </a:lnSpc>
              <a:spcBef>
                <a:spcPts val="0"/>
              </a:spcBef>
              <a:spcAft>
                <a:spcPts val="0"/>
              </a:spcAft>
              <a:buSzPts val="1200"/>
              <a:buFont typeface="Crete Round"/>
              <a:buNone/>
              <a:defRPr b="1">
                <a:latin typeface="Crete Round"/>
                <a:ea typeface="Crete Round"/>
                <a:cs typeface="Crete Round"/>
                <a:sym typeface="Crete Round"/>
              </a:defRPr>
            </a:lvl3pPr>
            <a:lvl4pPr lvl="3" algn="r" rtl="0">
              <a:lnSpc>
                <a:spcPct val="100000"/>
              </a:lnSpc>
              <a:spcBef>
                <a:spcPts val="0"/>
              </a:spcBef>
              <a:spcAft>
                <a:spcPts val="0"/>
              </a:spcAft>
              <a:buSzPts val="1200"/>
              <a:buFont typeface="Crete Round"/>
              <a:buNone/>
              <a:defRPr b="1">
                <a:latin typeface="Crete Round"/>
                <a:ea typeface="Crete Round"/>
                <a:cs typeface="Crete Round"/>
                <a:sym typeface="Crete Round"/>
              </a:defRPr>
            </a:lvl4pPr>
            <a:lvl5pPr lvl="4" algn="r" rtl="0">
              <a:lnSpc>
                <a:spcPct val="100000"/>
              </a:lnSpc>
              <a:spcBef>
                <a:spcPts val="0"/>
              </a:spcBef>
              <a:spcAft>
                <a:spcPts val="0"/>
              </a:spcAft>
              <a:buSzPts val="1200"/>
              <a:buFont typeface="Crete Round"/>
              <a:buNone/>
              <a:defRPr b="1">
                <a:latin typeface="Crete Round"/>
                <a:ea typeface="Crete Round"/>
                <a:cs typeface="Crete Round"/>
                <a:sym typeface="Crete Round"/>
              </a:defRPr>
            </a:lvl5pPr>
            <a:lvl6pPr lvl="5" algn="r" rtl="0">
              <a:lnSpc>
                <a:spcPct val="100000"/>
              </a:lnSpc>
              <a:spcBef>
                <a:spcPts val="0"/>
              </a:spcBef>
              <a:spcAft>
                <a:spcPts val="0"/>
              </a:spcAft>
              <a:buSzPts val="1200"/>
              <a:buFont typeface="Crete Round"/>
              <a:buNone/>
              <a:defRPr b="1">
                <a:latin typeface="Crete Round"/>
                <a:ea typeface="Crete Round"/>
                <a:cs typeface="Crete Round"/>
                <a:sym typeface="Crete Round"/>
              </a:defRPr>
            </a:lvl6pPr>
            <a:lvl7pPr lvl="6" algn="r" rtl="0">
              <a:lnSpc>
                <a:spcPct val="100000"/>
              </a:lnSpc>
              <a:spcBef>
                <a:spcPts val="0"/>
              </a:spcBef>
              <a:spcAft>
                <a:spcPts val="0"/>
              </a:spcAft>
              <a:buSzPts val="1200"/>
              <a:buFont typeface="Crete Round"/>
              <a:buNone/>
              <a:defRPr b="1">
                <a:latin typeface="Crete Round"/>
                <a:ea typeface="Crete Round"/>
                <a:cs typeface="Crete Round"/>
                <a:sym typeface="Crete Round"/>
              </a:defRPr>
            </a:lvl7pPr>
            <a:lvl8pPr lvl="7" algn="r" rtl="0">
              <a:lnSpc>
                <a:spcPct val="100000"/>
              </a:lnSpc>
              <a:spcBef>
                <a:spcPts val="0"/>
              </a:spcBef>
              <a:spcAft>
                <a:spcPts val="0"/>
              </a:spcAft>
              <a:buSzPts val="1200"/>
              <a:buFont typeface="Crete Round"/>
              <a:buNone/>
              <a:defRPr b="1">
                <a:latin typeface="Crete Round"/>
                <a:ea typeface="Crete Round"/>
                <a:cs typeface="Crete Round"/>
                <a:sym typeface="Crete Round"/>
              </a:defRPr>
            </a:lvl8pPr>
            <a:lvl9pPr lvl="8" algn="r" rtl="0">
              <a:lnSpc>
                <a:spcPct val="100000"/>
              </a:lnSpc>
              <a:spcBef>
                <a:spcPts val="0"/>
              </a:spcBef>
              <a:spcAft>
                <a:spcPts val="0"/>
              </a:spcAft>
              <a:buSzPts val="1200"/>
              <a:buFont typeface="Crete Round"/>
              <a:buNone/>
              <a:defRPr b="1">
                <a:latin typeface="Crete Round"/>
                <a:ea typeface="Crete Round"/>
                <a:cs typeface="Crete Round"/>
                <a:sym typeface="Crete Round"/>
              </a:defRPr>
            </a:lvl9pPr>
          </a:lstStyle>
          <a:p>
            <a:endParaRPr/>
          </a:p>
        </p:txBody>
      </p:sp>
      <p:sp>
        <p:nvSpPr>
          <p:cNvPr id="111" name="Google Shape;111;p13"/>
          <p:cNvSpPr txBox="1">
            <a:spLocks noGrp="1"/>
          </p:cNvSpPr>
          <p:nvPr>
            <p:ph type="subTitle" idx="16"/>
          </p:nvPr>
        </p:nvSpPr>
        <p:spPr>
          <a:xfrm>
            <a:off x="6805263" y="2172522"/>
            <a:ext cx="1755600" cy="6345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100"/>
              <a:buFont typeface="Josefin Slab"/>
              <a:buNone/>
              <a:defRPr sz="1500">
                <a:latin typeface="Sarabun"/>
                <a:ea typeface="Sarabun"/>
                <a:cs typeface="Sarabun"/>
                <a:sym typeface="Sarabun"/>
              </a:defRPr>
            </a:lvl1pPr>
            <a:lvl2pPr lvl="1" algn="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2pPr>
            <a:lvl3pPr lvl="2" algn="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3pPr>
            <a:lvl4pPr lvl="3" algn="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4pPr>
            <a:lvl5pPr lvl="4" algn="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5pPr>
            <a:lvl6pPr lvl="5" algn="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6pPr>
            <a:lvl7pPr lvl="6" algn="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7pPr>
            <a:lvl8pPr lvl="7" algn="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8pPr>
            <a:lvl9pPr lvl="8" algn="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9pPr>
          </a:lstStyle>
          <a:p>
            <a:endParaRPr/>
          </a:p>
        </p:txBody>
      </p:sp>
      <p:sp>
        <p:nvSpPr>
          <p:cNvPr id="112" name="Google Shape;112;p13"/>
          <p:cNvSpPr txBox="1">
            <a:spLocks noGrp="1"/>
          </p:cNvSpPr>
          <p:nvPr>
            <p:ph type="title" idx="17" hasCustomPrompt="1"/>
          </p:nvPr>
        </p:nvSpPr>
        <p:spPr>
          <a:xfrm>
            <a:off x="6205774" y="1751725"/>
            <a:ext cx="489600" cy="372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200"/>
              <a:buNone/>
              <a:defRPr sz="2000" b="1"/>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13" name="Google Shape;113;p13"/>
          <p:cNvSpPr txBox="1">
            <a:spLocks noGrp="1"/>
          </p:cNvSpPr>
          <p:nvPr>
            <p:ph type="title" idx="18" hasCustomPrompt="1"/>
          </p:nvPr>
        </p:nvSpPr>
        <p:spPr>
          <a:xfrm>
            <a:off x="6184536" y="3304288"/>
            <a:ext cx="489600" cy="372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200"/>
              <a:buNone/>
              <a:defRPr sz="2000" b="1"/>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14" name="Google Shape;114;p13"/>
          <p:cNvSpPr txBox="1">
            <a:spLocks noGrp="1"/>
          </p:cNvSpPr>
          <p:nvPr>
            <p:ph type="subTitle" idx="19"/>
          </p:nvPr>
        </p:nvSpPr>
        <p:spPr>
          <a:xfrm>
            <a:off x="6805263" y="3311100"/>
            <a:ext cx="1755600" cy="452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Font typeface="Crete Round"/>
              <a:buNone/>
              <a:defRPr sz="2100">
                <a:latin typeface="Pacifico"/>
                <a:ea typeface="Pacifico"/>
                <a:cs typeface="Pacifico"/>
                <a:sym typeface="Pacifico"/>
              </a:defRPr>
            </a:lvl1pPr>
            <a:lvl2pPr lvl="1" algn="r" rtl="0">
              <a:lnSpc>
                <a:spcPct val="100000"/>
              </a:lnSpc>
              <a:spcBef>
                <a:spcPts val="0"/>
              </a:spcBef>
              <a:spcAft>
                <a:spcPts val="0"/>
              </a:spcAft>
              <a:buSzPts val="1200"/>
              <a:buFont typeface="Crete Round"/>
              <a:buNone/>
              <a:defRPr b="1">
                <a:latin typeface="Crete Round"/>
                <a:ea typeface="Crete Round"/>
                <a:cs typeface="Crete Round"/>
                <a:sym typeface="Crete Round"/>
              </a:defRPr>
            </a:lvl2pPr>
            <a:lvl3pPr lvl="2" algn="r" rtl="0">
              <a:lnSpc>
                <a:spcPct val="100000"/>
              </a:lnSpc>
              <a:spcBef>
                <a:spcPts val="0"/>
              </a:spcBef>
              <a:spcAft>
                <a:spcPts val="0"/>
              </a:spcAft>
              <a:buSzPts val="1200"/>
              <a:buFont typeface="Crete Round"/>
              <a:buNone/>
              <a:defRPr b="1">
                <a:latin typeface="Crete Round"/>
                <a:ea typeface="Crete Round"/>
                <a:cs typeface="Crete Round"/>
                <a:sym typeface="Crete Round"/>
              </a:defRPr>
            </a:lvl3pPr>
            <a:lvl4pPr lvl="3" algn="r" rtl="0">
              <a:lnSpc>
                <a:spcPct val="100000"/>
              </a:lnSpc>
              <a:spcBef>
                <a:spcPts val="0"/>
              </a:spcBef>
              <a:spcAft>
                <a:spcPts val="0"/>
              </a:spcAft>
              <a:buSzPts val="1200"/>
              <a:buFont typeface="Crete Round"/>
              <a:buNone/>
              <a:defRPr b="1">
                <a:latin typeface="Crete Round"/>
                <a:ea typeface="Crete Round"/>
                <a:cs typeface="Crete Round"/>
                <a:sym typeface="Crete Round"/>
              </a:defRPr>
            </a:lvl4pPr>
            <a:lvl5pPr lvl="4" algn="r" rtl="0">
              <a:lnSpc>
                <a:spcPct val="100000"/>
              </a:lnSpc>
              <a:spcBef>
                <a:spcPts val="0"/>
              </a:spcBef>
              <a:spcAft>
                <a:spcPts val="0"/>
              </a:spcAft>
              <a:buSzPts val="1200"/>
              <a:buFont typeface="Crete Round"/>
              <a:buNone/>
              <a:defRPr b="1">
                <a:latin typeface="Crete Round"/>
                <a:ea typeface="Crete Round"/>
                <a:cs typeface="Crete Round"/>
                <a:sym typeface="Crete Round"/>
              </a:defRPr>
            </a:lvl5pPr>
            <a:lvl6pPr lvl="5" algn="r" rtl="0">
              <a:lnSpc>
                <a:spcPct val="100000"/>
              </a:lnSpc>
              <a:spcBef>
                <a:spcPts val="0"/>
              </a:spcBef>
              <a:spcAft>
                <a:spcPts val="0"/>
              </a:spcAft>
              <a:buSzPts val="1200"/>
              <a:buFont typeface="Crete Round"/>
              <a:buNone/>
              <a:defRPr b="1">
                <a:latin typeface="Crete Round"/>
                <a:ea typeface="Crete Round"/>
                <a:cs typeface="Crete Round"/>
                <a:sym typeface="Crete Round"/>
              </a:defRPr>
            </a:lvl6pPr>
            <a:lvl7pPr lvl="6" algn="r" rtl="0">
              <a:lnSpc>
                <a:spcPct val="100000"/>
              </a:lnSpc>
              <a:spcBef>
                <a:spcPts val="0"/>
              </a:spcBef>
              <a:spcAft>
                <a:spcPts val="0"/>
              </a:spcAft>
              <a:buSzPts val="1200"/>
              <a:buFont typeface="Crete Round"/>
              <a:buNone/>
              <a:defRPr b="1">
                <a:latin typeface="Crete Round"/>
                <a:ea typeface="Crete Round"/>
                <a:cs typeface="Crete Round"/>
                <a:sym typeface="Crete Round"/>
              </a:defRPr>
            </a:lvl7pPr>
            <a:lvl8pPr lvl="7" algn="r" rtl="0">
              <a:lnSpc>
                <a:spcPct val="100000"/>
              </a:lnSpc>
              <a:spcBef>
                <a:spcPts val="0"/>
              </a:spcBef>
              <a:spcAft>
                <a:spcPts val="0"/>
              </a:spcAft>
              <a:buSzPts val="1200"/>
              <a:buFont typeface="Crete Round"/>
              <a:buNone/>
              <a:defRPr b="1">
                <a:latin typeface="Crete Round"/>
                <a:ea typeface="Crete Round"/>
                <a:cs typeface="Crete Round"/>
                <a:sym typeface="Crete Round"/>
              </a:defRPr>
            </a:lvl8pPr>
            <a:lvl9pPr lvl="8" algn="r" rtl="0">
              <a:lnSpc>
                <a:spcPct val="100000"/>
              </a:lnSpc>
              <a:spcBef>
                <a:spcPts val="0"/>
              </a:spcBef>
              <a:spcAft>
                <a:spcPts val="0"/>
              </a:spcAft>
              <a:buSzPts val="1200"/>
              <a:buFont typeface="Crete Round"/>
              <a:buNone/>
              <a:defRPr b="1">
                <a:latin typeface="Crete Round"/>
                <a:ea typeface="Crete Round"/>
                <a:cs typeface="Crete Round"/>
                <a:sym typeface="Crete Round"/>
              </a:defRPr>
            </a:lvl9pPr>
          </a:lstStyle>
          <a:p>
            <a:endParaRPr/>
          </a:p>
        </p:txBody>
      </p:sp>
      <p:sp>
        <p:nvSpPr>
          <p:cNvPr id="115" name="Google Shape;115;p13"/>
          <p:cNvSpPr txBox="1">
            <a:spLocks noGrp="1"/>
          </p:cNvSpPr>
          <p:nvPr>
            <p:ph type="subTitle" idx="20"/>
          </p:nvPr>
        </p:nvSpPr>
        <p:spPr>
          <a:xfrm>
            <a:off x="6805263" y="3941738"/>
            <a:ext cx="1755600" cy="620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100"/>
              <a:buFont typeface="Josefin Slab"/>
              <a:buNone/>
              <a:defRPr sz="1500">
                <a:latin typeface="Sarabun"/>
                <a:ea typeface="Sarabun"/>
                <a:cs typeface="Sarabun"/>
                <a:sym typeface="Sarabun"/>
              </a:defRPr>
            </a:lvl1pPr>
            <a:lvl2pPr lvl="1" algn="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2pPr>
            <a:lvl3pPr lvl="2" algn="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3pPr>
            <a:lvl4pPr lvl="3" algn="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4pPr>
            <a:lvl5pPr lvl="4" algn="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5pPr>
            <a:lvl6pPr lvl="5" algn="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6pPr>
            <a:lvl7pPr lvl="6" algn="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7pPr>
            <a:lvl8pPr lvl="7" algn="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8pPr>
            <a:lvl9pPr lvl="8" algn="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9pPr>
          </a:lstStyle>
          <a:p>
            <a:endParaRPr/>
          </a:p>
        </p:txBody>
      </p:sp>
      <p:sp>
        <p:nvSpPr>
          <p:cNvPr id="116" name="Google Shape;116;p13"/>
          <p:cNvSpPr txBox="1">
            <a:spLocks noGrp="1"/>
          </p:cNvSpPr>
          <p:nvPr>
            <p:ph type="ctrTitle" idx="21"/>
          </p:nvPr>
        </p:nvSpPr>
        <p:spPr>
          <a:xfrm>
            <a:off x="1504950" y="402200"/>
            <a:ext cx="6134100" cy="584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500" b="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17" name="Google Shape;117;p13"/>
          <p:cNvSpPr/>
          <p:nvPr/>
        </p:nvSpPr>
        <p:spPr>
          <a:xfrm>
            <a:off x="554925" y="555763"/>
            <a:ext cx="134500" cy="140600"/>
          </a:xfrm>
          <a:custGeom>
            <a:avLst/>
            <a:gdLst/>
            <a:ahLst/>
            <a:cxnLst/>
            <a:rect l="l" t="t" r="r" b="b"/>
            <a:pathLst>
              <a:path w="5380" h="5624" extrusionOk="0">
                <a:moveTo>
                  <a:pt x="2668" y="0"/>
                </a:moveTo>
                <a:cubicBezTo>
                  <a:pt x="2650" y="0"/>
                  <a:pt x="2632" y="0"/>
                  <a:pt x="2614" y="1"/>
                </a:cubicBezTo>
                <a:cubicBezTo>
                  <a:pt x="1186" y="31"/>
                  <a:pt x="31" y="1186"/>
                  <a:pt x="31" y="2615"/>
                </a:cubicBezTo>
                <a:cubicBezTo>
                  <a:pt x="0" y="4165"/>
                  <a:pt x="1307" y="5593"/>
                  <a:pt x="2766" y="5624"/>
                </a:cubicBezTo>
                <a:cubicBezTo>
                  <a:pt x="4195" y="5624"/>
                  <a:pt x="5320" y="4408"/>
                  <a:pt x="5320" y="2797"/>
                </a:cubicBezTo>
                <a:cubicBezTo>
                  <a:pt x="5380" y="1265"/>
                  <a:pt x="4163" y="0"/>
                  <a:pt x="26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3"/>
          <p:cNvSpPr/>
          <p:nvPr/>
        </p:nvSpPr>
        <p:spPr>
          <a:xfrm>
            <a:off x="220525" y="856175"/>
            <a:ext cx="138325" cy="130725"/>
          </a:xfrm>
          <a:custGeom>
            <a:avLst/>
            <a:gdLst/>
            <a:ahLst/>
            <a:cxnLst/>
            <a:rect l="l" t="t" r="r" b="b"/>
            <a:pathLst>
              <a:path w="5533" h="5229" extrusionOk="0">
                <a:moveTo>
                  <a:pt x="2675" y="1"/>
                </a:moveTo>
                <a:cubicBezTo>
                  <a:pt x="1216" y="1"/>
                  <a:pt x="1" y="1095"/>
                  <a:pt x="1" y="2402"/>
                </a:cubicBezTo>
                <a:cubicBezTo>
                  <a:pt x="1" y="3861"/>
                  <a:pt x="1520" y="5229"/>
                  <a:pt x="3131" y="5229"/>
                </a:cubicBezTo>
                <a:cubicBezTo>
                  <a:pt x="4529" y="5229"/>
                  <a:pt x="5533" y="4195"/>
                  <a:pt x="5533" y="2706"/>
                </a:cubicBezTo>
                <a:cubicBezTo>
                  <a:pt x="5533" y="1156"/>
                  <a:pt x="4317" y="1"/>
                  <a:pt x="26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3"/>
          <p:cNvSpPr/>
          <p:nvPr/>
        </p:nvSpPr>
        <p:spPr>
          <a:xfrm>
            <a:off x="262975" y="1353425"/>
            <a:ext cx="142125" cy="124125"/>
          </a:xfrm>
          <a:custGeom>
            <a:avLst/>
            <a:gdLst/>
            <a:ahLst/>
            <a:cxnLst/>
            <a:rect l="l" t="t" r="r" b="b"/>
            <a:pathLst>
              <a:path w="5685" h="4965" extrusionOk="0">
                <a:moveTo>
                  <a:pt x="2749" y="1"/>
                </a:moveTo>
                <a:cubicBezTo>
                  <a:pt x="2724" y="1"/>
                  <a:pt x="2700" y="1"/>
                  <a:pt x="2675" y="2"/>
                </a:cubicBezTo>
                <a:cubicBezTo>
                  <a:pt x="1125" y="2"/>
                  <a:pt x="0" y="1157"/>
                  <a:pt x="334" y="2555"/>
                </a:cubicBezTo>
                <a:cubicBezTo>
                  <a:pt x="517" y="3680"/>
                  <a:pt x="1368" y="4592"/>
                  <a:pt x="2462" y="4865"/>
                </a:cubicBezTo>
                <a:cubicBezTo>
                  <a:pt x="2685" y="4932"/>
                  <a:pt x="2910" y="4964"/>
                  <a:pt x="3132" y="4964"/>
                </a:cubicBezTo>
                <a:cubicBezTo>
                  <a:pt x="3815" y="4964"/>
                  <a:pt x="4465" y="4656"/>
                  <a:pt x="4924" y="4105"/>
                </a:cubicBezTo>
                <a:cubicBezTo>
                  <a:pt x="5532" y="3467"/>
                  <a:pt x="5684" y="2494"/>
                  <a:pt x="5319" y="1674"/>
                </a:cubicBezTo>
                <a:cubicBezTo>
                  <a:pt x="4873" y="663"/>
                  <a:pt x="3846" y="1"/>
                  <a:pt x="27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3"/>
          <p:cNvSpPr/>
          <p:nvPr/>
        </p:nvSpPr>
        <p:spPr>
          <a:xfrm>
            <a:off x="971975" y="565163"/>
            <a:ext cx="130625" cy="121775"/>
          </a:xfrm>
          <a:custGeom>
            <a:avLst/>
            <a:gdLst/>
            <a:ahLst/>
            <a:cxnLst/>
            <a:rect l="l" t="t" r="r" b="b"/>
            <a:pathLst>
              <a:path w="5225" h="4871" extrusionOk="0">
                <a:moveTo>
                  <a:pt x="2341" y="0"/>
                </a:moveTo>
                <a:cubicBezTo>
                  <a:pt x="1003" y="0"/>
                  <a:pt x="0" y="821"/>
                  <a:pt x="0" y="1976"/>
                </a:cubicBezTo>
                <a:cubicBezTo>
                  <a:pt x="31" y="3222"/>
                  <a:pt x="821" y="4316"/>
                  <a:pt x="1976" y="4742"/>
                </a:cubicBezTo>
                <a:cubicBezTo>
                  <a:pt x="2234" y="4830"/>
                  <a:pt x="2495" y="4871"/>
                  <a:pt x="2748" y="4871"/>
                </a:cubicBezTo>
                <a:cubicBezTo>
                  <a:pt x="4075" y="4871"/>
                  <a:pt x="5224" y="3754"/>
                  <a:pt x="5046" y="2401"/>
                </a:cubicBezTo>
                <a:cubicBezTo>
                  <a:pt x="4772" y="1094"/>
                  <a:pt x="3678" y="122"/>
                  <a:pt x="234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3"/>
          <p:cNvSpPr/>
          <p:nvPr/>
        </p:nvSpPr>
        <p:spPr>
          <a:xfrm>
            <a:off x="1272950" y="483363"/>
            <a:ext cx="113250" cy="114850"/>
          </a:xfrm>
          <a:custGeom>
            <a:avLst/>
            <a:gdLst/>
            <a:ahLst/>
            <a:cxnLst/>
            <a:rect l="l" t="t" r="r" b="b"/>
            <a:pathLst>
              <a:path w="4530" h="4594" extrusionOk="0">
                <a:moveTo>
                  <a:pt x="1930" y="0"/>
                </a:moveTo>
                <a:cubicBezTo>
                  <a:pt x="912" y="0"/>
                  <a:pt x="60" y="830"/>
                  <a:pt x="31" y="1888"/>
                </a:cubicBezTo>
                <a:cubicBezTo>
                  <a:pt x="0" y="3073"/>
                  <a:pt x="1338" y="4593"/>
                  <a:pt x="2462" y="4593"/>
                </a:cubicBezTo>
                <a:cubicBezTo>
                  <a:pt x="2481" y="4593"/>
                  <a:pt x="2500" y="4594"/>
                  <a:pt x="2519" y="4594"/>
                </a:cubicBezTo>
                <a:cubicBezTo>
                  <a:pt x="3589" y="4594"/>
                  <a:pt x="4499" y="3753"/>
                  <a:pt x="4529" y="2648"/>
                </a:cubicBezTo>
                <a:cubicBezTo>
                  <a:pt x="4529" y="1249"/>
                  <a:pt x="3435" y="94"/>
                  <a:pt x="2037" y="3"/>
                </a:cubicBezTo>
                <a:cubicBezTo>
                  <a:pt x="2001" y="1"/>
                  <a:pt x="1965" y="0"/>
                  <a:pt x="19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3"/>
          <p:cNvSpPr/>
          <p:nvPr/>
        </p:nvSpPr>
        <p:spPr>
          <a:xfrm>
            <a:off x="452325" y="1058700"/>
            <a:ext cx="102600" cy="102650"/>
          </a:xfrm>
          <a:custGeom>
            <a:avLst/>
            <a:gdLst/>
            <a:ahLst/>
            <a:cxnLst/>
            <a:rect l="l" t="t" r="r" b="b"/>
            <a:pathLst>
              <a:path w="4104" h="4106" extrusionOk="0">
                <a:moveTo>
                  <a:pt x="1920" y="0"/>
                </a:moveTo>
                <a:cubicBezTo>
                  <a:pt x="824" y="0"/>
                  <a:pt x="31" y="872"/>
                  <a:pt x="31" y="2037"/>
                </a:cubicBezTo>
                <a:cubicBezTo>
                  <a:pt x="1" y="3071"/>
                  <a:pt x="1095" y="4104"/>
                  <a:pt x="2311" y="4104"/>
                </a:cubicBezTo>
                <a:cubicBezTo>
                  <a:pt x="2328" y="4105"/>
                  <a:pt x="2346" y="4105"/>
                  <a:pt x="2363" y="4105"/>
                </a:cubicBezTo>
                <a:cubicBezTo>
                  <a:pt x="3313" y="4105"/>
                  <a:pt x="4103" y="3296"/>
                  <a:pt x="4074" y="2311"/>
                </a:cubicBezTo>
                <a:cubicBezTo>
                  <a:pt x="4074" y="974"/>
                  <a:pt x="3192" y="31"/>
                  <a:pt x="1976" y="1"/>
                </a:cubicBezTo>
                <a:cubicBezTo>
                  <a:pt x="1957" y="0"/>
                  <a:pt x="1939" y="0"/>
                  <a:pt x="192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1">
  <p:cSld name="CUSTOM">
    <p:spTree>
      <p:nvGrpSpPr>
        <p:cNvPr id="1" name="Shape 123"/>
        <p:cNvGrpSpPr/>
        <p:nvPr/>
      </p:nvGrpSpPr>
      <p:grpSpPr>
        <a:xfrm>
          <a:off x="0" y="0"/>
          <a:ext cx="0" cy="0"/>
          <a:chOff x="0" y="0"/>
          <a:chExt cx="0" cy="0"/>
        </a:xfrm>
      </p:grpSpPr>
      <p:sp>
        <p:nvSpPr>
          <p:cNvPr id="124" name="Google Shape;124;p14"/>
          <p:cNvSpPr/>
          <p:nvPr/>
        </p:nvSpPr>
        <p:spPr>
          <a:xfrm rot="10800000" flipH="1">
            <a:off x="-37938" y="4130091"/>
            <a:ext cx="4972438" cy="1067959"/>
          </a:xfrm>
          <a:custGeom>
            <a:avLst/>
            <a:gdLst/>
            <a:ahLst/>
            <a:cxnLst/>
            <a:rect l="l" t="t" r="r" b="b"/>
            <a:pathLst>
              <a:path w="64146" h="13777" extrusionOk="0">
                <a:moveTo>
                  <a:pt x="67" y="0"/>
                </a:moveTo>
                <a:cubicBezTo>
                  <a:pt x="67" y="0"/>
                  <a:pt x="1" y="13631"/>
                  <a:pt x="0" y="13776"/>
                </a:cubicBezTo>
                <a:lnTo>
                  <a:pt x="0" y="13776"/>
                </a:lnTo>
                <a:cubicBezTo>
                  <a:pt x="3" y="13442"/>
                  <a:pt x="1268" y="12676"/>
                  <a:pt x="1501" y="12509"/>
                </a:cubicBezTo>
                <a:cubicBezTo>
                  <a:pt x="4108" y="10682"/>
                  <a:pt x="7306" y="9877"/>
                  <a:pt x="10492" y="9877"/>
                </a:cubicBezTo>
                <a:cubicBezTo>
                  <a:pt x="10854" y="9877"/>
                  <a:pt x="11215" y="9887"/>
                  <a:pt x="11575" y="9907"/>
                </a:cubicBezTo>
                <a:cubicBezTo>
                  <a:pt x="14277" y="10074"/>
                  <a:pt x="16779" y="11175"/>
                  <a:pt x="19414" y="11809"/>
                </a:cubicBezTo>
                <a:cubicBezTo>
                  <a:pt x="20921" y="12177"/>
                  <a:pt x="22448" y="12347"/>
                  <a:pt x="23971" y="12347"/>
                </a:cubicBezTo>
                <a:cubicBezTo>
                  <a:pt x="28111" y="12347"/>
                  <a:pt x="32226" y="11091"/>
                  <a:pt x="35859" y="9140"/>
                </a:cubicBezTo>
                <a:cubicBezTo>
                  <a:pt x="39302" y="7274"/>
                  <a:pt x="42454" y="6423"/>
                  <a:pt x="46035" y="6423"/>
                </a:cubicBezTo>
                <a:cubicBezTo>
                  <a:pt x="46999" y="6423"/>
                  <a:pt x="47995" y="6485"/>
                  <a:pt x="49035" y="6605"/>
                </a:cubicBezTo>
                <a:cubicBezTo>
                  <a:pt x="50812" y="6804"/>
                  <a:pt x="52632" y="7024"/>
                  <a:pt x="54414" y="7024"/>
                </a:cubicBezTo>
                <a:cubicBezTo>
                  <a:pt x="57113" y="7024"/>
                  <a:pt x="59727" y="6519"/>
                  <a:pt x="61978" y="4670"/>
                </a:cubicBezTo>
                <a:cubicBezTo>
                  <a:pt x="63612" y="3336"/>
                  <a:pt x="64146" y="2269"/>
                  <a:pt x="64146" y="267"/>
                </a:cubicBezTo>
                <a:lnTo>
                  <a:pt x="67" y="0"/>
                </a:lnTo>
                <a:close/>
                <a:moveTo>
                  <a:pt x="0" y="13776"/>
                </a:moveTo>
                <a:lnTo>
                  <a:pt x="0" y="13776"/>
                </a:lnTo>
                <a:cubicBezTo>
                  <a:pt x="0" y="13776"/>
                  <a:pt x="0" y="13777"/>
                  <a:pt x="0" y="13777"/>
                </a:cubicBezTo>
                <a:cubicBezTo>
                  <a:pt x="0" y="13777"/>
                  <a:pt x="0" y="13777"/>
                  <a:pt x="0" y="13776"/>
                </a:cubicBezTo>
                <a:close/>
              </a:path>
            </a:pathLst>
          </a:custGeom>
          <a:solidFill>
            <a:srgbClr val="FF9F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4"/>
          <p:cNvSpPr/>
          <p:nvPr/>
        </p:nvSpPr>
        <p:spPr>
          <a:xfrm rot="10800000">
            <a:off x="4449700" y="-201256"/>
            <a:ext cx="2954900" cy="1585730"/>
          </a:xfrm>
          <a:custGeom>
            <a:avLst/>
            <a:gdLst/>
            <a:ahLst/>
            <a:cxnLst/>
            <a:rect l="l" t="t" r="r" b="b"/>
            <a:pathLst>
              <a:path w="47702" h="25599" extrusionOk="0">
                <a:moveTo>
                  <a:pt x="18961" y="1"/>
                </a:moveTo>
                <a:cubicBezTo>
                  <a:pt x="17039" y="1"/>
                  <a:pt x="15071" y="494"/>
                  <a:pt x="13377" y="1215"/>
                </a:cubicBezTo>
                <a:cubicBezTo>
                  <a:pt x="6772" y="3983"/>
                  <a:pt x="2802" y="11155"/>
                  <a:pt x="1235" y="17827"/>
                </a:cubicBezTo>
                <a:cubicBezTo>
                  <a:pt x="1135" y="18227"/>
                  <a:pt x="0" y="24898"/>
                  <a:pt x="201" y="24898"/>
                </a:cubicBezTo>
                <a:lnTo>
                  <a:pt x="47700" y="25599"/>
                </a:lnTo>
                <a:lnTo>
                  <a:pt x="47700" y="25599"/>
                </a:lnTo>
                <a:cubicBezTo>
                  <a:pt x="47531" y="25594"/>
                  <a:pt x="46467" y="24097"/>
                  <a:pt x="46267" y="23898"/>
                </a:cubicBezTo>
                <a:cubicBezTo>
                  <a:pt x="42898" y="20695"/>
                  <a:pt x="38061" y="20195"/>
                  <a:pt x="34558" y="17293"/>
                </a:cubicBezTo>
                <a:cubicBezTo>
                  <a:pt x="31656" y="14891"/>
                  <a:pt x="30089" y="11522"/>
                  <a:pt x="28554" y="8186"/>
                </a:cubicBezTo>
                <a:cubicBezTo>
                  <a:pt x="27287" y="5351"/>
                  <a:pt x="25819" y="2282"/>
                  <a:pt x="22883" y="848"/>
                </a:cubicBezTo>
                <a:cubicBezTo>
                  <a:pt x="21676" y="251"/>
                  <a:pt x="20330" y="1"/>
                  <a:pt x="18961" y="1"/>
                </a:cubicBezTo>
                <a:close/>
                <a:moveTo>
                  <a:pt x="47700" y="25599"/>
                </a:moveTo>
                <a:cubicBezTo>
                  <a:pt x="47701" y="25599"/>
                  <a:pt x="47701" y="25599"/>
                  <a:pt x="47701" y="25599"/>
                </a:cubicBezTo>
                <a:lnTo>
                  <a:pt x="47700" y="25599"/>
                </a:lnTo>
                <a:close/>
              </a:path>
            </a:pathLst>
          </a:custGeom>
          <a:solidFill>
            <a:srgbClr val="FF5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4"/>
          <p:cNvSpPr/>
          <p:nvPr/>
        </p:nvSpPr>
        <p:spPr>
          <a:xfrm rot="-10474902">
            <a:off x="6988654" y="2382380"/>
            <a:ext cx="2909808" cy="2291934"/>
          </a:xfrm>
          <a:custGeom>
            <a:avLst/>
            <a:gdLst/>
            <a:ahLst/>
            <a:cxnLst/>
            <a:rect l="l" t="t" r="r" b="b"/>
            <a:pathLst>
              <a:path w="44532" h="35076" extrusionOk="0">
                <a:moveTo>
                  <a:pt x="17420" y="1"/>
                </a:moveTo>
                <a:cubicBezTo>
                  <a:pt x="15036" y="1"/>
                  <a:pt x="12648" y="208"/>
                  <a:pt x="10274" y="604"/>
                </a:cubicBezTo>
                <a:cubicBezTo>
                  <a:pt x="9340" y="737"/>
                  <a:pt x="0" y="2439"/>
                  <a:pt x="67" y="3106"/>
                </a:cubicBezTo>
                <a:cubicBezTo>
                  <a:pt x="67" y="3139"/>
                  <a:pt x="2202" y="30726"/>
                  <a:pt x="2202" y="30726"/>
                </a:cubicBezTo>
                <a:cubicBezTo>
                  <a:pt x="2068" y="28991"/>
                  <a:pt x="4337" y="25722"/>
                  <a:pt x="5637" y="24721"/>
                </a:cubicBezTo>
                <a:cubicBezTo>
                  <a:pt x="6336" y="24171"/>
                  <a:pt x="7048" y="23947"/>
                  <a:pt x="7754" y="23947"/>
                </a:cubicBezTo>
                <a:cubicBezTo>
                  <a:pt x="9573" y="23947"/>
                  <a:pt x="11348" y="25439"/>
                  <a:pt x="12743" y="26689"/>
                </a:cubicBezTo>
                <a:cubicBezTo>
                  <a:pt x="15978" y="29591"/>
                  <a:pt x="19581" y="32393"/>
                  <a:pt x="23650" y="34061"/>
                </a:cubicBezTo>
                <a:cubicBezTo>
                  <a:pt x="25336" y="34751"/>
                  <a:pt x="27069" y="35075"/>
                  <a:pt x="28776" y="35075"/>
                </a:cubicBezTo>
                <a:cubicBezTo>
                  <a:pt x="33755" y="35075"/>
                  <a:pt x="38505" y="32312"/>
                  <a:pt x="41163" y="27790"/>
                </a:cubicBezTo>
                <a:cubicBezTo>
                  <a:pt x="44532" y="22086"/>
                  <a:pt x="43831" y="14414"/>
                  <a:pt x="39695" y="9277"/>
                </a:cubicBezTo>
                <a:cubicBezTo>
                  <a:pt x="35325" y="3840"/>
                  <a:pt x="27920" y="837"/>
                  <a:pt x="21115" y="170"/>
                </a:cubicBezTo>
                <a:cubicBezTo>
                  <a:pt x="19886" y="57"/>
                  <a:pt x="18654" y="1"/>
                  <a:pt x="17420" y="1"/>
                </a:cubicBezTo>
                <a:close/>
              </a:path>
            </a:pathLst>
          </a:custGeom>
          <a:solidFill>
            <a:srgbClr val="001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4"/>
          <p:cNvSpPr/>
          <p:nvPr/>
        </p:nvSpPr>
        <p:spPr>
          <a:xfrm rot="10800000" flipH="1">
            <a:off x="-622350" y="-353316"/>
            <a:ext cx="2805703" cy="1667415"/>
          </a:xfrm>
          <a:custGeom>
            <a:avLst/>
            <a:gdLst/>
            <a:ahLst/>
            <a:cxnLst/>
            <a:rect l="l" t="t" r="r" b="b"/>
            <a:pathLst>
              <a:path w="44732" h="26584" extrusionOk="0">
                <a:moveTo>
                  <a:pt x="2903" y="0"/>
                </a:moveTo>
                <a:cubicBezTo>
                  <a:pt x="1150" y="0"/>
                  <a:pt x="0" y="264"/>
                  <a:pt x="0" y="264"/>
                </a:cubicBezTo>
                <a:lnTo>
                  <a:pt x="0" y="25983"/>
                </a:lnTo>
                <a:lnTo>
                  <a:pt x="43698" y="26583"/>
                </a:lnTo>
                <a:cubicBezTo>
                  <a:pt x="44732" y="22480"/>
                  <a:pt x="43298" y="17777"/>
                  <a:pt x="39462" y="15709"/>
                </a:cubicBezTo>
                <a:cubicBezTo>
                  <a:pt x="37627" y="14712"/>
                  <a:pt x="35495" y="14299"/>
                  <a:pt x="33371" y="14299"/>
                </a:cubicBezTo>
                <a:cubicBezTo>
                  <a:pt x="31942" y="14299"/>
                  <a:pt x="30516" y="14486"/>
                  <a:pt x="29188" y="14808"/>
                </a:cubicBezTo>
                <a:cubicBezTo>
                  <a:pt x="27912" y="15120"/>
                  <a:pt x="26770" y="15254"/>
                  <a:pt x="25748" y="15254"/>
                </a:cubicBezTo>
                <a:cubicBezTo>
                  <a:pt x="19558" y="15254"/>
                  <a:pt x="17813" y="10338"/>
                  <a:pt x="17813" y="10338"/>
                </a:cubicBezTo>
                <a:cubicBezTo>
                  <a:pt x="14012" y="1369"/>
                  <a:pt x="6894" y="0"/>
                  <a:pt x="29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4"/>
          <p:cNvSpPr txBox="1">
            <a:spLocks noGrp="1"/>
          </p:cNvSpPr>
          <p:nvPr>
            <p:ph type="ctrTitle"/>
          </p:nvPr>
        </p:nvSpPr>
        <p:spPr>
          <a:xfrm>
            <a:off x="636800" y="2454313"/>
            <a:ext cx="5456700" cy="707700"/>
          </a:xfrm>
          <a:prstGeom prst="rect">
            <a:avLst/>
          </a:prstGeom>
        </p:spPr>
        <p:txBody>
          <a:bodyPr spcFirstLastPara="1" wrap="square" lIns="91425" tIns="91425" rIns="91425" bIns="91425" anchor="ctr" anchorCtr="0">
            <a:noAutofit/>
          </a:bodyPr>
          <a:lstStyle>
            <a:lvl1pPr lvl="0" rtl="0">
              <a:spcBef>
                <a:spcPts val="0"/>
              </a:spcBef>
              <a:spcAft>
                <a:spcPts val="0"/>
              </a:spcAft>
              <a:buSzPts val="5200"/>
              <a:buNone/>
              <a:defRPr sz="5200" b="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29" name="Google Shape;129;p14"/>
          <p:cNvSpPr txBox="1">
            <a:spLocks noGrp="1"/>
          </p:cNvSpPr>
          <p:nvPr>
            <p:ph type="subTitle" idx="1"/>
          </p:nvPr>
        </p:nvSpPr>
        <p:spPr>
          <a:xfrm>
            <a:off x="636800" y="3161913"/>
            <a:ext cx="4859100" cy="581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800"/>
              <a:buNone/>
              <a:defRPr sz="1800">
                <a:solidFill>
                  <a:schemeClr val="lt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30" name="Google Shape;130;p14"/>
          <p:cNvSpPr txBox="1">
            <a:spLocks noGrp="1"/>
          </p:cNvSpPr>
          <p:nvPr>
            <p:ph type="title" idx="2" hasCustomPrompt="1"/>
          </p:nvPr>
        </p:nvSpPr>
        <p:spPr>
          <a:xfrm>
            <a:off x="636800" y="1400488"/>
            <a:ext cx="1790700" cy="9642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2200"/>
              <a:buNone/>
              <a:defRPr sz="5200" b="0"/>
            </a:lvl1pPr>
            <a:lvl2pPr lvl="1" rtl="0">
              <a:spcBef>
                <a:spcPts val="0"/>
              </a:spcBef>
              <a:spcAft>
                <a:spcPts val="0"/>
              </a:spcAft>
              <a:buSzPts val="12000"/>
              <a:buNone/>
              <a:defRPr sz="12000"/>
            </a:lvl2pPr>
            <a:lvl3pPr lvl="2" rtl="0">
              <a:spcBef>
                <a:spcPts val="0"/>
              </a:spcBef>
              <a:spcAft>
                <a:spcPts val="0"/>
              </a:spcAft>
              <a:buSzPts val="12000"/>
              <a:buNone/>
              <a:defRPr sz="12000"/>
            </a:lvl3pPr>
            <a:lvl4pPr lvl="3" rtl="0">
              <a:spcBef>
                <a:spcPts val="0"/>
              </a:spcBef>
              <a:spcAft>
                <a:spcPts val="0"/>
              </a:spcAft>
              <a:buSzPts val="12000"/>
              <a:buNone/>
              <a:defRPr sz="12000"/>
            </a:lvl4pPr>
            <a:lvl5pPr lvl="4" rtl="0">
              <a:spcBef>
                <a:spcPts val="0"/>
              </a:spcBef>
              <a:spcAft>
                <a:spcPts val="0"/>
              </a:spcAft>
              <a:buSzPts val="12000"/>
              <a:buNone/>
              <a:defRPr sz="12000"/>
            </a:lvl5pPr>
            <a:lvl6pPr lvl="5" rtl="0">
              <a:spcBef>
                <a:spcPts val="0"/>
              </a:spcBef>
              <a:spcAft>
                <a:spcPts val="0"/>
              </a:spcAft>
              <a:buSzPts val="12000"/>
              <a:buNone/>
              <a:defRPr sz="12000"/>
            </a:lvl6pPr>
            <a:lvl7pPr lvl="6" rtl="0">
              <a:spcBef>
                <a:spcPts val="0"/>
              </a:spcBef>
              <a:spcAft>
                <a:spcPts val="0"/>
              </a:spcAft>
              <a:buSzPts val="12000"/>
              <a:buNone/>
              <a:defRPr sz="12000"/>
            </a:lvl7pPr>
            <a:lvl8pPr lvl="7" rtl="0">
              <a:spcBef>
                <a:spcPts val="0"/>
              </a:spcBef>
              <a:spcAft>
                <a:spcPts val="0"/>
              </a:spcAft>
              <a:buSzPts val="12000"/>
              <a:buNone/>
              <a:defRPr sz="12000"/>
            </a:lvl8pPr>
            <a:lvl9pPr lvl="8" rtl="0">
              <a:spcBef>
                <a:spcPts val="0"/>
              </a:spcBef>
              <a:spcAft>
                <a:spcPts val="0"/>
              </a:spcAft>
              <a:buSzPts val="12000"/>
              <a:buNone/>
              <a:defRPr sz="12000"/>
            </a:lvl9pPr>
          </a:lstStyle>
          <a:p>
            <a:r>
              <a:t>xx%</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2">
  <p:cSld name="CUSTOM_13">
    <p:spTree>
      <p:nvGrpSpPr>
        <p:cNvPr id="1" name="Shape 131"/>
        <p:cNvGrpSpPr/>
        <p:nvPr/>
      </p:nvGrpSpPr>
      <p:grpSpPr>
        <a:xfrm>
          <a:off x="0" y="0"/>
          <a:ext cx="0" cy="0"/>
          <a:chOff x="0" y="0"/>
          <a:chExt cx="0" cy="0"/>
        </a:xfrm>
      </p:grpSpPr>
      <p:sp>
        <p:nvSpPr>
          <p:cNvPr id="132" name="Google Shape;132;p15"/>
          <p:cNvSpPr/>
          <p:nvPr/>
        </p:nvSpPr>
        <p:spPr>
          <a:xfrm rot="10800000">
            <a:off x="5166373" y="4311591"/>
            <a:ext cx="4001427" cy="859409"/>
          </a:xfrm>
          <a:custGeom>
            <a:avLst/>
            <a:gdLst/>
            <a:ahLst/>
            <a:cxnLst/>
            <a:rect l="l" t="t" r="r" b="b"/>
            <a:pathLst>
              <a:path w="64146" h="13777" extrusionOk="0">
                <a:moveTo>
                  <a:pt x="67" y="0"/>
                </a:moveTo>
                <a:cubicBezTo>
                  <a:pt x="67" y="0"/>
                  <a:pt x="1" y="13631"/>
                  <a:pt x="0" y="13776"/>
                </a:cubicBezTo>
                <a:lnTo>
                  <a:pt x="0" y="13776"/>
                </a:lnTo>
                <a:cubicBezTo>
                  <a:pt x="3" y="13442"/>
                  <a:pt x="1268" y="12676"/>
                  <a:pt x="1501" y="12509"/>
                </a:cubicBezTo>
                <a:cubicBezTo>
                  <a:pt x="4108" y="10682"/>
                  <a:pt x="7306" y="9877"/>
                  <a:pt x="10492" y="9877"/>
                </a:cubicBezTo>
                <a:cubicBezTo>
                  <a:pt x="10854" y="9877"/>
                  <a:pt x="11215" y="9887"/>
                  <a:pt x="11575" y="9907"/>
                </a:cubicBezTo>
                <a:cubicBezTo>
                  <a:pt x="14277" y="10074"/>
                  <a:pt x="16779" y="11175"/>
                  <a:pt x="19414" y="11809"/>
                </a:cubicBezTo>
                <a:cubicBezTo>
                  <a:pt x="20921" y="12177"/>
                  <a:pt x="22448" y="12347"/>
                  <a:pt x="23971" y="12347"/>
                </a:cubicBezTo>
                <a:cubicBezTo>
                  <a:pt x="28111" y="12347"/>
                  <a:pt x="32226" y="11091"/>
                  <a:pt x="35859" y="9140"/>
                </a:cubicBezTo>
                <a:cubicBezTo>
                  <a:pt x="39302" y="7274"/>
                  <a:pt x="42454" y="6423"/>
                  <a:pt x="46035" y="6423"/>
                </a:cubicBezTo>
                <a:cubicBezTo>
                  <a:pt x="46999" y="6423"/>
                  <a:pt x="47995" y="6485"/>
                  <a:pt x="49035" y="6605"/>
                </a:cubicBezTo>
                <a:cubicBezTo>
                  <a:pt x="50812" y="6804"/>
                  <a:pt x="52632" y="7024"/>
                  <a:pt x="54414" y="7024"/>
                </a:cubicBezTo>
                <a:cubicBezTo>
                  <a:pt x="57113" y="7024"/>
                  <a:pt x="59727" y="6519"/>
                  <a:pt x="61978" y="4670"/>
                </a:cubicBezTo>
                <a:cubicBezTo>
                  <a:pt x="63612" y="3336"/>
                  <a:pt x="64146" y="2269"/>
                  <a:pt x="64146" y="267"/>
                </a:cubicBezTo>
                <a:lnTo>
                  <a:pt x="67" y="0"/>
                </a:lnTo>
                <a:close/>
                <a:moveTo>
                  <a:pt x="0" y="13776"/>
                </a:moveTo>
                <a:lnTo>
                  <a:pt x="0" y="13776"/>
                </a:lnTo>
                <a:cubicBezTo>
                  <a:pt x="0" y="13776"/>
                  <a:pt x="0" y="13777"/>
                  <a:pt x="0" y="13777"/>
                </a:cubicBezTo>
                <a:cubicBezTo>
                  <a:pt x="0" y="13777"/>
                  <a:pt x="0" y="13777"/>
                  <a:pt x="0" y="13776"/>
                </a:cubicBezTo>
                <a:close/>
              </a:path>
            </a:pathLst>
          </a:custGeom>
          <a:solidFill>
            <a:srgbClr val="FF9F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5"/>
          <p:cNvSpPr/>
          <p:nvPr/>
        </p:nvSpPr>
        <p:spPr>
          <a:xfrm rot="-5400000">
            <a:off x="388319" y="4439044"/>
            <a:ext cx="134500" cy="140600"/>
          </a:xfrm>
          <a:custGeom>
            <a:avLst/>
            <a:gdLst/>
            <a:ahLst/>
            <a:cxnLst/>
            <a:rect l="l" t="t" r="r" b="b"/>
            <a:pathLst>
              <a:path w="5380" h="5624" extrusionOk="0">
                <a:moveTo>
                  <a:pt x="2668" y="0"/>
                </a:moveTo>
                <a:cubicBezTo>
                  <a:pt x="2650" y="0"/>
                  <a:pt x="2632" y="0"/>
                  <a:pt x="2614" y="1"/>
                </a:cubicBezTo>
                <a:cubicBezTo>
                  <a:pt x="1186" y="31"/>
                  <a:pt x="31" y="1186"/>
                  <a:pt x="31" y="2615"/>
                </a:cubicBezTo>
                <a:cubicBezTo>
                  <a:pt x="0" y="4165"/>
                  <a:pt x="1307" y="5593"/>
                  <a:pt x="2766" y="5624"/>
                </a:cubicBezTo>
                <a:cubicBezTo>
                  <a:pt x="4195" y="5624"/>
                  <a:pt x="5320" y="4408"/>
                  <a:pt x="5320" y="2797"/>
                </a:cubicBezTo>
                <a:cubicBezTo>
                  <a:pt x="5380" y="1265"/>
                  <a:pt x="4163" y="0"/>
                  <a:pt x="26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5"/>
          <p:cNvSpPr/>
          <p:nvPr/>
        </p:nvSpPr>
        <p:spPr>
          <a:xfrm rot="-5400000">
            <a:off x="681881" y="4776469"/>
            <a:ext cx="138325" cy="130725"/>
          </a:xfrm>
          <a:custGeom>
            <a:avLst/>
            <a:gdLst/>
            <a:ahLst/>
            <a:cxnLst/>
            <a:rect l="l" t="t" r="r" b="b"/>
            <a:pathLst>
              <a:path w="5533" h="5229" extrusionOk="0">
                <a:moveTo>
                  <a:pt x="2675" y="1"/>
                </a:moveTo>
                <a:cubicBezTo>
                  <a:pt x="1216" y="1"/>
                  <a:pt x="1" y="1095"/>
                  <a:pt x="1" y="2402"/>
                </a:cubicBezTo>
                <a:cubicBezTo>
                  <a:pt x="1" y="3861"/>
                  <a:pt x="1520" y="5229"/>
                  <a:pt x="3131" y="5229"/>
                </a:cubicBezTo>
                <a:cubicBezTo>
                  <a:pt x="4529" y="5229"/>
                  <a:pt x="5533" y="4195"/>
                  <a:pt x="5533" y="2706"/>
                </a:cubicBezTo>
                <a:cubicBezTo>
                  <a:pt x="5533" y="1156"/>
                  <a:pt x="4317" y="1"/>
                  <a:pt x="26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5"/>
          <p:cNvSpPr/>
          <p:nvPr/>
        </p:nvSpPr>
        <p:spPr>
          <a:xfrm rot="-5400000">
            <a:off x="1173931" y="4735419"/>
            <a:ext cx="142125" cy="124125"/>
          </a:xfrm>
          <a:custGeom>
            <a:avLst/>
            <a:gdLst/>
            <a:ahLst/>
            <a:cxnLst/>
            <a:rect l="l" t="t" r="r" b="b"/>
            <a:pathLst>
              <a:path w="5685" h="4965" extrusionOk="0">
                <a:moveTo>
                  <a:pt x="2749" y="1"/>
                </a:moveTo>
                <a:cubicBezTo>
                  <a:pt x="2724" y="1"/>
                  <a:pt x="2700" y="1"/>
                  <a:pt x="2675" y="2"/>
                </a:cubicBezTo>
                <a:cubicBezTo>
                  <a:pt x="1125" y="2"/>
                  <a:pt x="0" y="1157"/>
                  <a:pt x="334" y="2555"/>
                </a:cubicBezTo>
                <a:cubicBezTo>
                  <a:pt x="517" y="3680"/>
                  <a:pt x="1368" y="4592"/>
                  <a:pt x="2462" y="4865"/>
                </a:cubicBezTo>
                <a:cubicBezTo>
                  <a:pt x="2685" y="4932"/>
                  <a:pt x="2910" y="4964"/>
                  <a:pt x="3132" y="4964"/>
                </a:cubicBezTo>
                <a:cubicBezTo>
                  <a:pt x="3815" y="4964"/>
                  <a:pt x="4465" y="4656"/>
                  <a:pt x="4924" y="4105"/>
                </a:cubicBezTo>
                <a:cubicBezTo>
                  <a:pt x="5532" y="3467"/>
                  <a:pt x="5684" y="2494"/>
                  <a:pt x="5319" y="1674"/>
                </a:cubicBezTo>
                <a:cubicBezTo>
                  <a:pt x="4873" y="663"/>
                  <a:pt x="3846" y="1"/>
                  <a:pt x="27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5"/>
          <p:cNvSpPr/>
          <p:nvPr/>
        </p:nvSpPr>
        <p:spPr>
          <a:xfrm rot="-5400000">
            <a:off x="390244" y="4033344"/>
            <a:ext cx="130625" cy="121775"/>
          </a:xfrm>
          <a:custGeom>
            <a:avLst/>
            <a:gdLst/>
            <a:ahLst/>
            <a:cxnLst/>
            <a:rect l="l" t="t" r="r" b="b"/>
            <a:pathLst>
              <a:path w="5225" h="4871" extrusionOk="0">
                <a:moveTo>
                  <a:pt x="2341" y="0"/>
                </a:moveTo>
                <a:cubicBezTo>
                  <a:pt x="1003" y="0"/>
                  <a:pt x="0" y="821"/>
                  <a:pt x="0" y="1976"/>
                </a:cubicBezTo>
                <a:cubicBezTo>
                  <a:pt x="31" y="3222"/>
                  <a:pt x="821" y="4316"/>
                  <a:pt x="1976" y="4742"/>
                </a:cubicBezTo>
                <a:cubicBezTo>
                  <a:pt x="2234" y="4830"/>
                  <a:pt x="2495" y="4871"/>
                  <a:pt x="2748" y="4871"/>
                </a:cubicBezTo>
                <a:cubicBezTo>
                  <a:pt x="4075" y="4871"/>
                  <a:pt x="5224" y="3754"/>
                  <a:pt x="5046" y="2401"/>
                </a:cubicBezTo>
                <a:cubicBezTo>
                  <a:pt x="4772" y="1094"/>
                  <a:pt x="3678" y="122"/>
                  <a:pt x="23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5"/>
          <p:cNvSpPr/>
          <p:nvPr/>
        </p:nvSpPr>
        <p:spPr>
          <a:xfrm rot="-5400000">
            <a:off x="313669" y="3744519"/>
            <a:ext cx="113250" cy="114850"/>
          </a:xfrm>
          <a:custGeom>
            <a:avLst/>
            <a:gdLst/>
            <a:ahLst/>
            <a:cxnLst/>
            <a:rect l="l" t="t" r="r" b="b"/>
            <a:pathLst>
              <a:path w="4530" h="4594" extrusionOk="0">
                <a:moveTo>
                  <a:pt x="1930" y="0"/>
                </a:moveTo>
                <a:cubicBezTo>
                  <a:pt x="912" y="0"/>
                  <a:pt x="60" y="830"/>
                  <a:pt x="31" y="1888"/>
                </a:cubicBezTo>
                <a:cubicBezTo>
                  <a:pt x="0" y="3073"/>
                  <a:pt x="1338" y="4593"/>
                  <a:pt x="2462" y="4593"/>
                </a:cubicBezTo>
                <a:cubicBezTo>
                  <a:pt x="2481" y="4593"/>
                  <a:pt x="2500" y="4594"/>
                  <a:pt x="2519" y="4594"/>
                </a:cubicBezTo>
                <a:cubicBezTo>
                  <a:pt x="3589" y="4594"/>
                  <a:pt x="4499" y="3753"/>
                  <a:pt x="4529" y="2648"/>
                </a:cubicBezTo>
                <a:cubicBezTo>
                  <a:pt x="4529" y="1249"/>
                  <a:pt x="3435" y="94"/>
                  <a:pt x="2037" y="3"/>
                </a:cubicBezTo>
                <a:cubicBezTo>
                  <a:pt x="2001" y="1"/>
                  <a:pt x="1965" y="0"/>
                  <a:pt x="19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5"/>
          <p:cNvSpPr/>
          <p:nvPr/>
        </p:nvSpPr>
        <p:spPr>
          <a:xfrm rot="-5400000">
            <a:off x="888231" y="4576569"/>
            <a:ext cx="102600" cy="102650"/>
          </a:xfrm>
          <a:custGeom>
            <a:avLst/>
            <a:gdLst/>
            <a:ahLst/>
            <a:cxnLst/>
            <a:rect l="l" t="t" r="r" b="b"/>
            <a:pathLst>
              <a:path w="4104" h="4106" extrusionOk="0">
                <a:moveTo>
                  <a:pt x="1920" y="0"/>
                </a:moveTo>
                <a:cubicBezTo>
                  <a:pt x="824" y="0"/>
                  <a:pt x="31" y="872"/>
                  <a:pt x="31" y="2037"/>
                </a:cubicBezTo>
                <a:cubicBezTo>
                  <a:pt x="1" y="3071"/>
                  <a:pt x="1095" y="4104"/>
                  <a:pt x="2311" y="4104"/>
                </a:cubicBezTo>
                <a:cubicBezTo>
                  <a:pt x="2328" y="4105"/>
                  <a:pt x="2346" y="4105"/>
                  <a:pt x="2363" y="4105"/>
                </a:cubicBezTo>
                <a:cubicBezTo>
                  <a:pt x="3313" y="4105"/>
                  <a:pt x="4103" y="3296"/>
                  <a:pt x="4074" y="2311"/>
                </a:cubicBezTo>
                <a:cubicBezTo>
                  <a:pt x="4074" y="974"/>
                  <a:pt x="3192" y="31"/>
                  <a:pt x="1976" y="1"/>
                </a:cubicBezTo>
                <a:cubicBezTo>
                  <a:pt x="1957" y="0"/>
                  <a:pt x="1939" y="0"/>
                  <a:pt x="19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5"/>
          <p:cNvSpPr txBox="1">
            <a:spLocks noGrp="1"/>
          </p:cNvSpPr>
          <p:nvPr>
            <p:ph type="subTitle" idx="1"/>
          </p:nvPr>
        </p:nvSpPr>
        <p:spPr>
          <a:xfrm>
            <a:off x="724800" y="2243850"/>
            <a:ext cx="4237800" cy="1123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sz="15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40" name="Google Shape;140;p15"/>
          <p:cNvSpPr txBox="1">
            <a:spLocks noGrp="1"/>
          </p:cNvSpPr>
          <p:nvPr>
            <p:ph type="ctrTitle"/>
          </p:nvPr>
        </p:nvSpPr>
        <p:spPr>
          <a:xfrm>
            <a:off x="724800" y="1776447"/>
            <a:ext cx="2801400" cy="4650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Font typeface="Lora"/>
              <a:buNone/>
              <a:defRPr sz="3400" b="1"/>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hree Columns 1">
  <p:cSld name="BLANK_1_1_3">
    <p:bg>
      <p:bgPr>
        <a:solidFill>
          <a:schemeClr val="accent1"/>
        </a:solidFill>
        <a:effectLst/>
      </p:bgPr>
    </p:bg>
    <p:spTree>
      <p:nvGrpSpPr>
        <p:cNvPr id="1" name="Shape 141"/>
        <p:cNvGrpSpPr/>
        <p:nvPr/>
      </p:nvGrpSpPr>
      <p:grpSpPr>
        <a:xfrm>
          <a:off x="0" y="0"/>
          <a:ext cx="0" cy="0"/>
          <a:chOff x="0" y="0"/>
          <a:chExt cx="0" cy="0"/>
        </a:xfrm>
      </p:grpSpPr>
      <p:sp>
        <p:nvSpPr>
          <p:cNvPr id="142" name="Google Shape;142;p16"/>
          <p:cNvSpPr/>
          <p:nvPr/>
        </p:nvSpPr>
        <p:spPr>
          <a:xfrm rot="10800000">
            <a:off x="330550" y="389825"/>
            <a:ext cx="1064124" cy="991825"/>
          </a:xfrm>
          <a:custGeom>
            <a:avLst/>
            <a:gdLst/>
            <a:ahLst/>
            <a:cxnLst/>
            <a:rect l="l" t="t" r="r" b="b"/>
            <a:pathLst>
              <a:path w="33558" h="31278" extrusionOk="0">
                <a:moveTo>
                  <a:pt x="14883" y="0"/>
                </a:moveTo>
                <a:cubicBezTo>
                  <a:pt x="13148" y="0"/>
                  <a:pt x="11476" y="382"/>
                  <a:pt x="9970" y="1386"/>
                </a:cubicBezTo>
                <a:cubicBezTo>
                  <a:pt x="9028" y="1994"/>
                  <a:pt x="8359" y="2937"/>
                  <a:pt x="8116" y="4031"/>
                </a:cubicBezTo>
                <a:cubicBezTo>
                  <a:pt x="7660" y="5763"/>
                  <a:pt x="8329" y="7192"/>
                  <a:pt x="9332" y="8590"/>
                </a:cubicBezTo>
                <a:cubicBezTo>
                  <a:pt x="11064" y="11083"/>
                  <a:pt x="12766" y="13575"/>
                  <a:pt x="14499" y="16068"/>
                </a:cubicBezTo>
                <a:cubicBezTo>
                  <a:pt x="14742" y="16493"/>
                  <a:pt x="14985" y="16949"/>
                  <a:pt x="15198" y="17405"/>
                </a:cubicBezTo>
                <a:lnTo>
                  <a:pt x="15046" y="17587"/>
                </a:lnTo>
                <a:cubicBezTo>
                  <a:pt x="14833" y="17496"/>
                  <a:pt x="14651" y="17405"/>
                  <a:pt x="14469" y="17314"/>
                </a:cubicBezTo>
                <a:cubicBezTo>
                  <a:pt x="13496" y="16706"/>
                  <a:pt x="12493" y="16098"/>
                  <a:pt x="11551" y="15429"/>
                </a:cubicBezTo>
                <a:cubicBezTo>
                  <a:pt x="9879" y="14244"/>
                  <a:pt x="8268" y="12937"/>
                  <a:pt x="6535" y="11751"/>
                </a:cubicBezTo>
                <a:cubicBezTo>
                  <a:pt x="5775" y="11235"/>
                  <a:pt x="4924" y="10839"/>
                  <a:pt x="4012" y="10566"/>
                </a:cubicBezTo>
                <a:cubicBezTo>
                  <a:pt x="3719" y="10452"/>
                  <a:pt x="3418" y="10399"/>
                  <a:pt x="3122" y="10399"/>
                </a:cubicBezTo>
                <a:cubicBezTo>
                  <a:pt x="2071" y="10399"/>
                  <a:pt x="1086" y="11072"/>
                  <a:pt x="730" y="12116"/>
                </a:cubicBezTo>
                <a:cubicBezTo>
                  <a:pt x="456" y="12846"/>
                  <a:pt x="274" y="13605"/>
                  <a:pt x="213" y="14396"/>
                </a:cubicBezTo>
                <a:cubicBezTo>
                  <a:pt x="0" y="16554"/>
                  <a:pt x="578" y="18621"/>
                  <a:pt x="1246" y="20657"/>
                </a:cubicBezTo>
                <a:cubicBezTo>
                  <a:pt x="2857" y="25460"/>
                  <a:pt x="6019" y="28712"/>
                  <a:pt x="10882" y="30262"/>
                </a:cubicBezTo>
                <a:cubicBezTo>
                  <a:pt x="12967" y="30943"/>
                  <a:pt x="15132" y="31277"/>
                  <a:pt x="17298" y="31277"/>
                </a:cubicBezTo>
                <a:cubicBezTo>
                  <a:pt x="19585" y="31277"/>
                  <a:pt x="21873" y="30905"/>
                  <a:pt x="24074" y="30171"/>
                </a:cubicBezTo>
                <a:cubicBezTo>
                  <a:pt x="26475" y="29411"/>
                  <a:pt x="28603" y="27922"/>
                  <a:pt x="30153" y="25916"/>
                </a:cubicBezTo>
                <a:cubicBezTo>
                  <a:pt x="32736" y="22481"/>
                  <a:pt x="33557" y="18590"/>
                  <a:pt x="32858" y="14426"/>
                </a:cubicBezTo>
                <a:cubicBezTo>
                  <a:pt x="32250" y="10627"/>
                  <a:pt x="30274" y="7526"/>
                  <a:pt x="27448" y="4973"/>
                </a:cubicBezTo>
                <a:cubicBezTo>
                  <a:pt x="24286" y="2116"/>
                  <a:pt x="20244" y="353"/>
                  <a:pt x="15988" y="49"/>
                </a:cubicBezTo>
                <a:cubicBezTo>
                  <a:pt x="15618" y="17"/>
                  <a:pt x="15249" y="0"/>
                  <a:pt x="148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6"/>
          <p:cNvSpPr/>
          <p:nvPr/>
        </p:nvSpPr>
        <p:spPr>
          <a:xfrm rot="-899995">
            <a:off x="7685059" y="3992263"/>
            <a:ext cx="1188861" cy="976942"/>
          </a:xfrm>
          <a:custGeom>
            <a:avLst/>
            <a:gdLst/>
            <a:ahLst/>
            <a:cxnLst/>
            <a:rect l="l" t="t" r="r" b="b"/>
            <a:pathLst>
              <a:path w="44805" h="36815" extrusionOk="0">
                <a:moveTo>
                  <a:pt x="26669" y="1"/>
                </a:moveTo>
                <a:cubicBezTo>
                  <a:pt x="25599" y="1"/>
                  <a:pt x="24520" y="120"/>
                  <a:pt x="23436" y="371"/>
                </a:cubicBezTo>
                <a:cubicBezTo>
                  <a:pt x="20913" y="948"/>
                  <a:pt x="18512" y="1890"/>
                  <a:pt x="16080" y="2802"/>
                </a:cubicBezTo>
                <a:cubicBezTo>
                  <a:pt x="14287" y="3471"/>
                  <a:pt x="12524" y="4200"/>
                  <a:pt x="10609" y="4535"/>
                </a:cubicBezTo>
                <a:cubicBezTo>
                  <a:pt x="8329" y="4960"/>
                  <a:pt x="6171" y="5781"/>
                  <a:pt x="4621" y="7574"/>
                </a:cubicBezTo>
                <a:cubicBezTo>
                  <a:pt x="3557" y="8790"/>
                  <a:pt x="2645" y="10128"/>
                  <a:pt x="1916" y="11586"/>
                </a:cubicBezTo>
                <a:cubicBezTo>
                  <a:pt x="274" y="14839"/>
                  <a:pt x="1" y="18334"/>
                  <a:pt x="730" y="21891"/>
                </a:cubicBezTo>
                <a:cubicBezTo>
                  <a:pt x="1885" y="27727"/>
                  <a:pt x="5077" y="32012"/>
                  <a:pt x="10518" y="34505"/>
                </a:cubicBezTo>
                <a:cubicBezTo>
                  <a:pt x="14165" y="36177"/>
                  <a:pt x="18086" y="36784"/>
                  <a:pt x="23102" y="36815"/>
                </a:cubicBezTo>
                <a:cubicBezTo>
                  <a:pt x="26749" y="36693"/>
                  <a:pt x="30366" y="36025"/>
                  <a:pt x="33801" y="34778"/>
                </a:cubicBezTo>
                <a:cubicBezTo>
                  <a:pt x="38117" y="33198"/>
                  <a:pt x="41369" y="30462"/>
                  <a:pt x="43132" y="26116"/>
                </a:cubicBezTo>
                <a:cubicBezTo>
                  <a:pt x="44348" y="23076"/>
                  <a:pt x="44804" y="19793"/>
                  <a:pt x="44409" y="16571"/>
                </a:cubicBezTo>
                <a:cubicBezTo>
                  <a:pt x="43649" y="9824"/>
                  <a:pt x="40275" y="4839"/>
                  <a:pt x="34135" y="1860"/>
                </a:cubicBezTo>
                <a:cubicBezTo>
                  <a:pt x="31734" y="681"/>
                  <a:pt x="29228" y="1"/>
                  <a:pt x="266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6"/>
          <p:cNvSpPr/>
          <p:nvPr/>
        </p:nvSpPr>
        <p:spPr>
          <a:xfrm rot="10248962" flipH="1">
            <a:off x="6893224" y="4094627"/>
            <a:ext cx="1064096" cy="904820"/>
          </a:xfrm>
          <a:custGeom>
            <a:avLst/>
            <a:gdLst/>
            <a:ahLst/>
            <a:cxnLst/>
            <a:rect l="l" t="t" r="r" b="b"/>
            <a:pathLst>
              <a:path w="51977" h="44197" fill="none" extrusionOk="0">
                <a:moveTo>
                  <a:pt x="30366" y="6354"/>
                </a:moveTo>
                <a:cubicBezTo>
                  <a:pt x="17843" y="11126"/>
                  <a:pt x="2219" y="10852"/>
                  <a:pt x="1095" y="20123"/>
                </a:cubicBezTo>
                <a:cubicBezTo>
                  <a:pt x="0" y="29393"/>
                  <a:pt x="8815" y="44196"/>
                  <a:pt x="26809" y="43831"/>
                </a:cubicBezTo>
                <a:cubicBezTo>
                  <a:pt x="44834" y="43467"/>
                  <a:pt x="51977" y="35442"/>
                  <a:pt x="51369" y="25199"/>
                </a:cubicBezTo>
                <a:cubicBezTo>
                  <a:pt x="50761" y="14925"/>
                  <a:pt x="47053" y="1"/>
                  <a:pt x="30366" y="6354"/>
                </a:cubicBezTo>
                <a:close/>
              </a:path>
            </a:pathLst>
          </a:custGeom>
          <a:noFill/>
          <a:ln w="3810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6"/>
          <p:cNvSpPr txBox="1">
            <a:spLocks noGrp="1"/>
          </p:cNvSpPr>
          <p:nvPr>
            <p:ph type="subTitle" idx="1"/>
          </p:nvPr>
        </p:nvSpPr>
        <p:spPr>
          <a:xfrm>
            <a:off x="852600" y="3140625"/>
            <a:ext cx="2279700" cy="5559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None/>
              <a:defRPr sz="1500"/>
            </a:lvl1pPr>
            <a:lvl2pPr lvl="1" algn="ctr" rtl="0">
              <a:lnSpc>
                <a:spcPct val="100000"/>
              </a:lnSpc>
              <a:spcBef>
                <a:spcPts val="0"/>
              </a:spcBef>
              <a:spcAft>
                <a:spcPts val="0"/>
              </a:spcAft>
              <a:buNone/>
              <a:defRPr sz="1500"/>
            </a:lvl2pPr>
            <a:lvl3pPr lvl="2" algn="ctr" rtl="0">
              <a:lnSpc>
                <a:spcPct val="100000"/>
              </a:lnSpc>
              <a:spcBef>
                <a:spcPts val="0"/>
              </a:spcBef>
              <a:spcAft>
                <a:spcPts val="0"/>
              </a:spcAft>
              <a:buNone/>
              <a:defRPr sz="1500"/>
            </a:lvl3pPr>
            <a:lvl4pPr lvl="3" algn="ctr" rtl="0">
              <a:lnSpc>
                <a:spcPct val="100000"/>
              </a:lnSpc>
              <a:spcBef>
                <a:spcPts val="0"/>
              </a:spcBef>
              <a:spcAft>
                <a:spcPts val="0"/>
              </a:spcAft>
              <a:buNone/>
              <a:defRPr sz="1500"/>
            </a:lvl4pPr>
            <a:lvl5pPr lvl="4" algn="ctr" rtl="0">
              <a:lnSpc>
                <a:spcPct val="100000"/>
              </a:lnSpc>
              <a:spcBef>
                <a:spcPts val="0"/>
              </a:spcBef>
              <a:spcAft>
                <a:spcPts val="0"/>
              </a:spcAft>
              <a:buNone/>
              <a:defRPr sz="1500"/>
            </a:lvl5pPr>
            <a:lvl6pPr lvl="5" algn="ctr" rtl="0">
              <a:lnSpc>
                <a:spcPct val="100000"/>
              </a:lnSpc>
              <a:spcBef>
                <a:spcPts val="0"/>
              </a:spcBef>
              <a:spcAft>
                <a:spcPts val="0"/>
              </a:spcAft>
              <a:buNone/>
              <a:defRPr sz="1500"/>
            </a:lvl6pPr>
            <a:lvl7pPr lvl="6" algn="ctr" rtl="0">
              <a:lnSpc>
                <a:spcPct val="100000"/>
              </a:lnSpc>
              <a:spcBef>
                <a:spcPts val="0"/>
              </a:spcBef>
              <a:spcAft>
                <a:spcPts val="0"/>
              </a:spcAft>
              <a:buNone/>
              <a:defRPr sz="1500"/>
            </a:lvl7pPr>
            <a:lvl8pPr lvl="7" algn="ctr" rtl="0">
              <a:lnSpc>
                <a:spcPct val="100000"/>
              </a:lnSpc>
              <a:spcBef>
                <a:spcPts val="0"/>
              </a:spcBef>
              <a:spcAft>
                <a:spcPts val="0"/>
              </a:spcAft>
              <a:buNone/>
              <a:defRPr sz="1500"/>
            </a:lvl8pPr>
            <a:lvl9pPr lvl="8" algn="ctr" rtl="0">
              <a:lnSpc>
                <a:spcPct val="100000"/>
              </a:lnSpc>
              <a:spcBef>
                <a:spcPts val="0"/>
              </a:spcBef>
              <a:spcAft>
                <a:spcPts val="0"/>
              </a:spcAft>
              <a:buNone/>
              <a:defRPr sz="1500"/>
            </a:lvl9pPr>
          </a:lstStyle>
          <a:p>
            <a:endParaRPr/>
          </a:p>
        </p:txBody>
      </p:sp>
      <p:sp>
        <p:nvSpPr>
          <p:cNvPr id="146" name="Google Shape;146;p16"/>
          <p:cNvSpPr txBox="1">
            <a:spLocks noGrp="1"/>
          </p:cNvSpPr>
          <p:nvPr>
            <p:ph type="subTitle" idx="2"/>
          </p:nvPr>
        </p:nvSpPr>
        <p:spPr>
          <a:xfrm>
            <a:off x="6011700" y="3140625"/>
            <a:ext cx="2279700" cy="5559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None/>
              <a:defRPr sz="1500"/>
            </a:lvl1pPr>
            <a:lvl2pPr lvl="1" algn="ctr" rtl="0">
              <a:lnSpc>
                <a:spcPct val="100000"/>
              </a:lnSpc>
              <a:spcBef>
                <a:spcPts val="0"/>
              </a:spcBef>
              <a:spcAft>
                <a:spcPts val="0"/>
              </a:spcAft>
              <a:buNone/>
              <a:defRPr sz="1500"/>
            </a:lvl2pPr>
            <a:lvl3pPr lvl="2" algn="ctr" rtl="0">
              <a:lnSpc>
                <a:spcPct val="100000"/>
              </a:lnSpc>
              <a:spcBef>
                <a:spcPts val="0"/>
              </a:spcBef>
              <a:spcAft>
                <a:spcPts val="0"/>
              </a:spcAft>
              <a:buNone/>
              <a:defRPr sz="1500"/>
            </a:lvl3pPr>
            <a:lvl4pPr lvl="3" algn="ctr" rtl="0">
              <a:lnSpc>
                <a:spcPct val="100000"/>
              </a:lnSpc>
              <a:spcBef>
                <a:spcPts val="0"/>
              </a:spcBef>
              <a:spcAft>
                <a:spcPts val="0"/>
              </a:spcAft>
              <a:buNone/>
              <a:defRPr sz="1500"/>
            </a:lvl4pPr>
            <a:lvl5pPr lvl="4" algn="ctr" rtl="0">
              <a:lnSpc>
                <a:spcPct val="100000"/>
              </a:lnSpc>
              <a:spcBef>
                <a:spcPts val="0"/>
              </a:spcBef>
              <a:spcAft>
                <a:spcPts val="0"/>
              </a:spcAft>
              <a:buNone/>
              <a:defRPr sz="1500"/>
            </a:lvl5pPr>
            <a:lvl6pPr lvl="5" algn="ctr" rtl="0">
              <a:lnSpc>
                <a:spcPct val="100000"/>
              </a:lnSpc>
              <a:spcBef>
                <a:spcPts val="0"/>
              </a:spcBef>
              <a:spcAft>
                <a:spcPts val="0"/>
              </a:spcAft>
              <a:buNone/>
              <a:defRPr sz="1500"/>
            </a:lvl6pPr>
            <a:lvl7pPr lvl="6" algn="ctr" rtl="0">
              <a:lnSpc>
                <a:spcPct val="100000"/>
              </a:lnSpc>
              <a:spcBef>
                <a:spcPts val="0"/>
              </a:spcBef>
              <a:spcAft>
                <a:spcPts val="0"/>
              </a:spcAft>
              <a:buNone/>
              <a:defRPr sz="1500"/>
            </a:lvl7pPr>
            <a:lvl8pPr lvl="7" algn="ctr" rtl="0">
              <a:lnSpc>
                <a:spcPct val="100000"/>
              </a:lnSpc>
              <a:spcBef>
                <a:spcPts val="0"/>
              </a:spcBef>
              <a:spcAft>
                <a:spcPts val="0"/>
              </a:spcAft>
              <a:buNone/>
              <a:defRPr sz="1500"/>
            </a:lvl8pPr>
            <a:lvl9pPr lvl="8" algn="ctr" rtl="0">
              <a:lnSpc>
                <a:spcPct val="100000"/>
              </a:lnSpc>
              <a:spcBef>
                <a:spcPts val="0"/>
              </a:spcBef>
              <a:spcAft>
                <a:spcPts val="0"/>
              </a:spcAft>
              <a:buNone/>
              <a:defRPr sz="1500"/>
            </a:lvl9pPr>
          </a:lstStyle>
          <a:p>
            <a:endParaRPr/>
          </a:p>
        </p:txBody>
      </p:sp>
      <p:sp>
        <p:nvSpPr>
          <p:cNvPr id="147" name="Google Shape;147;p16"/>
          <p:cNvSpPr txBox="1">
            <a:spLocks noGrp="1"/>
          </p:cNvSpPr>
          <p:nvPr>
            <p:ph type="subTitle" idx="3"/>
          </p:nvPr>
        </p:nvSpPr>
        <p:spPr>
          <a:xfrm>
            <a:off x="3432150" y="3140625"/>
            <a:ext cx="2279700" cy="5559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None/>
              <a:defRPr sz="1500"/>
            </a:lvl1pPr>
            <a:lvl2pPr lvl="1" algn="ctr" rtl="0">
              <a:lnSpc>
                <a:spcPct val="100000"/>
              </a:lnSpc>
              <a:spcBef>
                <a:spcPts val="0"/>
              </a:spcBef>
              <a:spcAft>
                <a:spcPts val="0"/>
              </a:spcAft>
              <a:buNone/>
              <a:defRPr sz="1500"/>
            </a:lvl2pPr>
            <a:lvl3pPr lvl="2" algn="ctr" rtl="0">
              <a:lnSpc>
                <a:spcPct val="100000"/>
              </a:lnSpc>
              <a:spcBef>
                <a:spcPts val="0"/>
              </a:spcBef>
              <a:spcAft>
                <a:spcPts val="0"/>
              </a:spcAft>
              <a:buNone/>
              <a:defRPr sz="1500"/>
            </a:lvl3pPr>
            <a:lvl4pPr lvl="3" algn="ctr" rtl="0">
              <a:lnSpc>
                <a:spcPct val="100000"/>
              </a:lnSpc>
              <a:spcBef>
                <a:spcPts val="0"/>
              </a:spcBef>
              <a:spcAft>
                <a:spcPts val="0"/>
              </a:spcAft>
              <a:buNone/>
              <a:defRPr sz="1500"/>
            </a:lvl4pPr>
            <a:lvl5pPr lvl="4" algn="ctr" rtl="0">
              <a:lnSpc>
                <a:spcPct val="100000"/>
              </a:lnSpc>
              <a:spcBef>
                <a:spcPts val="0"/>
              </a:spcBef>
              <a:spcAft>
                <a:spcPts val="0"/>
              </a:spcAft>
              <a:buNone/>
              <a:defRPr sz="1500"/>
            </a:lvl5pPr>
            <a:lvl6pPr lvl="5" algn="ctr" rtl="0">
              <a:lnSpc>
                <a:spcPct val="100000"/>
              </a:lnSpc>
              <a:spcBef>
                <a:spcPts val="0"/>
              </a:spcBef>
              <a:spcAft>
                <a:spcPts val="0"/>
              </a:spcAft>
              <a:buNone/>
              <a:defRPr sz="1500"/>
            </a:lvl6pPr>
            <a:lvl7pPr lvl="6" algn="ctr" rtl="0">
              <a:lnSpc>
                <a:spcPct val="100000"/>
              </a:lnSpc>
              <a:spcBef>
                <a:spcPts val="0"/>
              </a:spcBef>
              <a:spcAft>
                <a:spcPts val="0"/>
              </a:spcAft>
              <a:buNone/>
              <a:defRPr sz="1500"/>
            </a:lvl7pPr>
            <a:lvl8pPr lvl="7" algn="ctr" rtl="0">
              <a:lnSpc>
                <a:spcPct val="100000"/>
              </a:lnSpc>
              <a:spcBef>
                <a:spcPts val="0"/>
              </a:spcBef>
              <a:spcAft>
                <a:spcPts val="0"/>
              </a:spcAft>
              <a:buNone/>
              <a:defRPr sz="1500"/>
            </a:lvl8pPr>
            <a:lvl9pPr lvl="8" algn="ctr" rtl="0">
              <a:lnSpc>
                <a:spcPct val="100000"/>
              </a:lnSpc>
              <a:spcBef>
                <a:spcPts val="0"/>
              </a:spcBef>
              <a:spcAft>
                <a:spcPts val="0"/>
              </a:spcAft>
              <a:buNone/>
              <a:defRPr sz="1500"/>
            </a:lvl9pPr>
          </a:lstStyle>
          <a:p>
            <a:endParaRPr/>
          </a:p>
        </p:txBody>
      </p:sp>
      <p:sp>
        <p:nvSpPr>
          <p:cNvPr id="148" name="Google Shape;148;p16"/>
          <p:cNvSpPr txBox="1">
            <a:spLocks noGrp="1"/>
          </p:cNvSpPr>
          <p:nvPr>
            <p:ph type="title" hasCustomPrompt="1"/>
          </p:nvPr>
        </p:nvSpPr>
        <p:spPr>
          <a:xfrm>
            <a:off x="4019769" y="2147813"/>
            <a:ext cx="1188600" cy="365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2300" b="1"/>
            </a:lvl1pPr>
            <a:lvl2pPr lvl="1" algn="ctr" rtl="0">
              <a:spcBef>
                <a:spcPts val="0"/>
              </a:spcBef>
              <a:spcAft>
                <a:spcPts val="0"/>
              </a:spcAft>
              <a:buSzPts val="3600"/>
              <a:buFont typeface="Anton"/>
              <a:buNone/>
              <a:defRPr sz="3600">
                <a:latin typeface="Anton"/>
                <a:ea typeface="Anton"/>
                <a:cs typeface="Anton"/>
                <a:sym typeface="Anton"/>
              </a:defRPr>
            </a:lvl2pPr>
            <a:lvl3pPr lvl="2" algn="ctr" rtl="0">
              <a:spcBef>
                <a:spcPts val="0"/>
              </a:spcBef>
              <a:spcAft>
                <a:spcPts val="0"/>
              </a:spcAft>
              <a:buSzPts val="3600"/>
              <a:buFont typeface="Anton"/>
              <a:buNone/>
              <a:defRPr sz="3600">
                <a:latin typeface="Anton"/>
                <a:ea typeface="Anton"/>
                <a:cs typeface="Anton"/>
                <a:sym typeface="Anton"/>
              </a:defRPr>
            </a:lvl3pPr>
            <a:lvl4pPr lvl="3" algn="ctr" rtl="0">
              <a:spcBef>
                <a:spcPts val="0"/>
              </a:spcBef>
              <a:spcAft>
                <a:spcPts val="0"/>
              </a:spcAft>
              <a:buSzPts val="3600"/>
              <a:buFont typeface="Anton"/>
              <a:buNone/>
              <a:defRPr sz="3600">
                <a:latin typeface="Anton"/>
                <a:ea typeface="Anton"/>
                <a:cs typeface="Anton"/>
                <a:sym typeface="Anton"/>
              </a:defRPr>
            </a:lvl4pPr>
            <a:lvl5pPr lvl="4" algn="ctr" rtl="0">
              <a:spcBef>
                <a:spcPts val="0"/>
              </a:spcBef>
              <a:spcAft>
                <a:spcPts val="0"/>
              </a:spcAft>
              <a:buSzPts val="3600"/>
              <a:buFont typeface="Anton"/>
              <a:buNone/>
              <a:defRPr sz="3600">
                <a:latin typeface="Anton"/>
                <a:ea typeface="Anton"/>
                <a:cs typeface="Anton"/>
                <a:sym typeface="Anton"/>
              </a:defRPr>
            </a:lvl5pPr>
            <a:lvl6pPr lvl="5" algn="ctr" rtl="0">
              <a:spcBef>
                <a:spcPts val="0"/>
              </a:spcBef>
              <a:spcAft>
                <a:spcPts val="0"/>
              </a:spcAft>
              <a:buSzPts val="3600"/>
              <a:buFont typeface="Anton"/>
              <a:buNone/>
              <a:defRPr sz="3600">
                <a:latin typeface="Anton"/>
                <a:ea typeface="Anton"/>
                <a:cs typeface="Anton"/>
                <a:sym typeface="Anton"/>
              </a:defRPr>
            </a:lvl6pPr>
            <a:lvl7pPr lvl="6" algn="ctr" rtl="0">
              <a:spcBef>
                <a:spcPts val="0"/>
              </a:spcBef>
              <a:spcAft>
                <a:spcPts val="0"/>
              </a:spcAft>
              <a:buSzPts val="3600"/>
              <a:buFont typeface="Anton"/>
              <a:buNone/>
              <a:defRPr sz="3600">
                <a:latin typeface="Anton"/>
                <a:ea typeface="Anton"/>
                <a:cs typeface="Anton"/>
                <a:sym typeface="Anton"/>
              </a:defRPr>
            </a:lvl7pPr>
            <a:lvl8pPr lvl="7" algn="ctr" rtl="0">
              <a:spcBef>
                <a:spcPts val="0"/>
              </a:spcBef>
              <a:spcAft>
                <a:spcPts val="0"/>
              </a:spcAft>
              <a:buSzPts val="3600"/>
              <a:buFont typeface="Anton"/>
              <a:buNone/>
              <a:defRPr sz="3600">
                <a:latin typeface="Anton"/>
                <a:ea typeface="Anton"/>
                <a:cs typeface="Anton"/>
                <a:sym typeface="Anton"/>
              </a:defRPr>
            </a:lvl8pPr>
            <a:lvl9pPr lvl="8" algn="ctr" rtl="0">
              <a:spcBef>
                <a:spcPts val="0"/>
              </a:spcBef>
              <a:spcAft>
                <a:spcPts val="0"/>
              </a:spcAft>
              <a:buSzPts val="3600"/>
              <a:buFont typeface="Anton"/>
              <a:buNone/>
              <a:defRPr sz="3600">
                <a:latin typeface="Anton"/>
                <a:ea typeface="Anton"/>
                <a:cs typeface="Anton"/>
                <a:sym typeface="Anton"/>
              </a:defRPr>
            </a:lvl9pPr>
          </a:lstStyle>
          <a:p>
            <a:r>
              <a:t>xx%</a:t>
            </a:r>
          </a:p>
        </p:txBody>
      </p:sp>
      <p:sp>
        <p:nvSpPr>
          <p:cNvPr id="149" name="Google Shape;149;p16"/>
          <p:cNvSpPr txBox="1">
            <a:spLocks noGrp="1"/>
          </p:cNvSpPr>
          <p:nvPr>
            <p:ph type="title" idx="4" hasCustomPrompt="1"/>
          </p:nvPr>
        </p:nvSpPr>
        <p:spPr>
          <a:xfrm>
            <a:off x="1452050" y="2147813"/>
            <a:ext cx="1188600" cy="365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2300" b="1"/>
            </a:lvl1pPr>
            <a:lvl2pPr lvl="1" algn="ctr" rtl="0">
              <a:spcBef>
                <a:spcPts val="0"/>
              </a:spcBef>
              <a:spcAft>
                <a:spcPts val="0"/>
              </a:spcAft>
              <a:buSzPts val="3600"/>
              <a:buFont typeface="Anton"/>
              <a:buNone/>
              <a:defRPr sz="3600">
                <a:latin typeface="Anton"/>
                <a:ea typeface="Anton"/>
                <a:cs typeface="Anton"/>
                <a:sym typeface="Anton"/>
              </a:defRPr>
            </a:lvl2pPr>
            <a:lvl3pPr lvl="2" algn="ctr" rtl="0">
              <a:spcBef>
                <a:spcPts val="0"/>
              </a:spcBef>
              <a:spcAft>
                <a:spcPts val="0"/>
              </a:spcAft>
              <a:buSzPts val="3600"/>
              <a:buFont typeface="Anton"/>
              <a:buNone/>
              <a:defRPr sz="3600">
                <a:latin typeface="Anton"/>
                <a:ea typeface="Anton"/>
                <a:cs typeface="Anton"/>
                <a:sym typeface="Anton"/>
              </a:defRPr>
            </a:lvl3pPr>
            <a:lvl4pPr lvl="3" algn="ctr" rtl="0">
              <a:spcBef>
                <a:spcPts val="0"/>
              </a:spcBef>
              <a:spcAft>
                <a:spcPts val="0"/>
              </a:spcAft>
              <a:buSzPts val="3600"/>
              <a:buFont typeface="Anton"/>
              <a:buNone/>
              <a:defRPr sz="3600">
                <a:latin typeface="Anton"/>
                <a:ea typeface="Anton"/>
                <a:cs typeface="Anton"/>
                <a:sym typeface="Anton"/>
              </a:defRPr>
            </a:lvl4pPr>
            <a:lvl5pPr lvl="4" algn="ctr" rtl="0">
              <a:spcBef>
                <a:spcPts val="0"/>
              </a:spcBef>
              <a:spcAft>
                <a:spcPts val="0"/>
              </a:spcAft>
              <a:buSzPts val="3600"/>
              <a:buFont typeface="Anton"/>
              <a:buNone/>
              <a:defRPr sz="3600">
                <a:latin typeface="Anton"/>
                <a:ea typeface="Anton"/>
                <a:cs typeface="Anton"/>
                <a:sym typeface="Anton"/>
              </a:defRPr>
            </a:lvl5pPr>
            <a:lvl6pPr lvl="5" algn="ctr" rtl="0">
              <a:spcBef>
                <a:spcPts val="0"/>
              </a:spcBef>
              <a:spcAft>
                <a:spcPts val="0"/>
              </a:spcAft>
              <a:buSzPts val="3600"/>
              <a:buFont typeface="Anton"/>
              <a:buNone/>
              <a:defRPr sz="3600">
                <a:latin typeface="Anton"/>
                <a:ea typeface="Anton"/>
                <a:cs typeface="Anton"/>
                <a:sym typeface="Anton"/>
              </a:defRPr>
            </a:lvl6pPr>
            <a:lvl7pPr lvl="6" algn="ctr" rtl="0">
              <a:spcBef>
                <a:spcPts val="0"/>
              </a:spcBef>
              <a:spcAft>
                <a:spcPts val="0"/>
              </a:spcAft>
              <a:buSzPts val="3600"/>
              <a:buFont typeface="Anton"/>
              <a:buNone/>
              <a:defRPr sz="3600">
                <a:latin typeface="Anton"/>
                <a:ea typeface="Anton"/>
                <a:cs typeface="Anton"/>
                <a:sym typeface="Anton"/>
              </a:defRPr>
            </a:lvl7pPr>
            <a:lvl8pPr lvl="7" algn="ctr" rtl="0">
              <a:spcBef>
                <a:spcPts val="0"/>
              </a:spcBef>
              <a:spcAft>
                <a:spcPts val="0"/>
              </a:spcAft>
              <a:buSzPts val="3600"/>
              <a:buFont typeface="Anton"/>
              <a:buNone/>
              <a:defRPr sz="3600">
                <a:latin typeface="Anton"/>
                <a:ea typeface="Anton"/>
                <a:cs typeface="Anton"/>
                <a:sym typeface="Anton"/>
              </a:defRPr>
            </a:lvl8pPr>
            <a:lvl9pPr lvl="8" algn="ctr" rtl="0">
              <a:spcBef>
                <a:spcPts val="0"/>
              </a:spcBef>
              <a:spcAft>
                <a:spcPts val="0"/>
              </a:spcAft>
              <a:buSzPts val="3600"/>
              <a:buFont typeface="Anton"/>
              <a:buNone/>
              <a:defRPr sz="3600">
                <a:latin typeface="Anton"/>
                <a:ea typeface="Anton"/>
                <a:cs typeface="Anton"/>
                <a:sym typeface="Anton"/>
              </a:defRPr>
            </a:lvl9pPr>
          </a:lstStyle>
          <a:p>
            <a:r>
              <a:t>xx%</a:t>
            </a:r>
          </a:p>
        </p:txBody>
      </p:sp>
      <p:sp>
        <p:nvSpPr>
          <p:cNvPr id="150" name="Google Shape;150;p16"/>
          <p:cNvSpPr txBox="1">
            <a:spLocks noGrp="1"/>
          </p:cNvSpPr>
          <p:nvPr>
            <p:ph type="title" idx="5" hasCustomPrompt="1"/>
          </p:nvPr>
        </p:nvSpPr>
        <p:spPr>
          <a:xfrm>
            <a:off x="6605175" y="2147813"/>
            <a:ext cx="1188600" cy="365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2300" b="1"/>
            </a:lvl1pPr>
            <a:lvl2pPr lvl="1" algn="ctr" rtl="0">
              <a:spcBef>
                <a:spcPts val="0"/>
              </a:spcBef>
              <a:spcAft>
                <a:spcPts val="0"/>
              </a:spcAft>
              <a:buSzPts val="3600"/>
              <a:buFont typeface="Anton"/>
              <a:buNone/>
              <a:defRPr sz="3600">
                <a:latin typeface="Anton"/>
                <a:ea typeface="Anton"/>
                <a:cs typeface="Anton"/>
                <a:sym typeface="Anton"/>
              </a:defRPr>
            </a:lvl2pPr>
            <a:lvl3pPr lvl="2" algn="ctr" rtl="0">
              <a:spcBef>
                <a:spcPts val="0"/>
              </a:spcBef>
              <a:spcAft>
                <a:spcPts val="0"/>
              </a:spcAft>
              <a:buSzPts val="3600"/>
              <a:buFont typeface="Anton"/>
              <a:buNone/>
              <a:defRPr sz="3600">
                <a:latin typeface="Anton"/>
                <a:ea typeface="Anton"/>
                <a:cs typeface="Anton"/>
                <a:sym typeface="Anton"/>
              </a:defRPr>
            </a:lvl3pPr>
            <a:lvl4pPr lvl="3" algn="ctr" rtl="0">
              <a:spcBef>
                <a:spcPts val="0"/>
              </a:spcBef>
              <a:spcAft>
                <a:spcPts val="0"/>
              </a:spcAft>
              <a:buSzPts val="3600"/>
              <a:buFont typeface="Anton"/>
              <a:buNone/>
              <a:defRPr sz="3600">
                <a:latin typeface="Anton"/>
                <a:ea typeface="Anton"/>
                <a:cs typeface="Anton"/>
                <a:sym typeface="Anton"/>
              </a:defRPr>
            </a:lvl4pPr>
            <a:lvl5pPr lvl="4" algn="ctr" rtl="0">
              <a:spcBef>
                <a:spcPts val="0"/>
              </a:spcBef>
              <a:spcAft>
                <a:spcPts val="0"/>
              </a:spcAft>
              <a:buSzPts val="3600"/>
              <a:buFont typeface="Anton"/>
              <a:buNone/>
              <a:defRPr sz="3600">
                <a:latin typeface="Anton"/>
                <a:ea typeface="Anton"/>
                <a:cs typeface="Anton"/>
                <a:sym typeface="Anton"/>
              </a:defRPr>
            </a:lvl5pPr>
            <a:lvl6pPr lvl="5" algn="ctr" rtl="0">
              <a:spcBef>
                <a:spcPts val="0"/>
              </a:spcBef>
              <a:spcAft>
                <a:spcPts val="0"/>
              </a:spcAft>
              <a:buSzPts val="3600"/>
              <a:buFont typeface="Anton"/>
              <a:buNone/>
              <a:defRPr sz="3600">
                <a:latin typeface="Anton"/>
                <a:ea typeface="Anton"/>
                <a:cs typeface="Anton"/>
                <a:sym typeface="Anton"/>
              </a:defRPr>
            </a:lvl6pPr>
            <a:lvl7pPr lvl="6" algn="ctr" rtl="0">
              <a:spcBef>
                <a:spcPts val="0"/>
              </a:spcBef>
              <a:spcAft>
                <a:spcPts val="0"/>
              </a:spcAft>
              <a:buSzPts val="3600"/>
              <a:buFont typeface="Anton"/>
              <a:buNone/>
              <a:defRPr sz="3600">
                <a:latin typeface="Anton"/>
                <a:ea typeface="Anton"/>
                <a:cs typeface="Anton"/>
                <a:sym typeface="Anton"/>
              </a:defRPr>
            </a:lvl7pPr>
            <a:lvl8pPr lvl="7" algn="ctr" rtl="0">
              <a:spcBef>
                <a:spcPts val="0"/>
              </a:spcBef>
              <a:spcAft>
                <a:spcPts val="0"/>
              </a:spcAft>
              <a:buSzPts val="3600"/>
              <a:buFont typeface="Anton"/>
              <a:buNone/>
              <a:defRPr sz="3600">
                <a:latin typeface="Anton"/>
                <a:ea typeface="Anton"/>
                <a:cs typeface="Anton"/>
                <a:sym typeface="Anton"/>
              </a:defRPr>
            </a:lvl8pPr>
            <a:lvl9pPr lvl="8" algn="ctr" rtl="0">
              <a:spcBef>
                <a:spcPts val="0"/>
              </a:spcBef>
              <a:spcAft>
                <a:spcPts val="0"/>
              </a:spcAft>
              <a:buSzPts val="3600"/>
              <a:buFont typeface="Anton"/>
              <a:buNone/>
              <a:defRPr sz="3600">
                <a:latin typeface="Anton"/>
                <a:ea typeface="Anton"/>
                <a:cs typeface="Anton"/>
                <a:sym typeface="Anton"/>
              </a:defRPr>
            </a:lvl9pPr>
          </a:lstStyle>
          <a:p>
            <a:r>
              <a:t>xx%</a:t>
            </a:r>
          </a:p>
        </p:txBody>
      </p:sp>
      <p:sp>
        <p:nvSpPr>
          <p:cNvPr id="151" name="Google Shape;151;p16"/>
          <p:cNvSpPr txBox="1">
            <a:spLocks noGrp="1"/>
          </p:cNvSpPr>
          <p:nvPr>
            <p:ph type="ctrTitle" idx="6"/>
          </p:nvPr>
        </p:nvSpPr>
        <p:spPr>
          <a:xfrm>
            <a:off x="1504950" y="402200"/>
            <a:ext cx="6134100" cy="584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500" b="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hree Columns 2">
  <p:cSld name="BLANK_1_1_3_2">
    <p:bg>
      <p:bgPr>
        <a:solidFill>
          <a:schemeClr val="accent1"/>
        </a:solidFill>
        <a:effectLst/>
      </p:bgPr>
    </p:bg>
    <p:spTree>
      <p:nvGrpSpPr>
        <p:cNvPr id="1" name="Shape 152"/>
        <p:cNvGrpSpPr/>
        <p:nvPr/>
      </p:nvGrpSpPr>
      <p:grpSpPr>
        <a:xfrm>
          <a:off x="0" y="0"/>
          <a:ext cx="0" cy="0"/>
          <a:chOff x="0" y="0"/>
          <a:chExt cx="0" cy="0"/>
        </a:xfrm>
      </p:grpSpPr>
      <p:sp>
        <p:nvSpPr>
          <p:cNvPr id="153" name="Google Shape;153;p17"/>
          <p:cNvSpPr/>
          <p:nvPr/>
        </p:nvSpPr>
        <p:spPr>
          <a:xfrm rot="10800000">
            <a:off x="7183919" y="4189301"/>
            <a:ext cx="1842407" cy="985049"/>
          </a:xfrm>
          <a:custGeom>
            <a:avLst/>
            <a:gdLst/>
            <a:ahLst/>
            <a:cxnLst/>
            <a:rect l="l" t="t" r="r" b="b"/>
            <a:pathLst>
              <a:path w="62779" h="33565" extrusionOk="0">
                <a:moveTo>
                  <a:pt x="62779" y="1"/>
                </a:moveTo>
                <a:lnTo>
                  <a:pt x="62779" y="1"/>
                </a:lnTo>
                <a:cubicBezTo>
                  <a:pt x="62779" y="1"/>
                  <a:pt x="62778" y="1"/>
                  <a:pt x="62778" y="1"/>
                </a:cubicBezTo>
                <a:lnTo>
                  <a:pt x="62778" y="1"/>
                </a:lnTo>
                <a:lnTo>
                  <a:pt x="62779" y="1"/>
                </a:lnTo>
                <a:close/>
                <a:moveTo>
                  <a:pt x="62778" y="1"/>
                </a:moveTo>
                <a:lnTo>
                  <a:pt x="268" y="701"/>
                </a:lnTo>
                <a:cubicBezTo>
                  <a:pt x="1" y="701"/>
                  <a:pt x="1468" y="9508"/>
                  <a:pt x="1568" y="10008"/>
                </a:cubicBezTo>
                <a:cubicBezTo>
                  <a:pt x="3603" y="18814"/>
                  <a:pt x="8807" y="28254"/>
                  <a:pt x="17480" y="31957"/>
                </a:cubicBezTo>
                <a:cubicBezTo>
                  <a:pt x="19698" y="32899"/>
                  <a:pt x="22310" y="33564"/>
                  <a:pt x="24866" y="33564"/>
                </a:cubicBezTo>
                <a:cubicBezTo>
                  <a:pt x="26652" y="33564"/>
                  <a:pt x="28411" y="33240"/>
                  <a:pt x="29989" y="32457"/>
                </a:cubicBezTo>
                <a:cubicBezTo>
                  <a:pt x="33825" y="30589"/>
                  <a:pt x="35793" y="26553"/>
                  <a:pt x="37494" y="22817"/>
                </a:cubicBezTo>
                <a:cubicBezTo>
                  <a:pt x="39496" y="18447"/>
                  <a:pt x="41564" y="14011"/>
                  <a:pt x="45400" y="10875"/>
                </a:cubicBezTo>
                <a:cubicBezTo>
                  <a:pt x="50036" y="7072"/>
                  <a:pt x="56441" y="6439"/>
                  <a:pt x="60844" y="2269"/>
                </a:cubicBezTo>
                <a:cubicBezTo>
                  <a:pt x="61111" y="2003"/>
                  <a:pt x="62542" y="6"/>
                  <a:pt x="62778" y="1"/>
                </a:cubicBezTo>
                <a:close/>
              </a:path>
            </a:pathLst>
          </a:custGeom>
          <a:solidFill>
            <a:srgbClr val="FF5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7"/>
          <p:cNvSpPr/>
          <p:nvPr/>
        </p:nvSpPr>
        <p:spPr>
          <a:xfrm>
            <a:off x="601500" y="475588"/>
            <a:ext cx="1570702" cy="630786"/>
          </a:xfrm>
          <a:custGeom>
            <a:avLst/>
            <a:gdLst/>
            <a:ahLst/>
            <a:cxnLst/>
            <a:rect l="l" t="t" r="r" b="b"/>
            <a:pathLst>
              <a:path w="42889" h="17224" extrusionOk="0">
                <a:moveTo>
                  <a:pt x="28238" y="2083"/>
                </a:moveTo>
                <a:lnTo>
                  <a:pt x="28238" y="2083"/>
                </a:lnTo>
                <a:cubicBezTo>
                  <a:pt x="28602" y="4424"/>
                  <a:pt x="28116" y="6643"/>
                  <a:pt x="27417" y="8831"/>
                </a:cubicBezTo>
                <a:cubicBezTo>
                  <a:pt x="26931" y="6491"/>
                  <a:pt x="26961" y="4211"/>
                  <a:pt x="28238" y="2083"/>
                </a:cubicBezTo>
                <a:close/>
                <a:moveTo>
                  <a:pt x="35168" y="2053"/>
                </a:moveTo>
                <a:cubicBezTo>
                  <a:pt x="35350" y="2387"/>
                  <a:pt x="35472" y="2752"/>
                  <a:pt x="35563" y="3117"/>
                </a:cubicBezTo>
                <a:cubicBezTo>
                  <a:pt x="35837" y="5366"/>
                  <a:pt x="35350" y="7463"/>
                  <a:pt x="34682" y="9652"/>
                </a:cubicBezTo>
                <a:cubicBezTo>
                  <a:pt x="33618" y="8193"/>
                  <a:pt x="33922" y="2934"/>
                  <a:pt x="35168" y="2053"/>
                </a:cubicBezTo>
                <a:close/>
                <a:moveTo>
                  <a:pt x="14408" y="3147"/>
                </a:moveTo>
                <a:lnTo>
                  <a:pt x="14408" y="3147"/>
                </a:lnTo>
                <a:cubicBezTo>
                  <a:pt x="15380" y="5670"/>
                  <a:pt x="14894" y="8132"/>
                  <a:pt x="14195" y="10685"/>
                </a:cubicBezTo>
                <a:cubicBezTo>
                  <a:pt x="13009" y="7980"/>
                  <a:pt x="13070" y="3877"/>
                  <a:pt x="14408" y="3147"/>
                </a:cubicBezTo>
                <a:close/>
                <a:moveTo>
                  <a:pt x="8146" y="3451"/>
                </a:moveTo>
                <a:cubicBezTo>
                  <a:pt x="8268" y="3694"/>
                  <a:pt x="8359" y="3968"/>
                  <a:pt x="8450" y="4241"/>
                </a:cubicBezTo>
                <a:cubicBezTo>
                  <a:pt x="8815" y="5640"/>
                  <a:pt x="8632" y="7007"/>
                  <a:pt x="8328" y="8375"/>
                </a:cubicBezTo>
                <a:cubicBezTo>
                  <a:pt x="8146" y="9165"/>
                  <a:pt x="7933" y="9925"/>
                  <a:pt x="7721" y="10776"/>
                </a:cubicBezTo>
                <a:cubicBezTo>
                  <a:pt x="6961" y="9257"/>
                  <a:pt x="6748" y="4454"/>
                  <a:pt x="8146" y="3451"/>
                </a:cubicBezTo>
                <a:close/>
                <a:moveTo>
                  <a:pt x="21520" y="1810"/>
                </a:moveTo>
                <a:cubicBezTo>
                  <a:pt x="21611" y="2083"/>
                  <a:pt x="21703" y="2387"/>
                  <a:pt x="21794" y="2691"/>
                </a:cubicBezTo>
                <a:cubicBezTo>
                  <a:pt x="22098" y="4454"/>
                  <a:pt x="21855" y="6217"/>
                  <a:pt x="21520" y="7950"/>
                </a:cubicBezTo>
                <a:cubicBezTo>
                  <a:pt x="21338" y="8983"/>
                  <a:pt x="21034" y="10047"/>
                  <a:pt x="20760" y="11080"/>
                </a:cubicBezTo>
                <a:cubicBezTo>
                  <a:pt x="20730" y="11202"/>
                  <a:pt x="20669" y="11354"/>
                  <a:pt x="20608" y="11506"/>
                </a:cubicBezTo>
                <a:cubicBezTo>
                  <a:pt x="18967" y="8861"/>
                  <a:pt x="19484" y="2752"/>
                  <a:pt x="21520" y="1810"/>
                </a:cubicBezTo>
                <a:close/>
                <a:moveTo>
                  <a:pt x="28334" y="1"/>
                </a:moveTo>
                <a:cubicBezTo>
                  <a:pt x="27901" y="1"/>
                  <a:pt x="27449" y="205"/>
                  <a:pt x="27083" y="624"/>
                </a:cubicBezTo>
                <a:cubicBezTo>
                  <a:pt x="26748" y="989"/>
                  <a:pt x="26475" y="1445"/>
                  <a:pt x="26262" y="1901"/>
                </a:cubicBezTo>
                <a:cubicBezTo>
                  <a:pt x="24955" y="4940"/>
                  <a:pt x="25107" y="8041"/>
                  <a:pt x="26140" y="11141"/>
                </a:cubicBezTo>
                <a:cubicBezTo>
                  <a:pt x="26232" y="11354"/>
                  <a:pt x="26232" y="11627"/>
                  <a:pt x="26171" y="11871"/>
                </a:cubicBezTo>
                <a:cubicBezTo>
                  <a:pt x="25897" y="12357"/>
                  <a:pt x="25563" y="12813"/>
                  <a:pt x="25198" y="13238"/>
                </a:cubicBezTo>
                <a:cubicBezTo>
                  <a:pt x="24668" y="13807"/>
                  <a:pt x="24031" y="14080"/>
                  <a:pt x="23398" y="14080"/>
                </a:cubicBezTo>
                <a:cubicBezTo>
                  <a:pt x="23016" y="14080"/>
                  <a:pt x="22635" y="13980"/>
                  <a:pt x="22280" y="13786"/>
                </a:cubicBezTo>
                <a:cubicBezTo>
                  <a:pt x="21915" y="13664"/>
                  <a:pt x="21763" y="13238"/>
                  <a:pt x="21976" y="12934"/>
                </a:cubicBezTo>
                <a:cubicBezTo>
                  <a:pt x="23010" y="10260"/>
                  <a:pt x="23557" y="7402"/>
                  <a:pt x="23617" y="4515"/>
                </a:cubicBezTo>
                <a:cubicBezTo>
                  <a:pt x="23648" y="3451"/>
                  <a:pt x="23466" y="2387"/>
                  <a:pt x="23162" y="1354"/>
                </a:cubicBezTo>
                <a:cubicBezTo>
                  <a:pt x="22879" y="488"/>
                  <a:pt x="22201" y="31"/>
                  <a:pt x="21459" y="31"/>
                </a:cubicBezTo>
                <a:cubicBezTo>
                  <a:pt x="21002" y="31"/>
                  <a:pt x="20520" y="204"/>
                  <a:pt x="20092" y="563"/>
                </a:cubicBezTo>
                <a:cubicBezTo>
                  <a:pt x="19788" y="776"/>
                  <a:pt x="19544" y="1050"/>
                  <a:pt x="19362" y="1354"/>
                </a:cubicBezTo>
                <a:cubicBezTo>
                  <a:pt x="18906" y="2114"/>
                  <a:pt x="18541" y="2904"/>
                  <a:pt x="18298" y="3755"/>
                </a:cubicBezTo>
                <a:cubicBezTo>
                  <a:pt x="17417" y="6977"/>
                  <a:pt x="17842" y="10381"/>
                  <a:pt x="19453" y="13269"/>
                </a:cubicBezTo>
                <a:cubicBezTo>
                  <a:pt x="19544" y="13451"/>
                  <a:pt x="19575" y="13634"/>
                  <a:pt x="19514" y="13816"/>
                </a:cubicBezTo>
                <a:cubicBezTo>
                  <a:pt x="19082" y="14576"/>
                  <a:pt x="18405" y="14973"/>
                  <a:pt x="17699" y="14973"/>
                </a:cubicBezTo>
                <a:cubicBezTo>
                  <a:pt x="17164" y="14973"/>
                  <a:pt x="16612" y="14744"/>
                  <a:pt x="16140" y="14272"/>
                </a:cubicBezTo>
                <a:cubicBezTo>
                  <a:pt x="15958" y="14089"/>
                  <a:pt x="15806" y="13846"/>
                  <a:pt x="15623" y="13664"/>
                </a:cubicBezTo>
                <a:cubicBezTo>
                  <a:pt x="15319" y="13360"/>
                  <a:pt x="15228" y="12904"/>
                  <a:pt x="15441" y="12539"/>
                </a:cubicBezTo>
                <a:cubicBezTo>
                  <a:pt x="16140" y="10655"/>
                  <a:pt x="16566" y="8679"/>
                  <a:pt x="16657" y="6703"/>
                </a:cubicBezTo>
                <a:cubicBezTo>
                  <a:pt x="16718" y="5244"/>
                  <a:pt x="16657" y="3785"/>
                  <a:pt x="15958" y="2448"/>
                </a:cubicBezTo>
                <a:cubicBezTo>
                  <a:pt x="15657" y="1771"/>
                  <a:pt x="14995" y="1396"/>
                  <a:pt x="14319" y="1396"/>
                </a:cubicBezTo>
                <a:cubicBezTo>
                  <a:pt x="13901" y="1396"/>
                  <a:pt x="13479" y="1539"/>
                  <a:pt x="13131" y="1840"/>
                </a:cubicBezTo>
                <a:cubicBezTo>
                  <a:pt x="12797" y="2114"/>
                  <a:pt x="12523" y="2448"/>
                  <a:pt x="12310" y="2813"/>
                </a:cubicBezTo>
                <a:cubicBezTo>
                  <a:pt x="11854" y="3725"/>
                  <a:pt x="11581" y="4728"/>
                  <a:pt x="11581" y="5761"/>
                </a:cubicBezTo>
                <a:cubicBezTo>
                  <a:pt x="11490" y="8254"/>
                  <a:pt x="12098" y="10564"/>
                  <a:pt x="13101" y="12813"/>
                </a:cubicBezTo>
                <a:cubicBezTo>
                  <a:pt x="13222" y="13026"/>
                  <a:pt x="13253" y="13269"/>
                  <a:pt x="13192" y="13482"/>
                </a:cubicBezTo>
                <a:cubicBezTo>
                  <a:pt x="12979" y="13937"/>
                  <a:pt x="12736" y="14363"/>
                  <a:pt x="12462" y="14758"/>
                </a:cubicBezTo>
                <a:cubicBezTo>
                  <a:pt x="12130" y="15231"/>
                  <a:pt x="11605" y="15482"/>
                  <a:pt x="11081" y="15482"/>
                </a:cubicBezTo>
                <a:cubicBezTo>
                  <a:pt x="10695" y="15482"/>
                  <a:pt x="10310" y="15346"/>
                  <a:pt x="10000" y="15062"/>
                </a:cubicBezTo>
                <a:cubicBezTo>
                  <a:pt x="9514" y="14545"/>
                  <a:pt x="9028" y="13968"/>
                  <a:pt x="8632" y="13360"/>
                </a:cubicBezTo>
                <a:cubicBezTo>
                  <a:pt x="8572" y="13238"/>
                  <a:pt x="8572" y="13086"/>
                  <a:pt x="8632" y="12934"/>
                </a:cubicBezTo>
                <a:cubicBezTo>
                  <a:pt x="9483" y="11415"/>
                  <a:pt x="9848" y="9743"/>
                  <a:pt x="10152" y="8071"/>
                </a:cubicBezTo>
                <a:cubicBezTo>
                  <a:pt x="10487" y="6612"/>
                  <a:pt x="10487" y="5123"/>
                  <a:pt x="10122" y="3694"/>
                </a:cubicBezTo>
                <a:cubicBezTo>
                  <a:pt x="9848" y="2722"/>
                  <a:pt x="9423" y="1810"/>
                  <a:pt x="8237" y="1658"/>
                </a:cubicBezTo>
                <a:cubicBezTo>
                  <a:pt x="8182" y="1652"/>
                  <a:pt x="8126" y="1649"/>
                  <a:pt x="8070" y="1649"/>
                </a:cubicBezTo>
                <a:cubicBezTo>
                  <a:pt x="7236" y="1649"/>
                  <a:pt x="6360" y="2281"/>
                  <a:pt x="6018" y="3421"/>
                </a:cubicBezTo>
                <a:cubicBezTo>
                  <a:pt x="5654" y="4545"/>
                  <a:pt x="5441" y="5670"/>
                  <a:pt x="5380" y="6855"/>
                </a:cubicBezTo>
                <a:cubicBezTo>
                  <a:pt x="5319" y="8770"/>
                  <a:pt x="5623" y="10685"/>
                  <a:pt x="6322" y="12509"/>
                </a:cubicBezTo>
                <a:cubicBezTo>
                  <a:pt x="6322" y="12691"/>
                  <a:pt x="6262" y="12874"/>
                  <a:pt x="6110" y="13026"/>
                </a:cubicBezTo>
                <a:cubicBezTo>
                  <a:pt x="5947" y="13161"/>
                  <a:pt x="5742" y="13230"/>
                  <a:pt x="5536" y="13230"/>
                </a:cubicBezTo>
                <a:cubicBezTo>
                  <a:pt x="5278" y="13230"/>
                  <a:pt x="5018" y="13123"/>
                  <a:pt x="4833" y="12904"/>
                </a:cubicBezTo>
                <a:cubicBezTo>
                  <a:pt x="4590" y="12691"/>
                  <a:pt x="4377" y="12418"/>
                  <a:pt x="4195" y="12144"/>
                </a:cubicBezTo>
                <a:cubicBezTo>
                  <a:pt x="2310" y="9105"/>
                  <a:pt x="1611" y="5518"/>
                  <a:pt x="2189" y="1992"/>
                </a:cubicBezTo>
                <a:cubicBezTo>
                  <a:pt x="2340" y="1566"/>
                  <a:pt x="2128" y="1080"/>
                  <a:pt x="1702" y="928"/>
                </a:cubicBezTo>
                <a:cubicBezTo>
                  <a:pt x="1599" y="887"/>
                  <a:pt x="1493" y="867"/>
                  <a:pt x="1391" y="867"/>
                </a:cubicBezTo>
                <a:cubicBezTo>
                  <a:pt x="1043" y="867"/>
                  <a:pt x="725" y="1093"/>
                  <a:pt x="608" y="1445"/>
                </a:cubicBezTo>
                <a:cubicBezTo>
                  <a:pt x="456" y="1779"/>
                  <a:pt x="365" y="2144"/>
                  <a:pt x="334" y="2509"/>
                </a:cubicBezTo>
                <a:cubicBezTo>
                  <a:pt x="0" y="5488"/>
                  <a:pt x="486" y="8497"/>
                  <a:pt x="1733" y="11232"/>
                </a:cubicBezTo>
                <a:cubicBezTo>
                  <a:pt x="2128" y="12144"/>
                  <a:pt x="2675" y="13026"/>
                  <a:pt x="3313" y="13816"/>
                </a:cubicBezTo>
                <a:cubicBezTo>
                  <a:pt x="3898" y="14608"/>
                  <a:pt x="4600" y="14979"/>
                  <a:pt x="5390" y="14979"/>
                </a:cubicBezTo>
                <a:cubicBezTo>
                  <a:pt x="5873" y="14979"/>
                  <a:pt x="6389" y="14841"/>
                  <a:pt x="6930" y="14576"/>
                </a:cubicBezTo>
                <a:cubicBezTo>
                  <a:pt x="7021" y="14545"/>
                  <a:pt x="7113" y="14515"/>
                  <a:pt x="7234" y="14485"/>
                </a:cubicBezTo>
                <a:cubicBezTo>
                  <a:pt x="8248" y="16268"/>
                  <a:pt x="9703" y="17223"/>
                  <a:pt x="11133" y="17223"/>
                </a:cubicBezTo>
                <a:cubicBezTo>
                  <a:pt x="12360" y="17223"/>
                  <a:pt x="13570" y="16520"/>
                  <a:pt x="14468" y="15032"/>
                </a:cubicBezTo>
                <a:cubicBezTo>
                  <a:pt x="15319" y="16004"/>
                  <a:pt x="16262" y="16734"/>
                  <a:pt x="17630" y="16734"/>
                </a:cubicBezTo>
                <a:cubicBezTo>
                  <a:pt x="19028" y="16734"/>
                  <a:pt x="20000" y="15944"/>
                  <a:pt x="20851" y="15001"/>
                </a:cubicBezTo>
                <a:cubicBezTo>
                  <a:pt x="21789" y="15570"/>
                  <a:pt x="22650" y="15829"/>
                  <a:pt x="23446" y="15829"/>
                </a:cubicBezTo>
                <a:cubicBezTo>
                  <a:pt x="24946" y="15829"/>
                  <a:pt x="26214" y="14910"/>
                  <a:pt x="27326" y="13421"/>
                </a:cubicBezTo>
                <a:cubicBezTo>
                  <a:pt x="28323" y="14793"/>
                  <a:pt x="29609" y="15493"/>
                  <a:pt x="30916" y="15493"/>
                </a:cubicBezTo>
                <a:cubicBezTo>
                  <a:pt x="32157" y="15493"/>
                  <a:pt x="33417" y="14861"/>
                  <a:pt x="34469" y="13573"/>
                </a:cubicBezTo>
                <a:cubicBezTo>
                  <a:pt x="34682" y="13755"/>
                  <a:pt x="34864" y="13937"/>
                  <a:pt x="35016" y="14150"/>
                </a:cubicBezTo>
                <a:cubicBezTo>
                  <a:pt x="35686" y="14840"/>
                  <a:pt x="36609" y="15203"/>
                  <a:pt x="37543" y="15203"/>
                </a:cubicBezTo>
                <a:cubicBezTo>
                  <a:pt x="38092" y="15203"/>
                  <a:pt x="38643" y="15078"/>
                  <a:pt x="39150" y="14819"/>
                </a:cubicBezTo>
                <a:cubicBezTo>
                  <a:pt x="40396" y="14241"/>
                  <a:pt x="41369" y="13178"/>
                  <a:pt x="41825" y="11901"/>
                </a:cubicBezTo>
                <a:cubicBezTo>
                  <a:pt x="42584" y="9834"/>
                  <a:pt x="42888" y="7615"/>
                  <a:pt x="42736" y="5427"/>
                </a:cubicBezTo>
                <a:cubicBezTo>
                  <a:pt x="42706" y="4515"/>
                  <a:pt x="42554" y="3603"/>
                  <a:pt x="42432" y="2691"/>
                </a:cubicBezTo>
                <a:cubicBezTo>
                  <a:pt x="42402" y="2205"/>
                  <a:pt x="41976" y="1810"/>
                  <a:pt x="41490" y="1810"/>
                </a:cubicBezTo>
                <a:cubicBezTo>
                  <a:pt x="41004" y="1840"/>
                  <a:pt x="40700" y="2205"/>
                  <a:pt x="40700" y="2813"/>
                </a:cubicBezTo>
                <a:cubicBezTo>
                  <a:pt x="40700" y="3056"/>
                  <a:pt x="40700" y="3329"/>
                  <a:pt x="40761" y="3603"/>
                </a:cubicBezTo>
                <a:cubicBezTo>
                  <a:pt x="41125" y="5427"/>
                  <a:pt x="41125" y="7281"/>
                  <a:pt x="40761" y="9105"/>
                </a:cubicBezTo>
                <a:cubicBezTo>
                  <a:pt x="40578" y="10108"/>
                  <a:pt x="40274" y="11080"/>
                  <a:pt x="39788" y="11962"/>
                </a:cubicBezTo>
                <a:cubicBezTo>
                  <a:pt x="39256" y="12930"/>
                  <a:pt x="38449" y="13418"/>
                  <a:pt x="37651" y="13418"/>
                </a:cubicBezTo>
                <a:cubicBezTo>
                  <a:pt x="36945" y="13418"/>
                  <a:pt x="36245" y="13036"/>
                  <a:pt x="35745" y="12266"/>
                </a:cubicBezTo>
                <a:cubicBezTo>
                  <a:pt x="35654" y="12083"/>
                  <a:pt x="35624" y="11840"/>
                  <a:pt x="35715" y="11627"/>
                </a:cubicBezTo>
                <a:cubicBezTo>
                  <a:pt x="36840" y="9348"/>
                  <a:pt x="37296" y="6886"/>
                  <a:pt x="37417" y="4363"/>
                </a:cubicBezTo>
                <a:cubicBezTo>
                  <a:pt x="37508" y="3329"/>
                  <a:pt x="37296" y="2296"/>
                  <a:pt x="36779" y="1415"/>
                </a:cubicBezTo>
                <a:cubicBezTo>
                  <a:pt x="36346" y="677"/>
                  <a:pt x="35701" y="294"/>
                  <a:pt x="35055" y="294"/>
                </a:cubicBezTo>
                <a:cubicBezTo>
                  <a:pt x="34476" y="294"/>
                  <a:pt x="33896" y="601"/>
                  <a:pt x="33466" y="1232"/>
                </a:cubicBezTo>
                <a:cubicBezTo>
                  <a:pt x="32979" y="1931"/>
                  <a:pt x="32645" y="2752"/>
                  <a:pt x="32493" y="3603"/>
                </a:cubicBezTo>
                <a:cubicBezTo>
                  <a:pt x="32037" y="6278"/>
                  <a:pt x="32311" y="9044"/>
                  <a:pt x="33344" y="11567"/>
                </a:cubicBezTo>
                <a:cubicBezTo>
                  <a:pt x="33405" y="11749"/>
                  <a:pt x="33405" y="11962"/>
                  <a:pt x="33314" y="12175"/>
                </a:cubicBezTo>
                <a:cubicBezTo>
                  <a:pt x="32630" y="13247"/>
                  <a:pt x="31811" y="13779"/>
                  <a:pt x="30983" y="13779"/>
                </a:cubicBezTo>
                <a:cubicBezTo>
                  <a:pt x="30192" y="13779"/>
                  <a:pt x="29392" y="13292"/>
                  <a:pt x="28694" y="12327"/>
                </a:cubicBezTo>
                <a:lnTo>
                  <a:pt x="28602" y="12175"/>
                </a:lnTo>
                <a:cubicBezTo>
                  <a:pt x="28329" y="11871"/>
                  <a:pt x="28298" y="11445"/>
                  <a:pt x="28481" y="11111"/>
                </a:cubicBezTo>
                <a:cubicBezTo>
                  <a:pt x="29575" y="8588"/>
                  <a:pt x="30122" y="5913"/>
                  <a:pt x="30122" y="3177"/>
                </a:cubicBezTo>
                <a:cubicBezTo>
                  <a:pt x="30122" y="2448"/>
                  <a:pt x="29970" y="1718"/>
                  <a:pt x="29727" y="1050"/>
                </a:cubicBezTo>
                <a:cubicBezTo>
                  <a:pt x="29450" y="358"/>
                  <a:pt x="28908" y="1"/>
                  <a:pt x="283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7"/>
          <p:cNvSpPr txBox="1">
            <a:spLocks noGrp="1"/>
          </p:cNvSpPr>
          <p:nvPr>
            <p:ph type="subTitle" idx="1"/>
          </p:nvPr>
        </p:nvSpPr>
        <p:spPr>
          <a:xfrm>
            <a:off x="852600" y="3140625"/>
            <a:ext cx="2279700" cy="5559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None/>
              <a:defRPr sz="1500"/>
            </a:lvl1pPr>
            <a:lvl2pPr lvl="1" algn="ctr" rtl="0">
              <a:lnSpc>
                <a:spcPct val="100000"/>
              </a:lnSpc>
              <a:spcBef>
                <a:spcPts val="0"/>
              </a:spcBef>
              <a:spcAft>
                <a:spcPts val="0"/>
              </a:spcAft>
              <a:buNone/>
              <a:defRPr sz="1500"/>
            </a:lvl2pPr>
            <a:lvl3pPr lvl="2" algn="ctr" rtl="0">
              <a:lnSpc>
                <a:spcPct val="100000"/>
              </a:lnSpc>
              <a:spcBef>
                <a:spcPts val="0"/>
              </a:spcBef>
              <a:spcAft>
                <a:spcPts val="0"/>
              </a:spcAft>
              <a:buNone/>
              <a:defRPr sz="1500"/>
            </a:lvl3pPr>
            <a:lvl4pPr lvl="3" algn="ctr" rtl="0">
              <a:lnSpc>
                <a:spcPct val="100000"/>
              </a:lnSpc>
              <a:spcBef>
                <a:spcPts val="0"/>
              </a:spcBef>
              <a:spcAft>
                <a:spcPts val="0"/>
              </a:spcAft>
              <a:buNone/>
              <a:defRPr sz="1500"/>
            </a:lvl4pPr>
            <a:lvl5pPr lvl="4" algn="ctr" rtl="0">
              <a:lnSpc>
                <a:spcPct val="100000"/>
              </a:lnSpc>
              <a:spcBef>
                <a:spcPts val="0"/>
              </a:spcBef>
              <a:spcAft>
                <a:spcPts val="0"/>
              </a:spcAft>
              <a:buNone/>
              <a:defRPr sz="1500"/>
            </a:lvl5pPr>
            <a:lvl6pPr lvl="5" algn="ctr" rtl="0">
              <a:lnSpc>
                <a:spcPct val="100000"/>
              </a:lnSpc>
              <a:spcBef>
                <a:spcPts val="0"/>
              </a:spcBef>
              <a:spcAft>
                <a:spcPts val="0"/>
              </a:spcAft>
              <a:buNone/>
              <a:defRPr sz="1500"/>
            </a:lvl6pPr>
            <a:lvl7pPr lvl="6" algn="ctr" rtl="0">
              <a:lnSpc>
                <a:spcPct val="100000"/>
              </a:lnSpc>
              <a:spcBef>
                <a:spcPts val="0"/>
              </a:spcBef>
              <a:spcAft>
                <a:spcPts val="0"/>
              </a:spcAft>
              <a:buNone/>
              <a:defRPr sz="1500"/>
            </a:lvl7pPr>
            <a:lvl8pPr lvl="7" algn="ctr" rtl="0">
              <a:lnSpc>
                <a:spcPct val="100000"/>
              </a:lnSpc>
              <a:spcBef>
                <a:spcPts val="0"/>
              </a:spcBef>
              <a:spcAft>
                <a:spcPts val="0"/>
              </a:spcAft>
              <a:buNone/>
              <a:defRPr sz="1500"/>
            </a:lvl8pPr>
            <a:lvl9pPr lvl="8" algn="ctr" rtl="0">
              <a:lnSpc>
                <a:spcPct val="100000"/>
              </a:lnSpc>
              <a:spcBef>
                <a:spcPts val="0"/>
              </a:spcBef>
              <a:spcAft>
                <a:spcPts val="0"/>
              </a:spcAft>
              <a:buNone/>
              <a:defRPr sz="1500"/>
            </a:lvl9pPr>
          </a:lstStyle>
          <a:p>
            <a:endParaRPr/>
          </a:p>
        </p:txBody>
      </p:sp>
      <p:sp>
        <p:nvSpPr>
          <p:cNvPr id="156" name="Google Shape;156;p17"/>
          <p:cNvSpPr txBox="1">
            <a:spLocks noGrp="1"/>
          </p:cNvSpPr>
          <p:nvPr>
            <p:ph type="subTitle" idx="2"/>
          </p:nvPr>
        </p:nvSpPr>
        <p:spPr>
          <a:xfrm>
            <a:off x="6011700" y="3140625"/>
            <a:ext cx="2279700" cy="5559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None/>
              <a:defRPr sz="1500"/>
            </a:lvl1pPr>
            <a:lvl2pPr lvl="1" algn="ctr" rtl="0">
              <a:lnSpc>
                <a:spcPct val="100000"/>
              </a:lnSpc>
              <a:spcBef>
                <a:spcPts val="0"/>
              </a:spcBef>
              <a:spcAft>
                <a:spcPts val="0"/>
              </a:spcAft>
              <a:buNone/>
              <a:defRPr sz="1500"/>
            </a:lvl2pPr>
            <a:lvl3pPr lvl="2" algn="ctr" rtl="0">
              <a:lnSpc>
                <a:spcPct val="100000"/>
              </a:lnSpc>
              <a:spcBef>
                <a:spcPts val="0"/>
              </a:spcBef>
              <a:spcAft>
                <a:spcPts val="0"/>
              </a:spcAft>
              <a:buNone/>
              <a:defRPr sz="1500"/>
            </a:lvl3pPr>
            <a:lvl4pPr lvl="3" algn="ctr" rtl="0">
              <a:lnSpc>
                <a:spcPct val="100000"/>
              </a:lnSpc>
              <a:spcBef>
                <a:spcPts val="0"/>
              </a:spcBef>
              <a:spcAft>
                <a:spcPts val="0"/>
              </a:spcAft>
              <a:buNone/>
              <a:defRPr sz="1500"/>
            </a:lvl4pPr>
            <a:lvl5pPr lvl="4" algn="ctr" rtl="0">
              <a:lnSpc>
                <a:spcPct val="100000"/>
              </a:lnSpc>
              <a:spcBef>
                <a:spcPts val="0"/>
              </a:spcBef>
              <a:spcAft>
                <a:spcPts val="0"/>
              </a:spcAft>
              <a:buNone/>
              <a:defRPr sz="1500"/>
            </a:lvl5pPr>
            <a:lvl6pPr lvl="5" algn="ctr" rtl="0">
              <a:lnSpc>
                <a:spcPct val="100000"/>
              </a:lnSpc>
              <a:spcBef>
                <a:spcPts val="0"/>
              </a:spcBef>
              <a:spcAft>
                <a:spcPts val="0"/>
              </a:spcAft>
              <a:buNone/>
              <a:defRPr sz="1500"/>
            </a:lvl6pPr>
            <a:lvl7pPr lvl="6" algn="ctr" rtl="0">
              <a:lnSpc>
                <a:spcPct val="100000"/>
              </a:lnSpc>
              <a:spcBef>
                <a:spcPts val="0"/>
              </a:spcBef>
              <a:spcAft>
                <a:spcPts val="0"/>
              </a:spcAft>
              <a:buNone/>
              <a:defRPr sz="1500"/>
            </a:lvl7pPr>
            <a:lvl8pPr lvl="7" algn="ctr" rtl="0">
              <a:lnSpc>
                <a:spcPct val="100000"/>
              </a:lnSpc>
              <a:spcBef>
                <a:spcPts val="0"/>
              </a:spcBef>
              <a:spcAft>
                <a:spcPts val="0"/>
              </a:spcAft>
              <a:buNone/>
              <a:defRPr sz="1500"/>
            </a:lvl8pPr>
            <a:lvl9pPr lvl="8" algn="ctr" rtl="0">
              <a:lnSpc>
                <a:spcPct val="100000"/>
              </a:lnSpc>
              <a:spcBef>
                <a:spcPts val="0"/>
              </a:spcBef>
              <a:spcAft>
                <a:spcPts val="0"/>
              </a:spcAft>
              <a:buNone/>
              <a:defRPr sz="1500"/>
            </a:lvl9pPr>
          </a:lstStyle>
          <a:p>
            <a:endParaRPr/>
          </a:p>
        </p:txBody>
      </p:sp>
      <p:sp>
        <p:nvSpPr>
          <p:cNvPr id="157" name="Google Shape;157;p17"/>
          <p:cNvSpPr txBox="1">
            <a:spLocks noGrp="1"/>
          </p:cNvSpPr>
          <p:nvPr>
            <p:ph type="subTitle" idx="3"/>
          </p:nvPr>
        </p:nvSpPr>
        <p:spPr>
          <a:xfrm>
            <a:off x="3432150" y="3140625"/>
            <a:ext cx="2279700" cy="5559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None/>
              <a:defRPr sz="1500"/>
            </a:lvl1pPr>
            <a:lvl2pPr lvl="1" algn="ctr" rtl="0">
              <a:lnSpc>
                <a:spcPct val="100000"/>
              </a:lnSpc>
              <a:spcBef>
                <a:spcPts val="0"/>
              </a:spcBef>
              <a:spcAft>
                <a:spcPts val="0"/>
              </a:spcAft>
              <a:buNone/>
              <a:defRPr sz="1500"/>
            </a:lvl2pPr>
            <a:lvl3pPr lvl="2" algn="ctr" rtl="0">
              <a:lnSpc>
                <a:spcPct val="100000"/>
              </a:lnSpc>
              <a:spcBef>
                <a:spcPts val="0"/>
              </a:spcBef>
              <a:spcAft>
                <a:spcPts val="0"/>
              </a:spcAft>
              <a:buNone/>
              <a:defRPr sz="1500"/>
            </a:lvl3pPr>
            <a:lvl4pPr lvl="3" algn="ctr" rtl="0">
              <a:lnSpc>
                <a:spcPct val="100000"/>
              </a:lnSpc>
              <a:spcBef>
                <a:spcPts val="0"/>
              </a:spcBef>
              <a:spcAft>
                <a:spcPts val="0"/>
              </a:spcAft>
              <a:buNone/>
              <a:defRPr sz="1500"/>
            </a:lvl4pPr>
            <a:lvl5pPr lvl="4" algn="ctr" rtl="0">
              <a:lnSpc>
                <a:spcPct val="100000"/>
              </a:lnSpc>
              <a:spcBef>
                <a:spcPts val="0"/>
              </a:spcBef>
              <a:spcAft>
                <a:spcPts val="0"/>
              </a:spcAft>
              <a:buNone/>
              <a:defRPr sz="1500"/>
            </a:lvl5pPr>
            <a:lvl6pPr lvl="5" algn="ctr" rtl="0">
              <a:lnSpc>
                <a:spcPct val="100000"/>
              </a:lnSpc>
              <a:spcBef>
                <a:spcPts val="0"/>
              </a:spcBef>
              <a:spcAft>
                <a:spcPts val="0"/>
              </a:spcAft>
              <a:buNone/>
              <a:defRPr sz="1500"/>
            </a:lvl6pPr>
            <a:lvl7pPr lvl="6" algn="ctr" rtl="0">
              <a:lnSpc>
                <a:spcPct val="100000"/>
              </a:lnSpc>
              <a:spcBef>
                <a:spcPts val="0"/>
              </a:spcBef>
              <a:spcAft>
                <a:spcPts val="0"/>
              </a:spcAft>
              <a:buNone/>
              <a:defRPr sz="1500"/>
            </a:lvl7pPr>
            <a:lvl8pPr lvl="7" algn="ctr" rtl="0">
              <a:lnSpc>
                <a:spcPct val="100000"/>
              </a:lnSpc>
              <a:spcBef>
                <a:spcPts val="0"/>
              </a:spcBef>
              <a:spcAft>
                <a:spcPts val="0"/>
              </a:spcAft>
              <a:buNone/>
              <a:defRPr sz="1500"/>
            </a:lvl8pPr>
            <a:lvl9pPr lvl="8" algn="ctr" rtl="0">
              <a:lnSpc>
                <a:spcPct val="100000"/>
              </a:lnSpc>
              <a:spcBef>
                <a:spcPts val="0"/>
              </a:spcBef>
              <a:spcAft>
                <a:spcPts val="0"/>
              </a:spcAft>
              <a:buNone/>
              <a:defRPr sz="1500"/>
            </a:lvl9pPr>
          </a:lstStyle>
          <a:p>
            <a:endParaRPr/>
          </a:p>
        </p:txBody>
      </p:sp>
      <p:sp>
        <p:nvSpPr>
          <p:cNvPr id="158" name="Google Shape;158;p17"/>
          <p:cNvSpPr txBox="1">
            <a:spLocks noGrp="1"/>
          </p:cNvSpPr>
          <p:nvPr>
            <p:ph type="title" hasCustomPrompt="1"/>
          </p:nvPr>
        </p:nvSpPr>
        <p:spPr>
          <a:xfrm>
            <a:off x="3977700" y="2639375"/>
            <a:ext cx="1188600" cy="365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400" b="0"/>
            </a:lvl1pPr>
            <a:lvl2pPr lvl="1" algn="ctr" rtl="0">
              <a:spcBef>
                <a:spcPts val="0"/>
              </a:spcBef>
              <a:spcAft>
                <a:spcPts val="0"/>
              </a:spcAft>
              <a:buSzPts val="3600"/>
              <a:buFont typeface="Anton"/>
              <a:buNone/>
              <a:defRPr sz="3600">
                <a:latin typeface="Anton"/>
                <a:ea typeface="Anton"/>
                <a:cs typeface="Anton"/>
                <a:sym typeface="Anton"/>
              </a:defRPr>
            </a:lvl2pPr>
            <a:lvl3pPr lvl="2" algn="ctr" rtl="0">
              <a:spcBef>
                <a:spcPts val="0"/>
              </a:spcBef>
              <a:spcAft>
                <a:spcPts val="0"/>
              </a:spcAft>
              <a:buSzPts val="3600"/>
              <a:buFont typeface="Anton"/>
              <a:buNone/>
              <a:defRPr sz="3600">
                <a:latin typeface="Anton"/>
                <a:ea typeface="Anton"/>
                <a:cs typeface="Anton"/>
                <a:sym typeface="Anton"/>
              </a:defRPr>
            </a:lvl3pPr>
            <a:lvl4pPr lvl="3" algn="ctr" rtl="0">
              <a:spcBef>
                <a:spcPts val="0"/>
              </a:spcBef>
              <a:spcAft>
                <a:spcPts val="0"/>
              </a:spcAft>
              <a:buSzPts val="3600"/>
              <a:buFont typeface="Anton"/>
              <a:buNone/>
              <a:defRPr sz="3600">
                <a:latin typeface="Anton"/>
                <a:ea typeface="Anton"/>
                <a:cs typeface="Anton"/>
                <a:sym typeface="Anton"/>
              </a:defRPr>
            </a:lvl4pPr>
            <a:lvl5pPr lvl="4" algn="ctr" rtl="0">
              <a:spcBef>
                <a:spcPts val="0"/>
              </a:spcBef>
              <a:spcAft>
                <a:spcPts val="0"/>
              </a:spcAft>
              <a:buSzPts val="3600"/>
              <a:buFont typeface="Anton"/>
              <a:buNone/>
              <a:defRPr sz="3600">
                <a:latin typeface="Anton"/>
                <a:ea typeface="Anton"/>
                <a:cs typeface="Anton"/>
                <a:sym typeface="Anton"/>
              </a:defRPr>
            </a:lvl5pPr>
            <a:lvl6pPr lvl="5" algn="ctr" rtl="0">
              <a:spcBef>
                <a:spcPts val="0"/>
              </a:spcBef>
              <a:spcAft>
                <a:spcPts val="0"/>
              </a:spcAft>
              <a:buSzPts val="3600"/>
              <a:buFont typeface="Anton"/>
              <a:buNone/>
              <a:defRPr sz="3600">
                <a:latin typeface="Anton"/>
                <a:ea typeface="Anton"/>
                <a:cs typeface="Anton"/>
                <a:sym typeface="Anton"/>
              </a:defRPr>
            </a:lvl6pPr>
            <a:lvl7pPr lvl="6" algn="ctr" rtl="0">
              <a:spcBef>
                <a:spcPts val="0"/>
              </a:spcBef>
              <a:spcAft>
                <a:spcPts val="0"/>
              </a:spcAft>
              <a:buSzPts val="3600"/>
              <a:buFont typeface="Anton"/>
              <a:buNone/>
              <a:defRPr sz="3600">
                <a:latin typeface="Anton"/>
                <a:ea typeface="Anton"/>
                <a:cs typeface="Anton"/>
                <a:sym typeface="Anton"/>
              </a:defRPr>
            </a:lvl7pPr>
            <a:lvl8pPr lvl="7" algn="ctr" rtl="0">
              <a:spcBef>
                <a:spcPts val="0"/>
              </a:spcBef>
              <a:spcAft>
                <a:spcPts val="0"/>
              </a:spcAft>
              <a:buSzPts val="3600"/>
              <a:buFont typeface="Anton"/>
              <a:buNone/>
              <a:defRPr sz="3600">
                <a:latin typeface="Anton"/>
                <a:ea typeface="Anton"/>
                <a:cs typeface="Anton"/>
                <a:sym typeface="Anton"/>
              </a:defRPr>
            </a:lvl8pPr>
            <a:lvl9pPr lvl="8" algn="ctr" rtl="0">
              <a:spcBef>
                <a:spcPts val="0"/>
              </a:spcBef>
              <a:spcAft>
                <a:spcPts val="0"/>
              </a:spcAft>
              <a:buSzPts val="3600"/>
              <a:buFont typeface="Anton"/>
              <a:buNone/>
              <a:defRPr sz="3600">
                <a:latin typeface="Anton"/>
                <a:ea typeface="Anton"/>
                <a:cs typeface="Anton"/>
                <a:sym typeface="Anton"/>
              </a:defRPr>
            </a:lvl9pPr>
          </a:lstStyle>
          <a:p>
            <a:r>
              <a:t>xx%</a:t>
            </a:r>
          </a:p>
        </p:txBody>
      </p:sp>
      <p:sp>
        <p:nvSpPr>
          <p:cNvPr id="159" name="Google Shape;159;p17"/>
          <p:cNvSpPr txBox="1">
            <a:spLocks noGrp="1"/>
          </p:cNvSpPr>
          <p:nvPr>
            <p:ph type="title" idx="4" hasCustomPrompt="1"/>
          </p:nvPr>
        </p:nvSpPr>
        <p:spPr>
          <a:xfrm>
            <a:off x="1398150" y="2639375"/>
            <a:ext cx="1188600" cy="365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400" b="0"/>
            </a:lvl1pPr>
            <a:lvl2pPr lvl="1" algn="ctr" rtl="0">
              <a:spcBef>
                <a:spcPts val="0"/>
              </a:spcBef>
              <a:spcAft>
                <a:spcPts val="0"/>
              </a:spcAft>
              <a:buSzPts val="3600"/>
              <a:buFont typeface="Anton"/>
              <a:buNone/>
              <a:defRPr sz="3600">
                <a:latin typeface="Anton"/>
                <a:ea typeface="Anton"/>
                <a:cs typeface="Anton"/>
                <a:sym typeface="Anton"/>
              </a:defRPr>
            </a:lvl2pPr>
            <a:lvl3pPr lvl="2" algn="ctr" rtl="0">
              <a:spcBef>
                <a:spcPts val="0"/>
              </a:spcBef>
              <a:spcAft>
                <a:spcPts val="0"/>
              </a:spcAft>
              <a:buSzPts val="3600"/>
              <a:buFont typeface="Anton"/>
              <a:buNone/>
              <a:defRPr sz="3600">
                <a:latin typeface="Anton"/>
                <a:ea typeface="Anton"/>
                <a:cs typeface="Anton"/>
                <a:sym typeface="Anton"/>
              </a:defRPr>
            </a:lvl3pPr>
            <a:lvl4pPr lvl="3" algn="ctr" rtl="0">
              <a:spcBef>
                <a:spcPts val="0"/>
              </a:spcBef>
              <a:spcAft>
                <a:spcPts val="0"/>
              </a:spcAft>
              <a:buSzPts val="3600"/>
              <a:buFont typeface="Anton"/>
              <a:buNone/>
              <a:defRPr sz="3600">
                <a:latin typeface="Anton"/>
                <a:ea typeface="Anton"/>
                <a:cs typeface="Anton"/>
                <a:sym typeface="Anton"/>
              </a:defRPr>
            </a:lvl4pPr>
            <a:lvl5pPr lvl="4" algn="ctr" rtl="0">
              <a:spcBef>
                <a:spcPts val="0"/>
              </a:spcBef>
              <a:spcAft>
                <a:spcPts val="0"/>
              </a:spcAft>
              <a:buSzPts val="3600"/>
              <a:buFont typeface="Anton"/>
              <a:buNone/>
              <a:defRPr sz="3600">
                <a:latin typeface="Anton"/>
                <a:ea typeface="Anton"/>
                <a:cs typeface="Anton"/>
                <a:sym typeface="Anton"/>
              </a:defRPr>
            </a:lvl5pPr>
            <a:lvl6pPr lvl="5" algn="ctr" rtl="0">
              <a:spcBef>
                <a:spcPts val="0"/>
              </a:spcBef>
              <a:spcAft>
                <a:spcPts val="0"/>
              </a:spcAft>
              <a:buSzPts val="3600"/>
              <a:buFont typeface="Anton"/>
              <a:buNone/>
              <a:defRPr sz="3600">
                <a:latin typeface="Anton"/>
                <a:ea typeface="Anton"/>
                <a:cs typeface="Anton"/>
                <a:sym typeface="Anton"/>
              </a:defRPr>
            </a:lvl6pPr>
            <a:lvl7pPr lvl="6" algn="ctr" rtl="0">
              <a:spcBef>
                <a:spcPts val="0"/>
              </a:spcBef>
              <a:spcAft>
                <a:spcPts val="0"/>
              </a:spcAft>
              <a:buSzPts val="3600"/>
              <a:buFont typeface="Anton"/>
              <a:buNone/>
              <a:defRPr sz="3600">
                <a:latin typeface="Anton"/>
                <a:ea typeface="Anton"/>
                <a:cs typeface="Anton"/>
                <a:sym typeface="Anton"/>
              </a:defRPr>
            </a:lvl7pPr>
            <a:lvl8pPr lvl="7" algn="ctr" rtl="0">
              <a:spcBef>
                <a:spcPts val="0"/>
              </a:spcBef>
              <a:spcAft>
                <a:spcPts val="0"/>
              </a:spcAft>
              <a:buSzPts val="3600"/>
              <a:buFont typeface="Anton"/>
              <a:buNone/>
              <a:defRPr sz="3600">
                <a:latin typeface="Anton"/>
                <a:ea typeface="Anton"/>
                <a:cs typeface="Anton"/>
                <a:sym typeface="Anton"/>
              </a:defRPr>
            </a:lvl8pPr>
            <a:lvl9pPr lvl="8" algn="ctr" rtl="0">
              <a:spcBef>
                <a:spcPts val="0"/>
              </a:spcBef>
              <a:spcAft>
                <a:spcPts val="0"/>
              </a:spcAft>
              <a:buSzPts val="3600"/>
              <a:buFont typeface="Anton"/>
              <a:buNone/>
              <a:defRPr sz="3600">
                <a:latin typeface="Anton"/>
                <a:ea typeface="Anton"/>
                <a:cs typeface="Anton"/>
                <a:sym typeface="Anton"/>
              </a:defRPr>
            </a:lvl9pPr>
          </a:lstStyle>
          <a:p>
            <a:r>
              <a:t>xx%</a:t>
            </a:r>
          </a:p>
        </p:txBody>
      </p:sp>
      <p:sp>
        <p:nvSpPr>
          <p:cNvPr id="160" name="Google Shape;160;p17"/>
          <p:cNvSpPr txBox="1">
            <a:spLocks noGrp="1"/>
          </p:cNvSpPr>
          <p:nvPr>
            <p:ph type="title" idx="5" hasCustomPrompt="1"/>
          </p:nvPr>
        </p:nvSpPr>
        <p:spPr>
          <a:xfrm>
            <a:off x="6557250" y="2639375"/>
            <a:ext cx="1188600" cy="365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400" b="0"/>
            </a:lvl1pPr>
            <a:lvl2pPr lvl="1" algn="ctr" rtl="0">
              <a:spcBef>
                <a:spcPts val="0"/>
              </a:spcBef>
              <a:spcAft>
                <a:spcPts val="0"/>
              </a:spcAft>
              <a:buSzPts val="3600"/>
              <a:buFont typeface="Anton"/>
              <a:buNone/>
              <a:defRPr sz="3600">
                <a:latin typeface="Anton"/>
                <a:ea typeface="Anton"/>
                <a:cs typeface="Anton"/>
                <a:sym typeface="Anton"/>
              </a:defRPr>
            </a:lvl2pPr>
            <a:lvl3pPr lvl="2" algn="ctr" rtl="0">
              <a:spcBef>
                <a:spcPts val="0"/>
              </a:spcBef>
              <a:spcAft>
                <a:spcPts val="0"/>
              </a:spcAft>
              <a:buSzPts val="3600"/>
              <a:buFont typeface="Anton"/>
              <a:buNone/>
              <a:defRPr sz="3600">
                <a:latin typeface="Anton"/>
                <a:ea typeface="Anton"/>
                <a:cs typeface="Anton"/>
                <a:sym typeface="Anton"/>
              </a:defRPr>
            </a:lvl3pPr>
            <a:lvl4pPr lvl="3" algn="ctr" rtl="0">
              <a:spcBef>
                <a:spcPts val="0"/>
              </a:spcBef>
              <a:spcAft>
                <a:spcPts val="0"/>
              </a:spcAft>
              <a:buSzPts val="3600"/>
              <a:buFont typeface="Anton"/>
              <a:buNone/>
              <a:defRPr sz="3600">
                <a:latin typeface="Anton"/>
                <a:ea typeface="Anton"/>
                <a:cs typeface="Anton"/>
                <a:sym typeface="Anton"/>
              </a:defRPr>
            </a:lvl4pPr>
            <a:lvl5pPr lvl="4" algn="ctr" rtl="0">
              <a:spcBef>
                <a:spcPts val="0"/>
              </a:spcBef>
              <a:spcAft>
                <a:spcPts val="0"/>
              </a:spcAft>
              <a:buSzPts val="3600"/>
              <a:buFont typeface="Anton"/>
              <a:buNone/>
              <a:defRPr sz="3600">
                <a:latin typeface="Anton"/>
                <a:ea typeface="Anton"/>
                <a:cs typeface="Anton"/>
                <a:sym typeface="Anton"/>
              </a:defRPr>
            </a:lvl5pPr>
            <a:lvl6pPr lvl="5" algn="ctr" rtl="0">
              <a:spcBef>
                <a:spcPts val="0"/>
              </a:spcBef>
              <a:spcAft>
                <a:spcPts val="0"/>
              </a:spcAft>
              <a:buSzPts val="3600"/>
              <a:buFont typeface="Anton"/>
              <a:buNone/>
              <a:defRPr sz="3600">
                <a:latin typeface="Anton"/>
                <a:ea typeface="Anton"/>
                <a:cs typeface="Anton"/>
                <a:sym typeface="Anton"/>
              </a:defRPr>
            </a:lvl6pPr>
            <a:lvl7pPr lvl="6" algn="ctr" rtl="0">
              <a:spcBef>
                <a:spcPts val="0"/>
              </a:spcBef>
              <a:spcAft>
                <a:spcPts val="0"/>
              </a:spcAft>
              <a:buSzPts val="3600"/>
              <a:buFont typeface="Anton"/>
              <a:buNone/>
              <a:defRPr sz="3600">
                <a:latin typeface="Anton"/>
                <a:ea typeface="Anton"/>
                <a:cs typeface="Anton"/>
                <a:sym typeface="Anton"/>
              </a:defRPr>
            </a:lvl7pPr>
            <a:lvl8pPr lvl="7" algn="ctr" rtl="0">
              <a:spcBef>
                <a:spcPts val="0"/>
              </a:spcBef>
              <a:spcAft>
                <a:spcPts val="0"/>
              </a:spcAft>
              <a:buSzPts val="3600"/>
              <a:buFont typeface="Anton"/>
              <a:buNone/>
              <a:defRPr sz="3600">
                <a:latin typeface="Anton"/>
                <a:ea typeface="Anton"/>
                <a:cs typeface="Anton"/>
                <a:sym typeface="Anton"/>
              </a:defRPr>
            </a:lvl8pPr>
            <a:lvl9pPr lvl="8" algn="ctr" rtl="0">
              <a:spcBef>
                <a:spcPts val="0"/>
              </a:spcBef>
              <a:spcAft>
                <a:spcPts val="0"/>
              </a:spcAft>
              <a:buSzPts val="3600"/>
              <a:buFont typeface="Anton"/>
              <a:buNone/>
              <a:defRPr sz="3600">
                <a:latin typeface="Anton"/>
                <a:ea typeface="Anton"/>
                <a:cs typeface="Anton"/>
                <a:sym typeface="Anton"/>
              </a:defRPr>
            </a:lvl9pPr>
          </a:lstStyle>
          <a:p>
            <a:r>
              <a:t>xx%</a:t>
            </a:r>
          </a:p>
        </p:txBody>
      </p:sp>
      <p:sp>
        <p:nvSpPr>
          <p:cNvPr id="161" name="Google Shape;161;p17"/>
          <p:cNvSpPr txBox="1">
            <a:spLocks noGrp="1"/>
          </p:cNvSpPr>
          <p:nvPr>
            <p:ph type="ctrTitle" idx="6"/>
          </p:nvPr>
        </p:nvSpPr>
        <p:spPr>
          <a:xfrm>
            <a:off x="1504950" y="402200"/>
            <a:ext cx="6134100" cy="584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500" b="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hree Columns 3">
  <p:cSld name="BLANK_1_1_3_1">
    <p:bg>
      <p:bgPr>
        <a:solidFill>
          <a:schemeClr val="accent1"/>
        </a:solidFill>
        <a:effectLst/>
      </p:bgPr>
    </p:bg>
    <p:spTree>
      <p:nvGrpSpPr>
        <p:cNvPr id="1" name="Shape 162"/>
        <p:cNvGrpSpPr/>
        <p:nvPr/>
      </p:nvGrpSpPr>
      <p:grpSpPr>
        <a:xfrm>
          <a:off x="0" y="0"/>
          <a:ext cx="0" cy="0"/>
          <a:chOff x="0" y="0"/>
          <a:chExt cx="0" cy="0"/>
        </a:xfrm>
      </p:grpSpPr>
      <p:sp>
        <p:nvSpPr>
          <p:cNvPr id="163" name="Google Shape;163;p18"/>
          <p:cNvSpPr txBox="1">
            <a:spLocks noGrp="1"/>
          </p:cNvSpPr>
          <p:nvPr>
            <p:ph type="subTitle" idx="1"/>
          </p:nvPr>
        </p:nvSpPr>
        <p:spPr>
          <a:xfrm>
            <a:off x="1261102" y="3158125"/>
            <a:ext cx="1618200" cy="8373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None/>
              <a:defRPr sz="1600"/>
            </a:lvl1pPr>
            <a:lvl2pPr lvl="1" algn="ctr" rtl="0">
              <a:lnSpc>
                <a:spcPct val="100000"/>
              </a:lnSpc>
              <a:spcBef>
                <a:spcPts val="0"/>
              </a:spcBef>
              <a:spcAft>
                <a:spcPts val="0"/>
              </a:spcAft>
              <a:buNone/>
              <a:defRPr sz="1600"/>
            </a:lvl2pPr>
            <a:lvl3pPr lvl="2" algn="ctr" rtl="0">
              <a:lnSpc>
                <a:spcPct val="100000"/>
              </a:lnSpc>
              <a:spcBef>
                <a:spcPts val="0"/>
              </a:spcBef>
              <a:spcAft>
                <a:spcPts val="0"/>
              </a:spcAft>
              <a:buNone/>
              <a:defRPr sz="1600"/>
            </a:lvl3pPr>
            <a:lvl4pPr lvl="3" algn="ctr" rtl="0">
              <a:lnSpc>
                <a:spcPct val="100000"/>
              </a:lnSpc>
              <a:spcBef>
                <a:spcPts val="0"/>
              </a:spcBef>
              <a:spcAft>
                <a:spcPts val="0"/>
              </a:spcAft>
              <a:buNone/>
              <a:defRPr sz="1600"/>
            </a:lvl4pPr>
            <a:lvl5pPr lvl="4" algn="ctr" rtl="0">
              <a:lnSpc>
                <a:spcPct val="100000"/>
              </a:lnSpc>
              <a:spcBef>
                <a:spcPts val="0"/>
              </a:spcBef>
              <a:spcAft>
                <a:spcPts val="0"/>
              </a:spcAft>
              <a:buNone/>
              <a:defRPr sz="1600"/>
            </a:lvl5pPr>
            <a:lvl6pPr lvl="5" algn="ctr" rtl="0">
              <a:lnSpc>
                <a:spcPct val="100000"/>
              </a:lnSpc>
              <a:spcBef>
                <a:spcPts val="0"/>
              </a:spcBef>
              <a:spcAft>
                <a:spcPts val="0"/>
              </a:spcAft>
              <a:buNone/>
              <a:defRPr sz="1600"/>
            </a:lvl6pPr>
            <a:lvl7pPr lvl="6" algn="ctr" rtl="0">
              <a:lnSpc>
                <a:spcPct val="100000"/>
              </a:lnSpc>
              <a:spcBef>
                <a:spcPts val="0"/>
              </a:spcBef>
              <a:spcAft>
                <a:spcPts val="0"/>
              </a:spcAft>
              <a:buNone/>
              <a:defRPr sz="1600"/>
            </a:lvl7pPr>
            <a:lvl8pPr lvl="7" algn="ctr" rtl="0">
              <a:lnSpc>
                <a:spcPct val="100000"/>
              </a:lnSpc>
              <a:spcBef>
                <a:spcPts val="0"/>
              </a:spcBef>
              <a:spcAft>
                <a:spcPts val="0"/>
              </a:spcAft>
              <a:buNone/>
              <a:defRPr sz="1600"/>
            </a:lvl8pPr>
            <a:lvl9pPr lvl="8" algn="ctr" rtl="0">
              <a:lnSpc>
                <a:spcPct val="100000"/>
              </a:lnSpc>
              <a:spcBef>
                <a:spcPts val="0"/>
              </a:spcBef>
              <a:spcAft>
                <a:spcPts val="0"/>
              </a:spcAft>
              <a:buNone/>
              <a:defRPr sz="1600"/>
            </a:lvl9pPr>
          </a:lstStyle>
          <a:p>
            <a:endParaRPr/>
          </a:p>
        </p:txBody>
      </p:sp>
      <p:sp>
        <p:nvSpPr>
          <p:cNvPr id="164" name="Google Shape;164;p18"/>
          <p:cNvSpPr txBox="1">
            <a:spLocks noGrp="1"/>
          </p:cNvSpPr>
          <p:nvPr>
            <p:ph type="subTitle" idx="2"/>
          </p:nvPr>
        </p:nvSpPr>
        <p:spPr>
          <a:xfrm>
            <a:off x="6264698" y="3158125"/>
            <a:ext cx="1618200" cy="8373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None/>
              <a:defRPr sz="1600"/>
            </a:lvl1pPr>
            <a:lvl2pPr lvl="1" algn="ctr" rtl="0">
              <a:lnSpc>
                <a:spcPct val="100000"/>
              </a:lnSpc>
              <a:spcBef>
                <a:spcPts val="0"/>
              </a:spcBef>
              <a:spcAft>
                <a:spcPts val="0"/>
              </a:spcAft>
              <a:buNone/>
              <a:defRPr sz="1600"/>
            </a:lvl2pPr>
            <a:lvl3pPr lvl="2" algn="ctr" rtl="0">
              <a:lnSpc>
                <a:spcPct val="100000"/>
              </a:lnSpc>
              <a:spcBef>
                <a:spcPts val="0"/>
              </a:spcBef>
              <a:spcAft>
                <a:spcPts val="0"/>
              </a:spcAft>
              <a:buNone/>
              <a:defRPr sz="1600"/>
            </a:lvl3pPr>
            <a:lvl4pPr lvl="3" algn="ctr" rtl="0">
              <a:lnSpc>
                <a:spcPct val="100000"/>
              </a:lnSpc>
              <a:spcBef>
                <a:spcPts val="0"/>
              </a:spcBef>
              <a:spcAft>
                <a:spcPts val="0"/>
              </a:spcAft>
              <a:buNone/>
              <a:defRPr sz="1600"/>
            </a:lvl4pPr>
            <a:lvl5pPr lvl="4" algn="ctr" rtl="0">
              <a:lnSpc>
                <a:spcPct val="100000"/>
              </a:lnSpc>
              <a:spcBef>
                <a:spcPts val="0"/>
              </a:spcBef>
              <a:spcAft>
                <a:spcPts val="0"/>
              </a:spcAft>
              <a:buNone/>
              <a:defRPr sz="1600"/>
            </a:lvl5pPr>
            <a:lvl6pPr lvl="5" algn="ctr" rtl="0">
              <a:lnSpc>
                <a:spcPct val="100000"/>
              </a:lnSpc>
              <a:spcBef>
                <a:spcPts val="0"/>
              </a:spcBef>
              <a:spcAft>
                <a:spcPts val="0"/>
              </a:spcAft>
              <a:buNone/>
              <a:defRPr sz="1600"/>
            </a:lvl6pPr>
            <a:lvl7pPr lvl="6" algn="ctr" rtl="0">
              <a:lnSpc>
                <a:spcPct val="100000"/>
              </a:lnSpc>
              <a:spcBef>
                <a:spcPts val="0"/>
              </a:spcBef>
              <a:spcAft>
                <a:spcPts val="0"/>
              </a:spcAft>
              <a:buNone/>
              <a:defRPr sz="1600"/>
            </a:lvl7pPr>
            <a:lvl8pPr lvl="7" algn="ctr" rtl="0">
              <a:lnSpc>
                <a:spcPct val="100000"/>
              </a:lnSpc>
              <a:spcBef>
                <a:spcPts val="0"/>
              </a:spcBef>
              <a:spcAft>
                <a:spcPts val="0"/>
              </a:spcAft>
              <a:buNone/>
              <a:defRPr sz="1600"/>
            </a:lvl8pPr>
            <a:lvl9pPr lvl="8" algn="ctr" rtl="0">
              <a:lnSpc>
                <a:spcPct val="100000"/>
              </a:lnSpc>
              <a:spcBef>
                <a:spcPts val="0"/>
              </a:spcBef>
              <a:spcAft>
                <a:spcPts val="0"/>
              </a:spcAft>
              <a:buNone/>
              <a:defRPr sz="1600"/>
            </a:lvl9pPr>
          </a:lstStyle>
          <a:p>
            <a:endParaRPr/>
          </a:p>
        </p:txBody>
      </p:sp>
      <p:sp>
        <p:nvSpPr>
          <p:cNvPr id="165" name="Google Shape;165;p18"/>
          <p:cNvSpPr txBox="1">
            <a:spLocks noGrp="1"/>
          </p:cNvSpPr>
          <p:nvPr>
            <p:ph type="subTitle" idx="3"/>
          </p:nvPr>
        </p:nvSpPr>
        <p:spPr>
          <a:xfrm>
            <a:off x="3762900" y="3158125"/>
            <a:ext cx="1618200" cy="8373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None/>
              <a:defRPr sz="1600"/>
            </a:lvl1pPr>
            <a:lvl2pPr lvl="1" algn="ctr" rtl="0">
              <a:lnSpc>
                <a:spcPct val="100000"/>
              </a:lnSpc>
              <a:spcBef>
                <a:spcPts val="0"/>
              </a:spcBef>
              <a:spcAft>
                <a:spcPts val="0"/>
              </a:spcAft>
              <a:buNone/>
              <a:defRPr sz="1600"/>
            </a:lvl2pPr>
            <a:lvl3pPr lvl="2" algn="ctr" rtl="0">
              <a:lnSpc>
                <a:spcPct val="100000"/>
              </a:lnSpc>
              <a:spcBef>
                <a:spcPts val="0"/>
              </a:spcBef>
              <a:spcAft>
                <a:spcPts val="0"/>
              </a:spcAft>
              <a:buNone/>
              <a:defRPr sz="1600"/>
            </a:lvl3pPr>
            <a:lvl4pPr lvl="3" algn="ctr" rtl="0">
              <a:lnSpc>
                <a:spcPct val="100000"/>
              </a:lnSpc>
              <a:spcBef>
                <a:spcPts val="0"/>
              </a:spcBef>
              <a:spcAft>
                <a:spcPts val="0"/>
              </a:spcAft>
              <a:buNone/>
              <a:defRPr sz="1600"/>
            </a:lvl4pPr>
            <a:lvl5pPr lvl="4" algn="ctr" rtl="0">
              <a:lnSpc>
                <a:spcPct val="100000"/>
              </a:lnSpc>
              <a:spcBef>
                <a:spcPts val="0"/>
              </a:spcBef>
              <a:spcAft>
                <a:spcPts val="0"/>
              </a:spcAft>
              <a:buNone/>
              <a:defRPr sz="1600"/>
            </a:lvl5pPr>
            <a:lvl6pPr lvl="5" algn="ctr" rtl="0">
              <a:lnSpc>
                <a:spcPct val="100000"/>
              </a:lnSpc>
              <a:spcBef>
                <a:spcPts val="0"/>
              </a:spcBef>
              <a:spcAft>
                <a:spcPts val="0"/>
              </a:spcAft>
              <a:buNone/>
              <a:defRPr sz="1600"/>
            </a:lvl6pPr>
            <a:lvl7pPr lvl="6" algn="ctr" rtl="0">
              <a:lnSpc>
                <a:spcPct val="100000"/>
              </a:lnSpc>
              <a:spcBef>
                <a:spcPts val="0"/>
              </a:spcBef>
              <a:spcAft>
                <a:spcPts val="0"/>
              </a:spcAft>
              <a:buNone/>
              <a:defRPr sz="1600"/>
            </a:lvl7pPr>
            <a:lvl8pPr lvl="7" algn="ctr" rtl="0">
              <a:lnSpc>
                <a:spcPct val="100000"/>
              </a:lnSpc>
              <a:spcBef>
                <a:spcPts val="0"/>
              </a:spcBef>
              <a:spcAft>
                <a:spcPts val="0"/>
              </a:spcAft>
              <a:buNone/>
              <a:defRPr sz="1600"/>
            </a:lvl8pPr>
            <a:lvl9pPr lvl="8" algn="ctr" rtl="0">
              <a:lnSpc>
                <a:spcPct val="100000"/>
              </a:lnSpc>
              <a:spcBef>
                <a:spcPts val="0"/>
              </a:spcBef>
              <a:spcAft>
                <a:spcPts val="0"/>
              </a:spcAft>
              <a:buNone/>
              <a:defRPr sz="1600"/>
            </a:lvl9pPr>
          </a:lstStyle>
          <a:p>
            <a:endParaRPr/>
          </a:p>
        </p:txBody>
      </p:sp>
      <p:sp>
        <p:nvSpPr>
          <p:cNvPr id="166" name="Google Shape;166;p18"/>
          <p:cNvSpPr txBox="1">
            <a:spLocks noGrp="1"/>
          </p:cNvSpPr>
          <p:nvPr>
            <p:ph type="title" hasCustomPrompt="1"/>
          </p:nvPr>
        </p:nvSpPr>
        <p:spPr>
          <a:xfrm>
            <a:off x="3959250" y="1940150"/>
            <a:ext cx="1225500" cy="300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2400" b="1"/>
            </a:lvl1pPr>
            <a:lvl2pPr lvl="1" algn="ctr" rtl="0">
              <a:spcBef>
                <a:spcPts val="0"/>
              </a:spcBef>
              <a:spcAft>
                <a:spcPts val="0"/>
              </a:spcAft>
              <a:buSzPts val="3600"/>
              <a:buFont typeface="Anton"/>
              <a:buNone/>
              <a:defRPr sz="3600">
                <a:latin typeface="Anton"/>
                <a:ea typeface="Anton"/>
                <a:cs typeface="Anton"/>
                <a:sym typeface="Anton"/>
              </a:defRPr>
            </a:lvl2pPr>
            <a:lvl3pPr lvl="2" algn="ctr" rtl="0">
              <a:spcBef>
                <a:spcPts val="0"/>
              </a:spcBef>
              <a:spcAft>
                <a:spcPts val="0"/>
              </a:spcAft>
              <a:buSzPts val="3600"/>
              <a:buFont typeface="Anton"/>
              <a:buNone/>
              <a:defRPr sz="3600">
                <a:latin typeface="Anton"/>
                <a:ea typeface="Anton"/>
                <a:cs typeface="Anton"/>
                <a:sym typeface="Anton"/>
              </a:defRPr>
            </a:lvl3pPr>
            <a:lvl4pPr lvl="3" algn="ctr" rtl="0">
              <a:spcBef>
                <a:spcPts val="0"/>
              </a:spcBef>
              <a:spcAft>
                <a:spcPts val="0"/>
              </a:spcAft>
              <a:buSzPts val="3600"/>
              <a:buFont typeface="Anton"/>
              <a:buNone/>
              <a:defRPr sz="3600">
                <a:latin typeface="Anton"/>
                <a:ea typeface="Anton"/>
                <a:cs typeface="Anton"/>
                <a:sym typeface="Anton"/>
              </a:defRPr>
            </a:lvl4pPr>
            <a:lvl5pPr lvl="4" algn="ctr" rtl="0">
              <a:spcBef>
                <a:spcPts val="0"/>
              </a:spcBef>
              <a:spcAft>
                <a:spcPts val="0"/>
              </a:spcAft>
              <a:buSzPts val="3600"/>
              <a:buFont typeface="Anton"/>
              <a:buNone/>
              <a:defRPr sz="3600">
                <a:latin typeface="Anton"/>
                <a:ea typeface="Anton"/>
                <a:cs typeface="Anton"/>
                <a:sym typeface="Anton"/>
              </a:defRPr>
            </a:lvl5pPr>
            <a:lvl6pPr lvl="5" algn="ctr" rtl="0">
              <a:spcBef>
                <a:spcPts val="0"/>
              </a:spcBef>
              <a:spcAft>
                <a:spcPts val="0"/>
              </a:spcAft>
              <a:buSzPts val="3600"/>
              <a:buFont typeface="Anton"/>
              <a:buNone/>
              <a:defRPr sz="3600">
                <a:latin typeface="Anton"/>
                <a:ea typeface="Anton"/>
                <a:cs typeface="Anton"/>
                <a:sym typeface="Anton"/>
              </a:defRPr>
            </a:lvl6pPr>
            <a:lvl7pPr lvl="6" algn="ctr" rtl="0">
              <a:spcBef>
                <a:spcPts val="0"/>
              </a:spcBef>
              <a:spcAft>
                <a:spcPts val="0"/>
              </a:spcAft>
              <a:buSzPts val="3600"/>
              <a:buFont typeface="Anton"/>
              <a:buNone/>
              <a:defRPr sz="3600">
                <a:latin typeface="Anton"/>
                <a:ea typeface="Anton"/>
                <a:cs typeface="Anton"/>
                <a:sym typeface="Anton"/>
              </a:defRPr>
            </a:lvl7pPr>
            <a:lvl8pPr lvl="7" algn="ctr" rtl="0">
              <a:spcBef>
                <a:spcPts val="0"/>
              </a:spcBef>
              <a:spcAft>
                <a:spcPts val="0"/>
              </a:spcAft>
              <a:buSzPts val="3600"/>
              <a:buFont typeface="Anton"/>
              <a:buNone/>
              <a:defRPr sz="3600">
                <a:latin typeface="Anton"/>
                <a:ea typeface="Anton"/>
                <a:cs typeface="Anton"/>
                <a:sym typeface="Anton"/>
              </a:defRPr>
            </a:lvl8pPr>
            <a:lvl9pPr lvl="8" algn="ctr" rtl="0">
              <a:spcBef>
                <a:spcPts val="0"/>
              </a:spcBef>
              <a:spcAft>
                <a:spcPts val="0"/>
              </a:spcAft>
              <a:buSzPts val="3600"/>
              <a:buFont typeface="Anton"/>
              <a:buNone/>
              <a:defRPr sz="3600">
                <a:latin typeface="Anton"/>
                <a:ea typeface="Anton"/>
                <a:cs typeface="Anton"/>
                <a:sym typeface="Anton"/>
              </a:defRPr>
            </a:lvl9pPr>
          </a:lstStyle>
          <a:p>
            <a:r>
              <a:t>xx%</a:t>
            </a:r>
          </a:p>
        </p:txBody>
      </p:sp>
      <p:sp>
        <p:nvSpPr>
          <p:cNvPr id="167" name="Google Shape;167;p18"/>
          <p:cNvSpPr txBox="1">
            <a:spLocks noGrp="1"/>
          </p:cNvSpPr>
          <p:nvPr>
            <p:ph type="title" idx="4" hasCustomPrompt="1"/>
          </p:nvPr>
        </p:nvSpPr>
        <p:spPr>
          <a:xfrm>
            <a:off x="1457452" y="1940150"/>
            <a:ext cx="1225500" cy="300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2400" b="1"/>
            </a:lvl1pPr>
            <a:lvl2pPr lvl="1" algn="ctr" rtl="0">
              <a:spcBef>
                <a:spcPts val="0"/>
              </a:spcBef>
              <a:spcAft>
                <a:spcPts val="0"/>
              </a:spcAft>
              <a:buSzPts val="3600"/>
              <a:buFont typeface="Anton"/>
              <a:buNone/>
              <a:defRPr sz="3600">
                <a:latin typeface="Anton"/>
                <a:ea typeface="Anton"/>
                <a:cs typeface="Anton"/>
                <a:sym typeface="Anton"/>
              </a:defRPr>
            </a:lvl2pPr>
            <a:lvl3pPr lvl="2" algn="ctr" rtl="0">
              <a:spcBef>
                <a:spcPts val="0"/>
              </a:spcBef>
              <a:spcAft>
                <a:spcPts val="0"/>
              </a:spcAft>
              <a:buSzPts val="3600"/>
              <a:buFont typeface="Anton"/>
              <a:buNone/>
              <a:defRPr sz="3600">
                <a:latin typeface="Anton"/>
                <a:ea typeface="Anton"/>
                <a:cs typeface="Anton"/>
                <a:sym typeface="Anton"/>
              </a:defRPr>
            </a:lvl3pPr>
            <a:lvl4pPr lvl="3" algn="ctr" rtl="0">
              <a:spcBef>
                <a:spcPts val="0"/>
              </a:spcBef>
              <a:spcAft>
                <a:spcPts val="0"/>
              </a:spcAft>
              <a:buSzPts val="3600"/>
              <a:buFont typeface="Anton"/>
              <a:buNone/>
              <a:defRPr sz="3600">
                <a:latin typeface="Anton"/>
                <a:ea typeface="Anton"/>
                <a:cs typeface="Anton"/>
                <a:sym typeface="Anton"/>
              </a:defRPr>
            </a:lvl4pPr>
            <a:lvl5pPr lvl="4" algn="ctr" rtl="0">
              <a:spcBef>
                <a:spcPts val="0"/>
              </a:spcBef>
              <a:spcAft>
                <a:spcPts val="0"/>
              </a:spcAft>
              <a:buSzPts val="3600"/>
              <a:buFont typeface="Anton"/>
              <a:buNone/>
              <a:defRPr sz="3600">
                <a:latin typeface="Anton"/>
                <a:ea typeface="Anton"/>
                <a:cs typeface="Anton"/>
                <a:sym typeface="Anton"/>
              </a:defRPr>
            </a:lvl5pPr>
            <a:lvl6pPr lvl="5" algn="ctr" rtl="0">
              <a:spcBef>
                <a:spcPts val="0"/>
              </a:spcBef>
              <a:spcAft>
                <a:spcPts val="0"/>
              </a:spcAft>
              <a:buSzPts val="3600"/>
              <a:buFont typeface="Anton"/>
              <a:buNone/>
              <a:defRPr sz="3600">
                <a:latin typeface="Anton"/>
                <a:ea typeface="Anton"/>
                <a:cs typeface="Anton"/>
                <a:sym typeface="Anton"/>
              </a:defRPr>
            </a:lvl6pPr>
            <a:lvl7pPr lvl="6" algn="ctr" rtl="0">
              <a:spcBef>
                <a:spcPts val="0"/>
              </a:spcBef>
              <a:spcAft>
                <a:spcPts val="0"/>
              </a:spcAft>
              <a:buSzPts val="3600"/>
              <a:buFont typeface="Anton"/>
              <a:buNone/>
              <a:defRPr sz="3600">
                <a:latin typeface="Anton"/>
                <a:ea typeface="Anton"/>
                <a:cs typeface="Anton"/>
                <a:sym typeface="Anton"/>
              </a:defRPr>
            </a:lvl7pPr>
            <a:lvl8pPr lvl="7" algn="ctr" rtl="0">
              <a:spcBef>
                <a:spcPts val="0"/>
              </a:spcBef>
              <a:spcAft>
                <a:spcPts val="0"/>
              </a:spcAft>
              <a:buSzPts val="3600"/>
              <a:buFont typeface="Anton"/>
              <a:buNone/>
              <a:defRPr sz="3600">
                <a:latin typeface="Anton"/>
                <a:ea typeface="Anton"/>
                <a:cs typeface="Anton"/>
                <a:sym typeface="Anton"/>
              </a:defRPr>
            </a:lvl8pPr>
            <a:lvl9pPr lvl="8" algn="ctr" rtl="0">
              <a:spcBef>
                <a:spcPts val="0"/>
              </a:spcBef>
              <a:spcAft>
                <a:spcPts val="0"/>
              </a:spcAft>
              <a:buSzPts val="3600"/>
              <a:buFont typeface="Anton"/>
              <a:buNone/>
              <a:defRPr sz="3600">
                <a:latin typeface="Anton"/>
                <a:ea typeface="Anton"/>
                <a:cs typeface="Anton"/>
                <a:sym typeface="Anton"/>
              </a:defRPr>
            </a:lvl9pPr>
          </a:lstStyle>
          <a:p>
            <a:r>
              <a:t>xx%</a:t>
            </a:r>
          </a:p>
        </p:txBody>
      </p:sp>
      <p:sp>
        <p:nvSpPr>
          <p:cNvPr id="168" name="Google Shape;168;p18"/>
          <p:cNvSpPr txBox="1">
            <a:spLocks noGrp="1"/>
          </p:cNvSpPr>
          <p:nvPr>
            <p:ph type="title" idx="5" hasCustomPrompt="1"/>
          </p:nvPr>
        </p:nvSpPr>
        <p:spPr>
          <a:xfrm>
            <a:off x="6461048" y="1940150"/>
            <a:ext cx="1225500" cy="300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2400" b="1"/>
            </a:lvl1pPr>
            <a:lvl2pPr lvl="1" algn="ctr" rtl="0">
              <a:spcBef>
                <a:spcPts val="0"/>
              </a:spcBef>
              <a:spcAft>
                <a:spcPts val="0"/>
              </a:spcAft>
              <a:buSzPts val="3600"/>
              <a:buFont typeface="Anton"/>
              <a:buNone/>
              <a:defRPr sz="3600">
                <a:latin typeface="Anton"/>
                <a:ea typeface="Anton"/>
                <a:cs typeface="Anton"/>
                <a:sym typeface="Anton"/>
              </a:defRPr>
            </a:lvl2pPr>
            <a:lvl3pPr lvl="2" algn="ctr" rtl="0">
              <a:spcBef>
                <a:spcPts val="0"/>
              </a:spcBef>
              <a:spcAft>
                <a:spcPts val="0"/>
              </a:spcAft>
              <a:buSzPts val="3600"/>
              <a:buFont typeface="Anton"/>
              <a:buNone/>
              <a:defRPr sz="3600">
                <a:latin typeface="Anton"/>
                <a:ea typeface="Anton"/>
                <a:cs typeface="Anton"/>
                <a:sym typeface="Anton"/>
              </a:defRPr>
            </a:lvl3pPr>
            <a:lvl4pPr lvl="3" algn="ctr" rtl="0">
              <a:spcBef>
                <a:spcPts val="0"/>
              </a:spcBef>
              <a:spcAft>
                <a:spcPts val="0"/>
              </a:spcAft>
              <a:buSzPts val="3600"/>
              <a:buFont typeface="Anton"/>
              <a:buNone/>
              <a:defRPr sz="3600">
                <a:latin typeface="Anton"/>
                <a:ea typeface="Anton"/>
                <a:cs typeface="Anton"/>
                <a:sym typeface="Anton"/>
              </a:defRPr>
            </a:lvl4pPr>
            <a:lvl5pPr lvl="4" algn="ctr" rtl="0">
              <a:spcBef>
                <a:spcPts val="0"/>
              </a:spcBef>
              <a:spcAft>
                <a:spcPts val="0"/>
              </a:spcAft>
              <a:buSzPts val="3600"/>
              <a:buFont typeface="Anton"/>
              <a:buNone/>
              <a:defRPr sz="3600">
                <a:latin typeface="Anton"/>
                <a:ea typeface="Anton"/>
                <a:cs typeface="Anton"/>
                <a:sym typeface="Anton"/>
              </a:defRPr>
            </a:lvl5pPr>
            <a:lvl6pPr lvl="5" algn="ctr" rtl="0">
              <a:spcBef>
                <a:spcPts val="0"/>
              </a:spcBef>
              <a:spcAft>
                <a:spcPts val="0"/>
              </a:spcAft>
              <a:buSzPts val="3600"/>
              <a:buFont typeface="Anton"/>
              <a:buNone/>
              <a:defRPr sz="3600">
                <a:latin typeface="Anton"/>
                <a:ea typeface="Anton"/>
                <a:cs typeface="Anton"/>
                <a:sym typeface="Anton"/>
              </a:defRPr>
            </a:lvl6pPr>
            <a:lvl7pPr lvl="6" algn="ctr" rtl="0">
              <a:spcBef>
                <a:spcPts val="0"/>
              </a:spcBef>
              <a:spcAft>
                <a:spcPts val="0"/>
              </a:spcAft>
              <a:buSzPts val="3600"/>
              <a:buFont typeface="Anton"/>
              <a:buNone/>
              <a:defRPr sz="3600">
                <a:latin typeface="Anton"/>
                <a:ea typeface="Anton"/>
                <a:cs typeface="Anton"/>
                <a:sym typeface="Anton"/>
              </a:defRPr>
            </a:lvl7pPr>
            <a:lvl8pPr lvl="7" algn="ctr" rtl="0">
              <a:spcBef>
                <a:spcPts val="0"/>
              </a:spcBef>
              <a:spcAft>
                <a:spcPts val="0"/>
              </a:spcAft>
              <a:buSzPts val="3600"/>
              <a:buFont typeface="Anton"/>
              <a:buNone/>
              <a:defRPr sz="3600">
                <a:latin typeface="Anton"/>
                <a:ea typeface="Anton"/>
                <a:cs typeface="Anton"/>
                <a:sym typeface="Anton"/>
              </a:defRPr>
            </a:lvl8pPr>
            <a:lvl9pPr lvl="8" algn="ctr" rtl="0">
              <a:spcBef>
                <a:spcPts val="0"/>
              </a:spcBef>
              <a:spcAft>
                <a:spcPts val="0"/>
              </a:spcAft>
              <a:buSzPts val="3600"/>
              <a:buFont typeface="Anton"/>
              <a:buNone/>
              <a:defRPr sz="3600">
                <a:latin typeface="Anton"/>
                <a:ea typeface="Anton"/>
                <a:cs typeface="Anton"/>
                <a:sym typeface="Anton"/>
              </a:defRPr>
            </a:lvl9pPr>
          </a:lstStyle>
          <a:p>
            <a:r>
              <a:t>xx%</a:t>
            </a:r>
          </a:p>
        </p:txBody>
      </p:sp>
      <p:sp>
        <p:nvSpPr>
          <p:cNvPr id="169" name="Google Shape;169;p18"/>
          <p:cNvSpPr txBox="1">
            <a:spLocks noGrp="1"/>
          </p:cNvSpPr>
          <p:nvPr>
            <p:ph type="ctrTitle" idx="6"/>
          </p:nvPr>
        </p:nvSpPr>
        <p:spPr>
          <a:xfrm>
            <a:off x="1504950" y="402200"/>
            <a:ext cx="6134100" cy="584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500" b="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70" name="Google Shape;170;p18"/>
          <p:cNvSpPr/>
          <p:nvPr/>
        </p:nvSpPr>
        <p:spPr>
          <a:xfrm rot="-5400000" flipH="1">
            <a:off x="342369" y="593844"/>
            <a:ext cx="134500" cy="140600"/>
          </a:xfrm>
          <a:custGeom>
            <a:avLst/>
            <a:gdLst/>
            <a:ahLst/>
            <a:cxnLst/>
            <a:rect l="l" t="t" r="r" b="b"/>
            <a:pathLst>
              <a:path w="5380" h="5624" extrusionOk="0">
                <a:moveTo>
                  <a:pt x="2668" y="0"/>
                </a:moveTo>
                <a:cubicBezTo>
                  <a:pt x="2650" y="0"/>
                  <a:pt x="2632" y="0"/>
                  <a:pt x="2614" y="1"/>
                </a:cubicBezTo>
                <a:cubicBezTo>
                  <a:pt x="1186" y="31"/>
                  <a:pt x="31" y="1186"/>
                  <a:pt x="31" y="2615"/>
                </a:cubicBezTo>
                <a:cubicBezTo>
                  <a:pt x="0" y="4165"/>
                  <a:pt x="1307" y="5593"/>
                  <a:pt x="2766" y="5624"/>
                </a:cubicBezTo>
                <a:cubicBezTo>
                  <a:pt x="4195" y="5624"/>
                  <a:pt x="5320" y="4408"/>
                  <a:pt x="5320" y="2797"/>
                </a:cubicBezTo>
                <a:cubicBezTo>
                  <a:pt x="5380" y="1265"/>
                  <a:pt x="4163" y="0"/>
                  <a:pt x="26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8"/>
          <p:cNvSpPr/>
          <p:nvPr/>
        </p:nvSpPr>
        <p:spPr>
          <a:xfrm rot="-5400000" flipH="1">
            <a:off x="635931" y="266294"/>
            <a:ext cx="138325" cy="130725"/>
          </a:xfrm>
          <a:custGeom>
            <a:avLst/>
            <a:gdLst/>
            <a:ahLst/>
            <a:cxnLst/>
            <a:rect l="l" t="t" r="r" b="b"/>
            <a:pathLst>
              <a:path w="5533" h="5229" extrusionOk="0">
                <a:moveTo>
                  <a:pt x="2675" y="1"/>
                </a:moveTo>
                <a:cubicBezTo>
                  <a:pt x="1216" y="1"/>
                  <a:pt x="1" y="1095"/>
                  <a:pt x="1" y="2402"/>
                </a:cubicBezTo>
                <a:cubicBezTo>
                  <a:pt x="1" y="3861"/>
                  <a:pt x="1520" y="5229"/>
                  <a:pt x="3131" y="5229"/>
                </a:cubicBezTo>
                <a:cubicBezTo>
                  <a:pt x="4529" y="5229"/>
                  <a:pt x="5533" y="4195"/>
                  <a:pt x="5533" y="2706"/>
                </a:cubicBezTo>
                <a:cubicBezTo>
                  <a:pt x="5533" y="1156"/>
                  <a:pt x="4317" y="1"/>
                  <a:pt x="26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8"/>
          <p:cNvSpPr/>
          <p:nvPr/>
        </p:nvSpPr>
        <p:spPr>
          <a:xfrm rot="-5400000" flipH="1">
            <a:off x="1127981" y="313944"/>
            <a:ext cx="142125" cy="124125"/>
          </a:xfrm>
          <a:custGeom>
            <a:avLst/>
            <a:gdLst/>
            <a:ahLst/>
            <a:cxnLst/>
            <a:rect l="l" t="t" r="r" b="b"/>
            <a:pathLst>
              <a:path w="5685" h="4965" extrusionOk="0">
                <a:moveTo>
                  <a:pt x="2749" y="1"/>
                </a:moveTo>
                <a:cubicBezTo>
                  <a:pt x="2724" y="1"/>
                  <a:pt x="2700" y="1"/>
                  <a:pt x="2675" y="2"/>
                </a:cubicBezTo>
                <a:cubicBezTo>
                  <a:pt x="1125" y="2"/>
                  <a:pt x="0" y="1157"/>
                  <a:pt x="334" y="2555"/>
                </a:cubicBezTo>
                <a:cubicBezTo>
                  <a:pt x="517" y="3680"/>
                  <a:pt x="1368" y="4592"/>
                  <a:pt x="2462" y="4865"/>
                </a:cubicBezTo>
                <a:cubicBezTo>
                  <a:pt x="2685" y="4932"/>
                  <a:pt x="2910" y="4964"/>
                  <a:pt x="3132" y="4964"/>
                </a:cubicBezTo>
                <a:cubicBezTo>
                  <a:pt x="3815" y="4964"/>
                  <a:pt x="4465" y="4656"/>
                  <a:pt x="4924" y="4105"/>
                </a:cubicBezTo>
                <a:cubicBezTo>
                  <a:pt x="5532" y="3467"/>
                  <a:pt x="5684" y="2494"/>
                  <a:pt x="5319" y="1674"/>
                </a:cubicBezTo>
                <a:cubicBezTo>
                  <a:pt x="4873" y="663"/>
                  <a:pt x="3846" y="1"/>
                  <a:pt x="27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8"/>
          <p:cNvSpPr/>
          <p:nvPr/>
        </p:nvSpPr>
        <p:spPr>
          <a:xfrm rot="-5400000" flipH="1">
            <a:off x="344294" y="1018369"/>
            <a:ext cx="130625" cy="121775"/>
          </a:xfrm>
          <a:custGeom>
            <a:avLst/>
            <a:gdLst/>
            <a:ahLst/>
            <a:cxnLst/>
            <a:rect l="l" t="t" r="r" b="b"/>
            <a:pathLst>
              <a:path w="5225" h="4871" extrusionOk="0">
                <a:moveTo>
                  <a:pt x="2341" y="0"/>
                </a:moveTo>
                <a:cubicBezTo>
                  <a:pt x="1003" y="0"/>
                  <a:pt x="0" y="821"/>
                  <a:pt x="0" y="1976"/>
                </a:cubicBezTo>
                <a:cubicBezTo>
                  <a:pt x="31" y="3222"/>
                  <a:pt x="821" y="4316"/>
                  <a:pt x="1976" y="4742"/>
                </a:cubicBezTo>
                <a:cubicBezTo>
                  <a:pt x="2234" y="4830"/>
                  <a:pt x="2495" y="4871"/>
                  <a:pt x="2748" y="4871"/>
                </a:cubicBezTo>
                <a:cubicBezTo>
                  <a:pt x="4075" y="4871"/>
                  <a:pt x="5224" y="3754"/>
                  <a:pt x="5046" y="2401"/>
                </a:cubicBezTo>
                <a:cubicBezTo>
                  <a:pt x="4772" y="1094"/>
                  <a:pt x="3678" y="122"/>
                  <a:pt x="23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8"/>
          <p:cNvSpPr/>
          <p:nvPr/>
        </p:nvSpPr>
        <p:spPr>
          <a:xfrm rot="-5400000" flipH="1">
            <a:off x="267719" y="1314119"/>
            <a:ext cx="113250" cy="114850"/>
          </a:xfrm>
          <a:custGeom>
            <a:avLst/>
            <a:gdLst/>
            <a:ahLst/>
            <a:cxnLst/>
            <a:rect l="l" t="t" r="r" b="b"/>
            <a:pathLst>
              <a:path w="4530" h="4594" extrusionOk="0">
                <a:moveTo>
                  <a:pt x="1930" y="0"/>
                </a:moveTo>
                <a:cubicBezTo>
                  <a:pt x="912" y="0"/>
                  <a:pt x="60" y="830"/>
                  <a:pt x="31" y="1888"/>
                </a:cubicBezTo>
                <a:cubicBezTo>
                  <a:pt x="0" y="3073"/>
                  <a:pt x="1338" y="4593"/>
                  <a:pt x="2462" y="4593"/>
                </a:cubicBezTo>
                <a:cubicBezTo>
                  <a:pt x="2481" y="4593"/>
                  <a:pt x="2500" y="4594"/>
                  <a:pt x="2519" y="4594"/>
                </a:cubicBezTo>
                <a:cubicBezTo>
                  <a:pt x="3589" y="4594"/>
                  <a:pt x="4499" y="3753"/>
                  <a:pt x="4529" y="2648"/>
                </a:cubicBezTo>
                <a:cubicBezTo>
                  <a:pt x="4529" y="1249"/>
                  <a:pt x="3435" y="94"/>
                  <a:pt x="2037" y="3"/>
                </a:cubicBezTo>
                <a:cubicBezTo>
                  <a:pt x="2001" y="1"/>
                  <a:pt x="1965" y="0"/>
                  <a:pt x="19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8"/>
          <p:cNvSpPr/>
          <p:nvPr/>
        </p:nvSpPr>
        <p:spPr>
          <a:xfrm rot="-5400000" flipH="1">
            <a:off x="842281" y="494269"/>
            <a:ext cx="102600" cy="102650"/>
          </a:xfrm>
          <a:custGeom>
            <a:avLst/>
            <a:gdLst/>
            <a:ahLst/>
            <a:cxnLst/>
            <a:rect l="l" t="t" r="r" b="b"/>
            <a:pathLst>
              <a:path w="4104" h="4106" extrusionOk="0">
                <a:moveTo>
                  <a:pt x="1920" y="0"/>
                </a:moveTo>
                <a:cubicBezTo>
                  <a:pt x="824" y="0"/>
                  <a:pt x="31" y="872"/>
                  <a:pt x="31" y="2037"/>
                </a:cubicBezTo>
                <a:cubicBezTo>
                  <a:pt x="1" y="3071"/>
                  <a:pt x="1095" y="4104"/>
                  <a:pt x="2311" y="4104"/>
                </a:cubicBezTo>
                <a:cubicBezTo>
                  <a:pt x="2328" y="4105"/>
                  <a:pt x="2346" y="4105"/>
                  <a:pt x="2363" y="4105"/>
                </a:cubicBezTo>
                <a:cubicBezTo>
                  <a:pt x="3313" y="4105"/>
                  <a:pt x="4103" y="3296"/>
                  <a:pt x="4074" y="2311"/>
                </a:cubicBezTo>
                <a:cubicBezTo>
                  <a:pt x="4074" y="974"/>
                  <a:pt x="3192" y="31"/>
                  <a:pt x="1976" y="1"/>
                </a:cubicBezTo>
                <a:cubicBezTo>
                  <a:pt x="1957" y="0"/>
                  <a:pt x="1939" y="0"/>
                  <a:pt x="19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8"/>
          <p:cNvSpPr/>
          <p:nvPr/>
        </p:nvSpPr>
        <p:spPr>
          <a:xfrm rot="-2990106">
            <a:off x="7121561" y="57845"/>
            <a:ext cx="1230700" cy="1306208"/>
          </a:xfrm>
          <a:custGeom>
            <a:avLst/>
            <a:gdLst/>
            <a:ahLst/>
            <a:cxnLst/>
            <a:rect l="l" t="t" r="r" b="b"/>
            <a:pathLst>
              <a:path w="35564" h="37746" extrusionOk="0">
                <a:moveTo>
                  <a:pt x="5129" y="0"/>
                </a:moveTo>
                <a:cubicBezTo>
                  <a:pt x="4922" y="0"/>
                  <a:pt x="4697" y="61"/>
                  <a:pt x="4469" y="187"/>
                </a:cubicBezTo>
                <a:cubicBezTo>
                  <a:pt x="2007" y="1646"/>
                  <a:pt x="1" y="4747"/>
                  <a:pt x="305" y="7786"/>
                </a:cubicBezTo>
                <a:cubicBezTo>
                  <a:pt x="396" y="8546"/>
                  <a:pt x="669" y="9245"/>
                  <a:pt x="1095" y="9853"/>
                </a:cubicBezTo>
                <a:cubicBezTo>
                  <a:pt x="1780" y="10792"/>
                  <a:pt x="2762" y="11138"/>
                  <a:pt x="3811" y="11138"/>
                </a:cubicBezTo>
                <a:cubicBezTo>
                  <a:pt x="4018" y="11138"/>
                  <a:pt x="4228" y="11124"/>
                  <a:pt x="4438" y="11099"/>
                </a:cubicBezTo>
                <a:cubicBezTo>
                  <a:pt x="5259" y="11008"/>
                  <a:pt x="6049" y="10704"/>
                  <a:pt x="6870" y="10522"/>
                </a:cubicBezTo>
                <a:cubicBezTo>
                  <a:pt x="7660" y="10309"/>
                  <a:pt x="8511" y="10187"/>
                  <a:pt x="9362" y="10157"/>
                </a:cubicBezTo>
                <a:cubicBezTo>
                  <a:pt x="10882" y="10187"/>
                  <a:pt x="11490" y="11160"/>
                  <a:pt x="10791" y="12497"/>
                </a:cubicBezTo>
                <a:cubicBezTo>
                  <a:pt x="10214" y="13561"/>
                  <a:pt x="9545" y="14564"/>
                  <a:pt x="8755" y="15476"/>
                </a:cubicBezTo>
                <a:cubicBezTo>
                  <a:pt x="7812" y="16692"/>
                  <a:pt x="6779" y="17847"/>
                  <a:pt x="6171" y="19276"/>
                </a:cubicBezTo>
                <a:cubicBezTo>
                  <a:pt x="5472" y="20856"/>
                  <a:pt x="5289" y="22437"/>
                  <a:pt x="6080" y="24048"/>
                </a:cubicBezTo>
                <a:cubicBezTo>
                  <a:pt x="6519" y="25029"/>
                  <a:pt x="7506" y="25659"/>
                  <a:pt x="8557" y="25659"/>
                </a:cubicBezTo>
                <a:cubicBezTo>
                  <a:pt x="8743" y="25659"/>
                  <a:pt x="8932" y="25639"/>
                  <a:pt x="9119" y="25598"/>
                </a:cubicBezTo>
                <a:cubicBezTo>
                  <a:pt x="9545" y="25537"/>
                  <a:pt x="10001" y="25385"/>
                  <a:pt x="10396" y="25203"/>
                </a:cubicBezTo>
                <a:cubicBezTo>
                  <a:pt x="11247" y="24747"/>
                  <a:pt x="12037" y="24200"/>
                  <a:pt x="12888" y="23713"/>
                </a:cubicBezTo>
                <a:cubicBezTo>
                  <a:pt x="13891" y="23136"/>
                  <a:pt x="14894" y="22498"/>
                  <a:pt x="15989" y="22011"/>
                </a:cubicBezTo>
                <a:cubicBezTo>
                  <a:pt x="16231" y="21878"/>
                  <a:pt x="16497" y="21812"/>
                  <a:pt x="16763" y="21812"/>
                </a:cubicBezTo>
                <a:cubicBezTo>
                  <a:pt x="17164" y="21812"/>
                  <a:pt x="17562" y="21962"/>
                  <a:pt x="17873" y="22254"/>
                </a:cubicBezTo>
                <a:cubicBezTo>
                  <a:pt x="18451" y="22802"/>
                  <a:pt x="18268" y="23501"/>
                  <a:pt x="18086" y="24169"/>
                </a:cubicBezTo>
                <a:cubicBezTo>
                  <a:pt x="18056" y="24321"/>
                  <a:pt x="17995" y="24473"/>
                  <a:pt x="17934" y="24595"/>
                </a:cubicBezTo>
                <a:cubicBezTo>
                  <a:pt x="17417" y="25507"/>
                  <a:pt x="16870" y="26388"/>
                  <a:pt x="16414" y="27300"/>
                </a:cubicBezTo>
                <a:cubicBezTo>
                  <a:pt x="15715" y="28546"/>
                  <a:pt x="15107" y="29793"/>
                  <a:pt x="14591" y="31100"/>
                </a:cubicBezTo>
                <a:cubicBezTo>
                  <a:pt x="13922" y="32802"/>
                  <a:pt x="14165" y="34717"/>
                  <a:pt x="15198" y="36206"/>
                </a:cubicBezTo>
                <a:cubicBezTo>
                  <a:pt x="15915" y="37222"/>
                  <a:pt x="16841" y="37745"/>
                  <a:pt x="17793" y="37745"/>
                </a:cubicBezTo>
                <a:cubicBezTo>
                  <a:pt x="18577" y="37745"/>
                  <a:pt x="19378" y="37390"/>
                  <a:pt x="20092" y="36662"/>
                </a:cubicBezTo>
                <a:cubicBezTo>
                  <a:pt x="20578" y="36115"/>
                  <a:pt x="20974" y="35537"/>
                  <a:pt x="21338" y="34899"/>
                </a:cubicBezTo>
                <a:cubicBezTo>
                  <a:pt x="22129" y="33683"/>
                  <a:pt x="22797" y="32407"/>
                  <a:pt x="23648" y="31221"/>
                </a:cubicBezTo>
                <a:cubicBezTo>
                  <a:pt x="24063" y="30659"/>
                  <a:pt x="24391" y="30385"/>
                  <a:pt x="24713" y="30385"/>
                </a:cubicBezTo>
                <a:cubicBezTo>
                  <a:pt x="25052" y="30385"/>
                  <a:pt x="25385" y="30689"/>
                  <a:pt x="25807" y="31282"/>
                </a:cubicBezTo>
                <a:cubicBezTo>
                  <a:pt x="26323" y="32011"/>
                  <a:pt x="26749" y="32771"/>
                  <a:pt x="27266" y="33440"/>
                </a:cubicBezTo>
                <a:cubicBezTo>
                  <a:pt x="27942" y="34342"/>
                  <a:pt x="29003" y="34842"/>
                  <a:pt x="30088" y="34842"/>
                </a:cubicBezTo>
                <a:cubicBezTo>
                  <a:pt x="30467" y="34842"/>
                  <a:pt x="30848" y="34781"/>
                  <a:pt x="31217" y="34656"/>
                </a:cubicBezTo>
                <a:cubicBezTo>
                  <a:pt x="32706" y="34200"/>
                  <a:pt x="33254" y="33075"/>
                  <a:pt x="33375" y="31647"/>
                </a:cubicBezTo>
                <a:cubicBezTo>
                  <a:pt x="33436" y="30796"/>
                  <a:pt x="33345" y="29914"/>
                  <a:pt x="33375" y="29063"/>
                </a:cubicBezTo>
                <a:cubicBezTo>
                  <a:pt x="33405" y="28060"/>
                  <a:pt x="33436" y="27057"/>
                  <a:pt x="33588" y="26084"/>
                </a:cubicBezTo>
                <a:cubicBezTo>
                  <a:pt x="33649" y="25476"/>
                  <a:pt x="34044" y="24990"/>
                  <a:pt x="34621" y="24777"/>
                </a:cubicBezTo>
                <a:cubicBezTo>
                  <a:pt x="35290" y="24473"/>
                  <a:pt x="35564" y="23987"/>
                  <a:pt x="35320" y="23440"/>
                </a:cubicBezTo>
                <a:cubicBezTo>
                  <a:pt x="35153" y="23062"/>
                  <a:pt x="34811" y="22858"/>
                  <a:pt x="34395" y="22858"/>
                </a:cubicBezTo>
                <a:cubicBezTo>
                  <a:pt x="34209" y="22858"/>
                  <a:pt x="34008" y="22899"/>
                  <a:pt x="33801" y="22984"/>
                </a:cubicBezTo>
                <a:cubicBezTo>
                  <a:pt x="32919" y="23318"/>
                  <a:pt x="32220" y="24048"/>
                  <a:pt x="31855" y="24929"/>
                </a:cubicBezTo>
                <a:cubicBezTo>
                  <a:pt x="31278" y="26297"/>
                  <a:pt x="31339" y="27726"/>
                  <a:pt x="31369" y="29154"/>
                </a:cubicBezTo>
                <a:cubicBezTo>
                  <a:pt x="31430" y="30036"/>
                  <a:pt x="31430" y="30887"/>
                  <a:pt x="31369" y="31768"/>
                </a:cubicBezTo>
                <a:cubicBezTo>
                  <a:pt x="31369" y="32422"/>
                  <a:pt x="30813" y="32915"/>
                  <a:pt x="30210" y="32915"/>
                </a:cubicBezTo>
                <a:cubicBezTo>
                  <a:pt x="30029" y="32915"/>
                  <a:pt x="29843" y="32870"/>
                  <a:pt x="29667" y="32771"/>
                </a:cubicBezTo>
                <a:cubicBezTo>
                  <a:pt x="29211" y="32559"/>
                  <a:pt x="28816" y="32224"/>
                  <a:pt x="28512" y="31799"/>
                </a:cubicBezTo>
                <a:cubicBezTo>
                  <a:pt x="27904" y="31039"/>
                  <a:pt x="27448" y="30188"/>
                  <a:pt x="26840" y="29458"/>
                </a:cubicBezTo>
                <a:cubicBezTo>
                  <a:pt x="26208" y="28731"/>
                  <a:pt x="25493" y="28374"/>
                  <a:pt x="24765" y="28374"/>
                </a:cubicBezTo>
                <a:cubicBezTo>
                  <a:pt x="24093" y="28374"/>
                  <a:pt x="23409" y="28678"/>
                  <a:pt x="22767" y="29276"/>
                </a:cubicBezTo>
                <a:cubicBezTo>
                  <a:pt x="21825" y="30218"/>
                  <a:pt x="21034" y="31312"/>
                  <a:pt x="20396" y="32498"/>
                </a:cubicBezTo>
                <a:cubicBezTo>
                  <a:pt x="19940" y="33410"/>
                  <a:pt x="19423" y="34261"/>
                  <a:pt x="18846" y="35112"/>
                </a:cubicBezTo>
                <a:cubicBezTo>
                  <a:pt x="18497" y="35558"/>
                  <a:pt x="18155" y="35774"/>
                  <a:pt x="17822" y="35774"/>
                </a:cubicBezTo>
                <a:cubicBezTo>
                  <a:pt x="17429" y="35774"/>
                  <a:pt x="17050" y="35474"/>
                  <a:pt x="16688" y="34899"/>
                </a:cubicBezTo>
                <a:cubicBezTo>
                  <a:pt x="16080" y="33957"/>
                  <a:pt x="16141" y="32893"/>
                  <a:pt x="16384" y="31859"/>
                </a:cubicBezTo>
                <a:cubicBezTo>
                  <a:pt x="16749" y="30400"/>
                  <a:pt x="17539" y="29185"/>
                  <a:pt x="18299" y="27969"/>
                </a:cubicBezTo>
                <a:cubicBezTo>
                  <a:pt x="19119" y="26631"/>
                  <a:pt x="19940" y="25324"/>
                  <a:pt x="20153" y="23744"/>
                </a:cubicBezTo>
                <a:cubicBezTo>
                  <a:pt x="20396" y="21647"/>
                  <a:pt x="19089" y="20036"/>
                  <a:pt x="16992" y="19914"/>
                </a:cubicBezTo>
                <a:cubicBezTo>
                  <a:pt x="16891" y="19908"/>
                  <a:pt x="16790" y="19905"/>
                  <a:pt x="16689" y="19905"/>
                </a:cubicBezTo>
                <a:cubicBezTo>
                  <a:pt x="15788" y="19905"/>
                  <a:pt x="14897" y="20148"/>
                  <a:pt x="14104" y="20613"/>
                </a:cubicBezTo>
                <a:cubicBezTo>
                  <a:pt x="13071" y="21191"/>
                  <a:pt x="12098" y="21920"/>
                  <a:pt x="11065" y="22528"/>
                </a:cubicBezTo>
                <a:cubicBezTo>
                  <a:pt x="10396" y="22954"/>
                  <a:pt x="9697" y="23288"/>
                  <a:pt x="8967" y="23592"/>
                </a:cubicBezTo>
                <a:cubicBezTo>
                  <a:pt x="8843" y="23662"/>
                  <a:pt x="8709" y="23694"/>
                  <a:pt x="8576" y="23694"/>
                </a:cubicBezTo>
                <a:cubicBezTo>
                  <a:pt x="8190" y="23694"/>
                  <a:pt x="7819" y="23422"/>
                  <a:pt x="7752" y="23014"/>
                </a:cubicBezTo>
                <a:cubicBezTo>
                  <a:pt x="7539" y="22437"/>
                  <a:pt x="7508" y="21799"/>
                  <a:pt x="7600" y="21191"/>
                </a:cubicBezTo>
                <a:cubicBezTo>
                  <a:pt x="7903" y="20309"/>
                  <a:pt x="8268" y="19458"/>
                  <a:pt x="8663" y="18637"/>
                </a:cubicBezTo>
                <a:cubicBezTo>
                  <a:pt x="9697" y="17422"/>
                  <a:pt x="10396" y="16601"/>
                  <a:pt x="11065" y="15780"/>
                </a:cubicBezTo>
                <a:cubicBezTo>
                  <a:pt x="11977" y="14777"/>
                  <a:pt x="12615" y="13531"/>
                  <a:pt x="12949" y="12224"/>
                </a:cubicBezTo>
                <a:cubicBezTo>
                  <a:pt x="13284" y="10886"/>
                  <a:pt x="12706" y="9488"/>
                  <a:pt x="11521" y="8789"/>
                </a:cubicBezTo>
                <a:cubicBezTo>
                  <a:pt x="10875" y="8350"/>
                  <a:pt x="10119" y="8130"/>
                  <a:pt x="9347" y="8130"/>
                </a:cubicBezTo>
                <a:cubicBezTo>
                  <a:pt x="9210" y="8130"/>
                  <a:pt x="9074" y="8137"/>
                  <a:pt x="8937" y="8151"/>
                </a:cubicBezTo>
                <a:cubicBezTo>
                  <a:pt x="7934" y="8242"/>
                  <a:pt x="6931" y="8516"/>
                  <a:pt x="5958" y="8728"/>
                </a:cubicBezTo>
                <a:cubicBezTo>
                  <a:pt x="5289" y="8941"/>
                  <a:pt x="4590" y="9063"/>
                  <a:pt x="3922" y="9154"/>
                </a:cubicBezTo>
                <a:cubicBezTo>
                  <a:pt x="3894" y="9155"/>
                  <a:pt x="3867" y="9155"/>
                  <a:pt x="3841" y="9155"/>
                </a:cubicBezTo>
                <a:cubicBezTo>
                  <a:pt x="2858" y="9155"/>
                  <a:pt x="2309" y="8611"/>
                  <a:pt x="2250" y="7634"/>
                </a:cubicBezTo>
                <a:cubicBezTo>
                  <a:pt x="2219" y="7057"/>
                  <a:pt x="2280" y="6510"/>
                  <a:pt x="2432" y="5962"/>
                </a:cubicBezTo>
                <a:cubicBezTo>
                  <a:pt x="2858" y="4260"/>
                  <a:pt x="3952" y="2801"/>
                  <a:pt x="5472" y="1859"/>
                </a:cubicBezTo>
                <a:cubicBezTo>
                  <a:pt x="6049" y="1494"/>
                  <a:pt x="6232" y="978"/>
                  <a:pt x="5958" y="491"/>
                </a:cubicBezTo>
                <a:cubicBezTo>
                  <a:pt x="5769" y="169"/>
                  <a:pt x="5472" y="0"/>
                  <a:pt x="51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Four Columns 1">
  <p:cSld name="BLANK_1_1_1">
    <p:bg>
      <p:bgPr>
        <a:solidFill>
          <a:schemeClr val="accent1"/>
        </a:solidFill>
        <a:effectLst/>
      </p:bgPr>
    </p:bg>
    <p:spTree>
      <p:nvGrpSpPr>
        <p:cNvPr id="1" name="Shape 177"/>
        <p:cNvGrpSpPr/>
        <p:nvPr/>
      </p:nvGrpSpPr>
      <p:grpSpPr>
        <a:xfrm>
          <a:off x="0" y="0"/>
          <a:ext cx="0" cy="0"/>
          <a:chOff x="0" y="0"/>
          <a:chExt cx="0" cy="0"/>
        </a:xfrm>
      </p:grpSpPr>
      <p:sp>
        <p:nvSpPr>
          <p:cNvPr id="178" name="Google Shape;178;p19"/>
          <p:cNvSpPr/>
          <p:nvPr/>
        </p:nvSpPr>
        <p:spPr>
          <a:xfrm rot="10800000">
            <a:off x="7183919" y="4189301"/>
            <a:ext cx="1842407" cy="985049"/>
          </a:xfrm>
          <a:custGeom>
            <a:avLst/>
            <a:gdLst/>
            <a:ahLst/>
            <a:cxnLst/>
            <a:rect l="l" t="t" r="r" b="b"/>
            <a:pathLst>
              <a:path w="62779" h="33565" extrusionOk="0">
                <a:moveTo>
                  <a:pt x="62779" y="1"/>
                </a:moveTo>
                <a:lnTo>
                  <a:pt x="62779" y="1"/>
                </a:lnTo>
                <a:cubicBezTo>
                  <a:pt x="62779" y="1"/>
                  <a:pt x="62778" y="1"/>
                  <a:pt x="62778" y="1"/>
                </a:cubicBezTo>
                <a:lnTo>
                  <a:pt x="62778" y="1"/>
                </a:lnTo>
                <a:lnTo>
                  <a:pt x="62779" y="1"/>
                </a:lnTo>
                <a:close/>
                <a:moveTo>
                  <a:pt x="62778" y="1"/>
                </a:moveTo>
                <a:lnTo>
                  <a:pt x="268" y="701"/>
                </a:lnTo>
                <a:cubicBezTo>
                  <a:pt x="1" y="701"/>
                  <a:pt x="1468" y="9508"/>
                  <a:pt x="1568" y="10008"/>
                </a:cubicBezTo>
                <a:cubicBezTo>
                  <a:pt x="3603" y="18814"/>
                  <a:pt x="8807" y="28254"/>
                  <a:pt x="17480" y="31957"/>
                </a:cubicBezTo>
                <a:cubicBezTo>
                  <a:pt x="19698" y="32899"/>
                  <a:pt x="22310" y="33564"/>
                  <a:pt x="24866" y="33564"/>
                </a:cubicBezTo>
                <a:cubicBezTo>
                  <a:pt x="26652" y="33564"/>
                  <a:pt x="28411" y="33240"/>
                  <a:pt x="29989" y="32457"/>
                </a:cubicBezTo>
                <a:cubicBezTo>
                  <a:pt x="33825" y="30589"/>
                  <a:pt x="35793" y="26553"/>
                  <a:pt x="37494" y="22817"/>
                </a:cubicBezTo>
                <a:cubicBezTo>
                  <a:pt x="39496" y="18447"/>
                  <a:pt x="41564" y="14011"/>
                  <a:pt x="45400" y="10875"/>
                </a:cubicBezTo>
                <a:cubicBezTo>
                  <a:pt x="50036" y="7072"/>
                  <a:pt x="56441" y="6439"/>
                  <a:pt x="60844" y="2269"/>
                </a:cubicBezTo>
                <a:cubicBezTo>
                  <a:pt x="61111" y="2003"/>
                  <a:pt x="62542" y="6"/>
                  <a:pt x="62778" y="1"/>
                </a:cubicBezTo>
                <a:close/>
              </a:path>
            </a:pathLst>
          </a:custGeom>
          <a:solidFill>
            <a:srgbClr val="FF5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9"/>
          <p:cNvSpPr/>
          <p:nvPr/>
        </p:nvSpPr>
        <p:spPr>
          <a:xfrm>
            <a:off x="601500" y="475588"/>
            <a:ext cx="1570702" cy="630786"/>
          </a:xfrm>
          <a:custGeom>
            <a:avLst/>
            <a:gdLst/>
            <a:ahLst/>
            <a:cxnLst/>
            <a:rect l="l" t="t" r="r" b="b"/>
            <a:pathLst>
              <a:path w="42889" h="17224" extrusionOk="0">
                <a:moveTo>
                  <a:pt x="28238" y="2083"/>
                </a:moveTo>
                <a:lnTo>
                  <a:pt x="28238" y="2083"/>
                </a:lnTo>
                <a:cubicBezTo>
                  <a:pt x="28602" y="4424"/>
                  <a:pt x="28116" y="6643"/>
                  <a:pt x="27417" y="8831"/>
                </a:cubicBezTo>
                <a:cubicBezTo>
                  <a:pt x="26931" y="6491"/>
                  <a:pt x="26961" y="4211"/>
                  <a:pt x="28238" y="2083"/>
                </a:cubicBezTo>
                <a:close/>
                <a:moveTo>
                  <a:pt x="35168" y="2053"/>
                </a:moveTo>
                <a:cubicBezTo>
                  <a:pt x="35350" y="2387"/>
                  <a:pt x="35472" y="2752"/>
                  <a:pt x="35563" y="3117"/>
                </a:cubicBezTo>
                <a:cubicBezTo>
                  <a:pt x="35837" y="5366"/>
                  <a:pt x="35350" y="7463"/>
                  <a:pt x="34682" y="9652"/>
                </a:cubicBezTo>
                <a:cubicBezTo>
                  <a:pt x="33618" y="8193"/>
                  <a:pt x="33922" y="2934"/>
                  <a:pt x="35168" y="2053"/>
                </a:cubicBezTo>
                <a:close/>
                <a:moveTo>
                  <a:pt x="14408" y="3147"/>
                </a:moveTo>
                <a:lnTo>
                  <a:pt x="14408" y="3147"/>
                </a:lnTo>
                <a:cubicBezTo>
                  <a:pt x="15380" y="5670"/>
                  <a:pt x="14894" y="8132"/>
                  <a:pt x="14195" y="10685"/>
                </a:cubicBezTo>
                <a:cubicBezTo>
                  <a:pt x="13009" y="7980"/>
                  <a:pt x="13070" y="3877"/>
                  <a:pt x="14408" y="3147"/>
                </a:cubicBezTo>
                <a:close/>
                <a:moveTo>
                  <a:pt x="8146" y="3451"/>
                </a:moveTo>
                <a:cubicBezTo>
                  <a:pt x="8268" y="3694"/>
                  <a:pt x="8359" y="3968"/>
                  <a:pt x="8450" y="4241"/>
                </a:cubicBezTo>
                <a:cubicBezTo>
                  <a:pt x="8815" y="5640"/>
                  <a:pt x="8632" y="7007"/>
                  <a:pt x="8328" y="8375"/>
                </a:cubicBezTo>
                <a:cubicBezTo>
                  <a:pt x="8146" y="9165"/>
                  <a:pt x="7933" y="9925"/>
                  <a:pt x="7721" y="10776"/>
                </a:cubicBezTo>
                <a:cubicBezTo>
                  <a:pt x="6961" y="9257"/>
                  <a:pt x="6748" y="4454"/>
                  <a:pt x="8146" y="3451"/>
                </a:cubicBezTo>
                <a:close/>
                <a:moveTo>
                  <a:pt x="21520" y="1810"/>
                </a:moveTo>
                <a:cubicBezTo>
                  <a:pt x="21611" y="2083"/>
                  <a:pt x="21703" y="2387"/>
                  <a:pt x="21794" y="2691"/>
                </a:cubicBezTo>
                <a:cubicBezTo>
                  <a:pt x="22098" y="4454"/>
                  <a:pt x="21855" y="6217"/>
                  <a:pt x="21520" y="7950"/>
                </a:cubicBezTo>
                <a:cubicBezTo>
                  <a:pt x="21338" y="8983"/>
                  <a:pt x="21034" y="10047"/>
                  <a:pt x="20760" y="11080"/>
                </a:cubicBezTo>
                <a:cubicBezTo>
                  <a:pt x="20730" y="11202"/>
                  <a:pt x="20669" y="11354"/>
                  <a:pt x="20608" y="11506"/>
                </a:cubicBezTo>
                <a:cubicBezTo>
                  <a:pt x="18967" y="8861"/>
                  <a:pt x="19484" y="2752"/>
                  <a:pt x="21520" y="1810"/>
                </a:cubicBezTo>
                <a:close/>
                <a:moveTo>
                  <a:pt x="28334" y="1"/>
                </a:moveTo>
                <a:cubicBezTo>
                  <a:pt x="27901" y="1"/>
                  <a:pt x="27449" y="205"/>
                  <a:pt x="27083" y="624"/>
                </a:cubicBezTo>
                <a:cubicBezTo>
                  <a:pt x="26748" y="989"/>
                  <a:pt x="26475" y="1445"/>
                  <a:pt x="26262" y="1901"/>
                </a:cubicBezTo>
                <a:cubicBezTo>
                  <a:pt x="24955" y="4940"/>
                  <a:pt x="25107" y="8041"/>
                  <a:pt x="26140" y="11141"/>
                </a:cubicBezTo>
                <a:cubicBezTo>
                  <a:pt x="26232" y="11354"/>
                  <a:pt x="26232" y="11627"/>
                  <a:pt x="26171" y="11871"/>
                </a:cubicBezTo>
                <a:cubicBezTo>
                  <a:pt x="25897" y="12357"/>
                  <a:pt x="25563" y="12813"/>
                  <a:pt x="25198" y="13238"/>
                </a:cubicBezTo>
                <a:cubicBezTo>
                  <a:pt x="24668" y="13807"/>
                  <a:pt x="24031" y="14080"/>
                  <a:pt x="23398" y="14080"/>
                </a:cubicBezTo>
                <a:cubicBezTo>
                  <a:pt x="23016" y="14080"/>
                  <a:pt x="22635" y="13980"/>
                  <a:pt x="22280" y="13786"/>
                </a:cubicBezTo>
                <a:cubicBezTo>
                  <a:pt x="21915" y="13664"/>
                  <a:pt x="21763" y="13238"/>
                  <a:pt x="21976" y="12934"/>
                </a:cubicBezTo>
                <a:cubicBezTo>
                  <a:pt x="23010" y="10260"/>
                  <a:pt x="23557" y="7402"/>
                  <a:pt x="23617" y="4515"/>
                </a:cubicBezTo>
                <a:cubicBezTo>
                  <a:pt x="23648" y="3451"/>
                  <a:pt x="23466" y="2387"/>
                  <a:pt x="23162" y="1354"/>
                </a:cubicBezTo>
                <a:cubicBezTo>
                  <a:pt x="22879" y="488"/>
                  <a:pt x="22201" y="31"/>
                  <a:pt x="21459" y="31"/>
                </a:cubicBezTo>
                <a:cubicBezTo>
                  <a:pt x="21002" y="31"/>
                  <a:pt x="20520" y="204"/>
                  <a:pt x="20092" y="563"/>
                </a:cubicBezTo>
                <a:cubicBezTo>
                  <a:pt x="19788" y="776"/>
                  <a:pt x="19544" y="1050"/>
                  <a:pt x="19362" y="1354"/>
                </a:cubicBezTo>
                <a:cubicBezTo>
                  <a:pt x="18906" y="2114"/>
                  <a:pt x="18541" y="2904"/>
                  <a:pt x="18298" y="3755"/>
                </a:cubicBezTo>
                <a:cubicBezTo>
                  <a:pt x="17417" y="6977"/>
                  <a:pt x="17842" y="10381"/>
                  <a:pt x="19453" y="13269"/>
                </a:cubicBezTo>
                <a:cubicBezTo>
                  <a:pt x="19544" y="13451"/>
                  <a:pt x="19575" y="13634"/>
                  <a:pt x="19514" y="13816"/>
                </a:cubicBezTo>
                <a:cubicBezTo>
                  <a:pt x="19082" y="14576"/>
                  <a:pt x="18405" y="14973"/>
                  <a:pt x="17699" y="14973"/>
                </a:cubicBezTo>
                <a:cubicBezTo>
                  <a:pt x="17164" y="14973"/>
                  <a:pt x="16612" y="14744"/>
                  <a:pt x="16140" y="14272"/>
                </a:cubicBezTo>
                <a:cubicBezTo>
                  <a:pt x="15958" y="14089"/>
                  <a:pt x="15806" y="13846"/>
                  <a:pt x="15623" y="13664"/>
                </a:cubicBezTo>
                <a:cubicBezTo>
                  <a:pt x="15319" y="13360"/>
                  <a:pt x="15228" y="12904"/>
                  <a:pt x="15441" y="12539"/>
                </a:cubicBezTo>
                <a:cubicBezTo>
                  <a:pt x="16140" y="10655"/>
                  <a:pt x="16566" y="8679"/>
                  <a:pt x="16657" y="6703"/>
                </a:cubicBezTo>
                <a:cubicBezTo>
                  <a:pt x="16718" y="5244"/>
                  <a:pt x="16657" y="3785"/>
                  <a:pt x="15958" y="2448"/>
                </a:cubicBezTo>
                <a:cubicBezTo>
                  <a:pt x="15657" y="1771"/>
                  <a:pt x="14995" y="1396"/>
                  <a:pt x="14319" y="1396"/>
                </a:cubicBezTo>
                <a:cubicBezTo>
                  <a:pt x="13901" y="1396"/>
                  <a:pt x="13479" y="1539"/>
                  <a:pt x="13131" y="1840"/>
                </a:cubicBezTo>
                <a:cubicBezTo>
                  <a:pt x="12797" y="2114"/>
                  <a:pt x="12523" y="2448"/>
                  <a:pt x="12310" y="2813"/>
                </a:cubicBezTo>
                <a:cubicBezTo>
                  <a:pt x="11854" y="3725"/>
                  <a:pt x="11581" y="4728"/>
                  <a:pt x="11581" y="5761"/>
                </a:cubicBezTo>
                <a:cubicBezTo>
                  <a:pt x="11490" y="8254"/>
                  <a:pt x="12098" y="10564"/>
                  <a:pt x="13101" y="12813"/>
                </a:cubicBezTo>
                <a:cubicBezTo>
                  <a:pt x="13222" y="13026"/>
                  <a:pt x="13253" y="13269"/>
                  <a:pt x="13192" y="13482"/>
                </a:cubicBezTo>
                <a:cubicBezTo>
                  <a:pt x="12979" y="13937"/>
                  <a:pt x="12736" y="14363"/>
                  <a:pt x="12462" y="14758"/>
                </a:cubicBezTo>
                <a:cubicBezTo>
                  <a:pt x="12130" y="15231"/>
                  <a:pt x="11605" y="15482"/>
                  <a:pt x="11081" y="15482"/>
                </a:cubicBezTo>
                <a:cubicBezTo>
                  <a:pt x="10695" y="15482"/>
                  <a:pt x="10310" y="15346"/>
                  <a:pt x="10000" y="15062"/>
                </a:cubicBezTo>
                <a:cubicBezTo>
                  <a:pt x="9514" y="14545"/>
                  <a:pt x="9028" y="13968"/>
                  <a:pt x="8632" y="13360"/>
                </a:cubicBezTo>
                <a:cubicBezTo>
                  <a:pt x="8572" y="13238"/>
                  <a:pt x="8572" y="13086"/>
                  <a:pt x="8632" y="12934"/>
                </a:cubicBezTo>
                <a:cubicBezTo>
                  <a:pt x="9483" y="11415"/>
                  <a:pt x="9848" y="9743"/>
                  <a:pt x="10152" y="8071"/>
                </a:cubicBezTo>
                <a:cubicBezTo>
                  <a:pt x="10487" y="6612"/>
                  <a:pt x="10487" y="5123"/>
                  <a:pt x="10122" y="3694"/>
                </a:cubicBezTo>
                <a:cubicBezTo>
                  <a:pt x="9848" y="2722"/>
                  <a:pt x="9423" y="1810"/>
                  <a:pt x="8237" y="1658"/>
                </a:cubicBezTo>
                <a:cubicBezTo>
                  <a:pt x="8182" y="1652"/>
                  <a:pt x="8126" y="1649"/>
                  <a:pt x="8070" y="1649"/>
                </a:cubicBezTo>
                <a:cubicBezTo>
                  <a:pt x="7236" y="1649"/>
                  <a:pt x="6360" y="2281"/>
                  <a:pt x="6018" y="3421"/>
                </a:cubicBezTo>
                <a:cubicBezTo>
                  <a:pt x="5654" y="4545"/>
                  <a:pt x="5441" y="5670"/>
                  <a:pt x="5380" y="6855"/>
                </a:cubicBezTo>
                <a:cubicBezTo>
                  <a:pt x="5319" y="8770"/>
                  <a:pt x="5623" y="10685"/>
                  <a:pt x="6322" y="12509"/>
                </a:cubicBezTo>
                <a:cubicBezTo>
                  <a:pt x="6322" y="12691"/>
                  <a:pt x="6262" y="12874"/>
                  <a:pt x="6110" y="13026"/>
                </a:cubicBezTo>
                <a:cubicBezTo>
                  <a:pt x="5947" y="13161"/>
                  <a:pt x="5742" y="13230"/>
                  <a:pt x="5536" y="13230"/>
                </a:cubicBezTo>
                <a:cubicBezTo>
                  <a:pt x="5278" y="13230"/>
                  <a:pt x="5018" y="13123"/>
                  <a:pt x="4833" y="12904"/>
                </a:cubicBezTo>
                <a:cubicBezTo>
                  <a:pt x="4590" y="12691"/>
                  <a:pt x="4377" y="12418"/>
                  <a:pt x="4195" y="12144"/>
                </a:cubicBezTo>
                <a:cubicBezTo>
                  <a:pt x="2310" y="9105"/>
                  <a:pt x="1611" y="5518"/>
                  <a:pt x="2189" y="1992"/>
                </a:cubicBezTo>
                <a:cubicBezTo>
                  <a:pt x="2340" y="1566"/>
                  <a:pt x="2128" y="1080"/>
                  <a:pt x="1702" y="928"/>
                </a:cubicBezTo>
                <a:cubicBezTo>
                  <a:pt x="1599" y="887"/>
                  <a:pt x="1493" y="867"/>
                  <a:pt x="1391" y="867"/>
                </a:cubicBezTo>
                <a:cubicBezTo>
                  <a:pt x="1043" y="867"/>
                  <a:pt x="725" y="1093"/>
                  <a:pt x="608" y="1445"/>
                </a:cubicBezTo>
                <a:cubicBezTo>
                  <a:pt x="456" y="1779"/>
                  <a:pt x="365" y="2144"/>
                  <a:pt x="334" y="2509"/>
                </a:cubicBezTo>
                <a:cubicBezTo>
                  <a:pt x="0" y="5488"/>
                  <a:pt x="486" y="8497"/>
                  <a:pt x="1733" y="11232"/>
                </a:cubicBezTo>
                <a:cubicBezTo>
                  <a:pt x="2128" y="12144"/>
                  <a:pt x="2675" y="13026"/>
                  <a:pt x="3313" y="13816"/>
                </a:cubicBezTo>
                <a:cubicBezTo>
                  <a:pt x="3898" y="14608"/>
                  <a:pt x="4600" y="14979"/>
                  <a:pt x="5390" y="14979"/>
                </a:cubicBezTo>
                <a:cubicBezTo>
                  <a:pt x="5873" y="14979"/>
                  <a:pt x="6389" y="14841"/>
                  <a:pt x="6930" y="14576"/>
                </a:cubicBezTo>
                <a:cubicBezTo>
                  <a:pt x="7021" y="14545"/>
                  <a:pt x="7113" y="14515"/>
                  <a:pt x="7234" y="14485"/>
                </a:cubicBezTo>
                <a:cubicBezTo>
                  <a:pt x="8248" y="16268"/>
                  <a:pt x="9703" y="17223"/>
                  <a:pt x="11133" y="17223"/>
                </a:cubicBezTo>
                <a:cubicBezTo>
                  <a:pt x="12360" y="17223"/>
                  <a:pt x="13570" y="16520"/>
                  <a:pt x="14468" y="15032"/>
                </a:cubicBezTo>
                <a:cubicBezTo>
                  <a:pt x="15319" y="16004"/>
                  <a:pt x="16262" y="16734"/>
                  <a:pt x="17630" y="16734"/>
                </a:cubicBezTo>
                <a:cubicBezTo>
                  <a:pt x="19028" y="16734"/>
                  <a:pt x="20000" y="15944"/>
                  <a:pt x="20851" y="15001"/>
                </a:cubicBezTo>
                <a:cubicBezTo>
                  <a:pt x="21789" y="15570"/>
                  <a:pt x="22650" y="15829"/>
                  <a:pt x="23446" y="15829"/>
                </a:cubicBezTo>
                <a:cubicBezTo>
                  <a:pt x="24946" y="15829"/>
                  <a:pt x="26214" y="14910"/>
                  <a:pt x="27326" y="13421"/>
                </a:cubicBezTo>
                <a:cubicBezTo>
                  <a:pt x="28323" y="14793"/>
                  <a:pt x="29609" y="15493"/>
                  <a:pt x="30916" y="15493"/>
                </a:cubicBezTo>
                <a:cubicBezTo>
                  <a:pt x="32157" y="15493"/>
                  <a:pt x="33417" y="14861"/>
                  <a:pt x="34469" y="13573"/>
                </a:cubicBezTo>
                <a:cubicBezTo>
                  <a:pt x="34682" y="13755"/>
                  <a:pt x="34864" y="13937"/>
                  <a:pt x="35016" y="14150"/>
                </a:cubicBezTo>
                <a:cubicBezTo>
                  <a:pt x="35686" y="14840"/>
                  <a:pt x="36609" y="15203"/>
                  <a:pt x="37543" y="15203"/>
                </a:cubicBezTo>
                <a:cubicBezTo>
                  <a:pt x="38092" y="15203"/>
                  <a:pt x="38643" y="15078"/>
                  <a:pt x="39150" y="14819"/>
                </a:cubicBezTo>
                <a:cubicBezTo>
                  <a:pt x="40396" y="14241"/>
                  <a:pt x="41369" y="13178"/>
                  <a:pt x="41825" y="11901"/>
                </a:cubicBezTo>
                <a:cubicBezTo>
                  <a:pt x="42584" y="9834"/>
                  <a:pt x="42888" y="7615"/>
                  <a:pt x="42736" y="5427"/>
                </a:cubicBezTo>
                <a:cubicBezTo>
                  <a:pt x="42706" y="4515"/>
                  <a:pt x="42554" y="3603"/>
                  <a:pt x="42432" y="2691"/>
                </a:cubicBezTo>
                <a:cubicBezTo>
                  <a:pt x="42402" y="2205"/>
                  <a:pt x="41976" y="1810"/>
                  <a:pt x="41490" y="1810"/>
                </a:cubicBezTo>
                <a:cubicBezTo>
                  <a:pt x="41004" y="1840"/>
                  <a:pt x="40700" y="2205"/>
                  <a:pt x="40700" y="2813"/>
                </a:cubicBezTo>
                <a:cubicBezTo>
                  <a:pt x="40700" y="3056"/>
                  <a:pt x="40700" y="3329"/>
                  <a:pt x="40761" y="3603"/>
                </a:cubicBezTo>
                <a:cubicBezTo>
                  <a:pt x="41125" y="5427"/>
                  <a:pt x="41125" y="7281"/>
                  <a:pt x="40761" y="9105"/>
                </a:cubicBezTo>
                <a:cubicBezTo>
                  <a:pt x="40578" y="10108"/>
                  <a:pt x="40274" y="11080"/>
                  <a:pt x="39788" y="11962"/>
                </a:cubicBezTo>
                <a:cubicBezTo>
                  <a:pt x="39256" y="12930"/>
                  <a:pt x="38449" y="13418"/>
                  <a:pt x="37651" y="13418"/>
                </a:cubicBezTo>
                <a:cubicBezTo>
                  <a:pt x="36945" y="13418"/>
                  <a:pt x="36245" y="13036"/>
                  <a:pt x="35745" y="12266"/>
                </a:cubicBezTo>
                <a:cubicBezTo>
                  <a:pt x="35654" y="12083"/>
                  <a:pt x="35624" y="11840"/>
                  <a:pt x="35715" y="11627"/>
                </a:cubicBezTo>
                <a:cubicBezTo>
                  <a:pt x="36840" y="9348"/>
                  <a:pt x="37296" y="6886"/>
                  <a:pt x="37417" y="4363"/>
                </a:cubicBezTo>
                <a:cubicBezTo>
                  <a:pt x="37508" y="3329"/>
                  <a:pt x="37296" y="2296"/>
                  <a:pt x="36779" y="1415"/>
                </a:cubicBezTo>
                <a:cubicBezTo>
                  <a:pt x="36346" y="677"/>
                  <a:pt x="35701" y="294"/>
                  <a:pt x="35055" y="294"/>
                </a:cubicBezTo>
                <a:cubicBezTo>
                  <a:pt x="34476" y="294"/>
                  <a:pt x="33896" y="601"/>
                  <a:pt x="33466" y="1232"/>
                </a:cubicBezTo>
                <a:cubicBezTo>
                  <a:pt x="32979" y="1931"/>
                  <a:pt x="32645" y="2752"/>
                  <a:pt x="32493" y="3603"/>
                </a:cubicBezTo>
                <a:cubicBezTo>
                  <a:pt x="32037" y="6278"/>
                  <a:pt x="32311" y="9044"/>
                  <a:pt x="33344" y="11567"/>
                </a:cubicBezTo>
                <a:cubicBezTo>
                  <a:pt x="33405" y="11749"/>
                  <a:pt x="33405" y="11962"/>
                  <a:pt x="33314" y="12175"/>
                </a:cubicBezTo>
                <a:cubicBezTo>
                  <a:pt x="32630" y="13247"/>
                  <a:pt x="31811" y="13779"/>
                  <a:pt x="30983" y="13779"/>
                </a:cubicBezTo>
                <a:cubicBezTo>
                  <a:pt x="30192" y="13779"/>
                  <a:pt x="29392" y="13292"/>
                  <a:pt x="28694" y="12327"/>
                </a:cubicBezTo>
                <a:lnTo>
                  <a:pt x="28602" y="12175"/>
                </a:lnTo>
                <a:cubicBezTo>
                  <a:pt x="28329" y="11871"/>
                  <a:pt x="28298" y="11445"/>
                  <a:pt x="28481" y="11111"/>
                </a:cubicBezTo>
                <a:cubicBezTo>
                  <a:pt x="29575" y="8588"/>
                  <a:pt x="30122" y="5913"/>
                  <a:pt x="30122" y="3177"/>
                </a:cubicBezTo>
                <a:cubicBezTo>
                  <a:pt x="30122" y="2448"/>
                  <a:pt x="29970" y="1718"/>
                  <a:pt x="29727" y="1050"/>
                </a:cubicBezTo>
                <a:cubicBezTo>
                  <a:pt x="29450" y="358"/>
                  <a:pt x="28908" y="1"/>
                  <a:pt x="283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9"/>
          <p:cNvSpPr txBox="1">
            <a:spLocks noGrp="1"/>
          </p:cNvSpPr>
          <p:nvPr>
            <p:ph type="subTitle" idx="1"/>
          </p:nvPr>
        </p:nvSpPr>
        <p:spPr>
          <a:xfrm>
            <a:off x="2059669" y="1702021"/>
            <a:ext cx="1463100" cy="3657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200"/>
              <a:buFont typeface="Crete Round"/>
              <a:buNone/>
              <a:defRPr sz="2100">
                <a:latin typeface="Pacifico"/>
                <a:ea typeface="Pacifico"/>
                <a:cs typeface="Pacifico"/>
                <a:sym typeface="Pacifico"/>
              </a:defRPr>
            </a:lvl1pPr>
            <a:lvl2pPr lvl="1" algn="ctr" rtl="0">
              <a:lnSpc>
                <a:spcPct val="100000"/>
              </a:lnSpc>
              <a:spcBef>
                <a:spcPts val="0"/>
              </a:spcBef>
              <a:spcAft>
                <a:spcPts val="0"/>
              </a:spcAft>
              <a:buSzPts val="1200"/>
              <a:buFont typeface="Crete Round"/>
              <a:buNone/>
              <a:defRPr b="1">
                <a:latin typeface="Crete Round"/>
                <a:ea typeface="Crete Round"/>
                <a:cs typeface="Crete Round"/>
                <a:sym typeface="Crete Round"/>
              </a:defRPr>
            </a:lvl2pPr>
            <a:lvl3pPr lvl="2" algn="ctr" rtl="0">
              <a:lnSpc>
                <a:spcPct val="100000"/>
              </a:lnSpc>
              <a:spcBef>
                <a:spcPts val="0"/>
              </a:spcBef>
              <a:spcAft>
                <a:spcPts val="0"/>
              </a:spcAft>
              <a:buSzPts val="1200"/>
              <a:buFont typeface="Crete Round"/>
              <a:buNone/>
              <a:defRPr b="1">
                <a:latin typeface="Crete Round"/>
                <a:ea typeface="Crete Round"/>
                <a:cs typeface="Crete Round"/>
                <a:sym typeface="Crete Round"/>
              </a:defRPr>
            </a:lvl3pPr>
            <a:lvl4pPr lvl="3" algn="ctr" rtl="0">
              <a:lnSpc>
                <a:spcPct val="100000"/>
              </a:lnSpc>
              <a:spcBef>
                <a:spcPts val="0"/>
              </a:spcBef>
              <a:spcAft>
                <a:spcPts val="0"/>
              </a:spcAft>
              <a:buSzPts val="1200"/>
              <a:buFont typeface="Crete Round"/>
              <a:buNone/>
              <a:defRPr b="1">
                <a:latin typeface="Crete Round"/>
                <a:ea typeface="Crete Round"/>
                <a:cs typeface="Crete Round"/>
                <a:sym typeface="Crete Round"/>
              </a:defRPr>
            </a:lvl4pPr>
            <a:lvl5pPr lvl="4" algn="ctr" rtl="0">
              <a:lnSpc>
                <a:spcPct val="100000"/>
              </a:lnSpc>
              <a:spcBef>
                <a:spcPts val="0"/>
              </a:spcBef>
              <a:spcAft>
                <a:spcPts val="0"/>
              </a:spcAft>
              <a:buSzPts val="1200"/>
              <a:buFont typeface="Crete Round"/>
              <a:buNone/>
              <a:defRPr b="1">
                <a:latin typeface="Crete Round"/>
                <a:ea typeface="Crete Round"/>
                <a:cs typeface="Crete Round"/>
                <a:sym typeface="Crete Round"/>
              </a:defRPr>
            </a:lvl5pPr>
            <a:lvl6pPr lvl="5" algn="ctr" rtl="0">
              <a:lnSpc>
                <a:spcPct val="100000"/>
              </a:lnSpc>
              <a:spcBef>
                <a:spcPts val="0"/>
              </a:spcBef>
              <a:spcAft>
                <a:spcPts val="0"/>
              </a:spcAft>
              <a:buSzPts val="1200"/>
              <a:buFont typeface="Crete Round"/>
              <a:buNone/>
              <a:defRPr b="1">
                <a:latin typeface="Crete Round"/>
                <a:ea typeface="Crete Round"/>
                <a:cs typeface="Crete Round"/>
                <a:sym typeface="Crete Round"/>
              </a:defRPr>
            </a:lvl6pPr>
            <a:lvl7pPr lvl="6" algn="ctr" rtl="0">
              <a:lnSpc>
                <a:spcPct val="100000"/>
              </a:lnSpc>
              <a:spcBef>
                <a:spcPts val="0"/>
              </a:spcBef>
              <a:spcAft>
                <a:spcPts val="0"/>
              </a:spcAft>
              <a:buSzPts val="1200"/>
              <a:buFont typeface="Crete Round"/>
              <a:buNone/>
              <a:defRPr b="1">
                <a:latin typeface="Crete Round"/>
                <a:ea typeface="Crete Round"/>
                <a:cs typeface="Crete Round"/>
                <a:sym typeface="Crete Round"/>
              </a:defRPr>
            </a:lvl7pPr>
            <a:lvl8pPr lvl="7" algn="ctr" rtl="0">
              <a:lnSpc>
                <a:spcPct val="100000"/>
              </a:lnSpc>
              <a:spcBef>
                <a:spcPts val="0"/>
              </a:spcBef>
              <a:spcAft>
                <a:spcPts val="0"/>
              </a:spcAft>
              <a:buSzPts val="1200"/>
              <a:buFont typeface="Crete Round"/>
              <a:buNone/>
              <a:defRPr b="1">
                <a:latin typeface="Crete Round"/>
                <a:ea typeface="Crete Round"/>
                <a:cs typeface="Crete Round"/>
                <a:sym typeface="Crete Round"/>
              </a:defRPr>
            </a:lvl8pPr>
            <a:lvl9pPr lvl="8" algn="ctr" rtl="0">
              <a:lnSpc>
                <a:spcPct val="100000"/>
              </a:lnSpc>
              <a:spcBef>
                <a:spcPts val="0"/>
              </a:spcBef>
              <a:spcAft>
                <a:spcPts val="0"/>
              </a:spcAft>
              <a:buSzPts val="1200"/>
              <a:buFont typeface="Crete Round"/>
              <a:buNone/>
              <a:defRPr b="1">
                <a:latin typeface="Crete Round"/>
                <a:ea typeface="Crete Round"/>
                <a:cs typeface="Crete Round"/>
                <a:sym typeface="Crete Round"/>
              </a:defRPr>
            </a:lvl9pPr>
          </a:lstStyle>
          <a:p>
            <a:endParaRPr/>
          </a:p>
        </p:txBody>
      </p:sp>
      <p:sp>
        <p:nvSpPr>
          <p:cNvPr id="181" name="Google Shape;181;p19"/>
          <p:cNvSpPr txBox="1">
            <a:spLocks noGrp="1"/>
          </p:cNvSpPr>
          <p:nvPr>
            <p:ph type="subTitle" idx="2"/>
          </p:nvPr>
        </p:nvSpPr>
        <p:spPr>
          <a:xfrm>
            <a:off x="988669" y="2067726"/>
            <a:ext cx="2532900" cy="5394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Clr>
                <a:srgbClr val="434343"/>
              </a:buClr>
              <a:buSzPts val="1100"/>
              <a:buFont typeface="Josefin Slab"/>
              <a:buNone/>
              <a:defRPr sz="1500">
                <a:solidFill>
                  <a:schemeClr val="dk1"/>
                </a:solidFill>
              </a:defRPr>
            </a:lvl1pPr>
            <a:lvl2pPr lvl="1" algn="ctr" rtl="0">
              <a:lnSpc>
                <a:spcPct val="100000"/>
              </a:lnSpc>
              <a:spcBef>
                <a:spcPts val="0"/>
              </a:spcBef>
              <a:spcAft>
                <a:spcPts val="0"/>
              </a:spcAft>
              <a:buClr>
                <a:srgbClr val="434343"/>
              </a:buClr>
              <a:buSzPts val="1100"/>
              <a:buFont typeface="Josefin Slab"/>
              <a:buNone/>
              <a:defRPr sz="1100">
                <a:solidFill>
                  <a:srgbClr val="434343"/>
                </a:solidFill>
                <a:latin typeface="Josefin Slab"/>
                <a:ea typeface="Josefin Slab"/>
                <a:cs typeface="Josefin Slab"/>
                <a:sym typeface="Josefin Slab"/>
              </a:defRPr>
            </a:lvl2pPr>
            <a:lvl3pPr lvl="2" algn="ctr" rtl="0">
              <a:lnSpc>
                <a:spcPct val="100000"/>
              </a:lnSpc>
              <a:spcBef>
                <a:spcPts val="0"/>
              </a:spcBef>
              <a:spcAft>
                <a:spcPts val="0"/>
              </a:spcAft>
              <a:buClr>
                <a:srgbClr val="434343"/>
              </a:buClr>
              <a:buSzPts val="1100"/>
              <a:buFont typeface="Josefin Slab"/>
              <a:buNone/>
              <a:defRPr sz="1100">
                <a:solidFill>
                  <a:srgbClr val="434343"/>
                </a:solidFill>
                <a:latin typeface="Josefin Slab"/>
                <a:ea typeface="Josefin Slab"/>
                <a:cs typeface="Josefin Slab"/>
                <a:sym typeface="Josefin Slab"/>
              </a:defRPr>
            </a:lvl3pPr>
            <a:lvl4pPr lvl="3" algn="ctr" rtl="0">
              <a:lnSpc>
                <a:spcPct val="100000"/>
              </a:lnSpc>
              <a:spcBef>
                <a:spcPts val="0"/>
              </a:spcBef>
              <a:spcAft>
                <a:spcPts val="0"/>
              </a:spcAft>
              <a:buClr>
                <a:srgbClr val="434343"/>
              </a:buClr>
              <a:buSzPts val="1100"/>
              <a:buFont typeface="Josefin Slab"/>
              <a:buNone/>
              <a:defRPr sz="1100">
                <a:solidFill>
                  <a:srgbClr val="434343"/>
                </a:solidFill>
                <a:latin typeface="Josefin Slab"/>
                <a:ea typeface="Josefin Slab"/>
                <a:cs typeface="Josefin Slab"/>
                <a:sym typeface="Josefin Slab"/>
              </a:defRPr>
            </a:lvl4pPr>
            <a:lvl5pPr lvl="4" algn="ctr" rtl="0">
              <a:lnSpc>
                <a:spcPct val="100000"/>
              </a:lnSpc>
              <a:spcBef>
                <a:spcPts val="0"/>
              </a:spcBef>
              <a:spcAft>
                <a:spcPts val="0"/>
              </a:spcAft>
              <a:buClr>
                <a:srgbClr val="434343"/>
              </a:buClr>
              <a:buSzPts val="1100"/>
              <a:buFont typeface="Josefin Slab"/>
              <a:buNone/>
              <a:defRPr sz="1100">
                <a:solidFill>
                  <a:srgbClr val="434343"/>
                </a:solidFill>
                <a:latin typeface="Josefin Slab"/>
                <a:ea typeface="Josefin Slab"/>
                <a:cs typeface="Josefin Slab"/>
                <a:sym typeface="Josefin Slab"/>
              </a:defRPr>
            </a:lvl5pPr>
            <a:lvl6pPr lvl="5" algn="ctr" rtl="0">
              <a:lnSpc>
                <a:spcPct val="100000"/>
              </a:lnSpc>
              <a:spcBef>
                <a:spcPts val="0"/>
              </a:spcBef>
              <a:spcAft>
                <a:spcPts val="0"/>
              </a:spcAft>
              <a:buClr>
                <a:srgbClr val="434343"/>
              </a:buClr>
              <a:buSzPts val="1100"/>
              <a:buFont typeface="Josefin Slab"/>
              <a:buNone/>
              <a:defRPr sz="1100">
                <a:solidFill>
                  <a:srgbClr val="434343"/>
                </a:solidFill>
                <a:latin typeface="Josefin Slab"/>
                <a:ea typeface="Josefin Slab"/>
                <a:cs typeface="Josefin Slab"/>
                <a:sym typeface="Josefin Slab"/>
              </a:defRPr>
            </a:lvl6pPr>
            <a:lvl7pPr lvl="6" algn="ctr" rtl="0">
              <a:lnSpc>
                <a:spcPct val="100000"/>
              </a:lnSpc>
              <a:spcBef>
                <a:spcPts val="0"/>
              </a:spcBef>
              <a:spcAft>
                <a:spcPts val="0"/>
              </a:spcAft>
              <a:buClr>
                <a:srgbClr val="434343"/>
              </a:buClr>
              <a:buSzPts val="1100"/>
              <a:buFont typeface="Josefin Slab"/>
              <a:buNone/>
              <a:defRPr sz="1100">
                <a:solidFill>
                  <a:srgbClr val="434343"/>
                </a:solidFill>
                <a:latin typeface="Josefin Slab"/>
                <a:ea typeface="Josefin Slab"/>
                <a:cs typeface="Josefin Slab"/>
                <a:sym typeface="Josefin Slab"/>
              </a:defRPr>
            </a:lvl7pPr>
            <a:lvl8pPr lvl="7" algn="ctr" rtl="0">
              <a:lnSpc>
                <a:spcPct val="100000"/>
              </a:lnSpc>
              <a:spcBef>
                <a:spcPts val="0"/>
              </a:spcBef>
              <a:spcAft>
                <a:spcPts val="0"/>
              </a:spcAft>
              <a:buClr>
                <a:srgbClr val="434343"/>
              </a:buClr>
              <a:buSzPts val="1100"/>
              <a:buFont typeface="Josefin Slab"/>
              <a:buNone/>
              <a:defRPr sz="1100">
                <a:solidFill>
                  <a:srgbClr val="434343"/>
                </a:solidFill>
                <a:latin typeface="Josefin Slab"/>
                <a:ea typeface="Josefin Slab"/>
                <a:cs typeface="Josefin Slab"/>
                <a:sym typeface="Josefin Slab"/>
              </a:defRPr>
            </a:lvl8pPr>
            <a:lvl9pPr lvl="8" algn="ctr" rtl="0">
              <a:lnSpc>
                <a:spcPct val="100000"/>
              </a:lnSpc>
              <a:spcBef>
                <a:spcPts val="0"/>
              </a:spcBef>
              <a:spcAft>
                <a:spcPts val="0"/>
              </a:spcAft>
              <a:buClr>
                <a:srgbClr val="434343"/>
              </a:buClr>
              <a:buSzPts val="1100"/>
              <a:buFont typeface="Josefin Slab"/>
              <a:buNone/>
              <a:defRPr sz="1100">
                <a:solidFill>
                  <a:srgbClr val="434343"/>
                </a:solidFill>
                <a:latin typeface="Josefin Slab"/>
                <a:ea typeface="Josefin Slab"/>
                <a:cs typeface="Josefin Slab"/>
                <a:sym typeface="Josefin Slab"/>
              </a:defRPr>
            </a:lvl9pPr>
          </a:lstStyle>
          <a:p>
            <a:endParaRPr/>
          </a:p>
        </p:txBody>
      </p:sp>
      <p:sp>
        <p:nvSpPr>
          <p:cNvPr id="182" name="Google Shape;182;p19"/>
          <p:cNvSpPr txBox="1">
            <a:spLocks noGrp="1"/>
          </p:cNvSpPr>
          <p:nvPr>
            <p:ph type="subTitle" idx="3"/>
          </p:nvPr>
        </p:nvSpPr>
        <p:spPr>
          <a:xfrm>
            <a:off x="5621231" y="1702021"/>
            <a:ext cx="1463100" cy="365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Font typeface="Crete Round"/>
              <a:buNone/>
              <a:defRPr sz="2100">
                <a:latin typeface="Pacifico"/>
                <a:ea typeface="Pacifico"/>
                <a:cs typeface="Pacifico"/>
                <a:sym typeface="Pacifico"/>
              </a:defRPr>
            </a:lvl1pPr>
            <a:lvl2pPr lvl="1" algn="ctr" rtl="0">
              <a:lnSpc>
                <a:spcPct val="100000"/>
              </a:lnSpc>
              <a:spcBef>
                <a:spcPts val="0"/>
              </a:spcBef>
              <a:spcAft>
                <a:spcPts val="0"/>
              </a:spcAft>
              <a:buSzPts val="1200"/>
              <a:buFont typeface="Crete Round"/>
              <a:buNone/>
              <a:defRPr b="1">
                <a:latin typeface="Crete Round"/>
                <a:ea typeface="Crete Round"/>
                <a:cs typeface="Crete Round"/>
                <a:sym typeface="Crete Round"/>
              </a:defRPr>
            </a:lvl2pPr>
            <a:lvl3pPr lvl="2" algn="ctr" rtl="0">
              <a:lnSpc>
                <a:spcPct val="100000"/>
              </a:lnSpc>
              <a:spcBef>
                <a:spcPts val="0"/>
              </a:spcBef>
              <a:spcAft>
                <a:spcPts val="0"/>
              </a:spcAft>
              <a:buSzPts val="1200"/>
              <a:buFont typeface="Crete Round"/>
              <a:buNone/>
              <a:defRPr b="1">
                <a:latin typeface="Crete Round"/>
                <a:ea typeface="Crete Round"/>
                <a:cs typeface="Crete Round"/>
                <a:sym typeface="Crete Round"/>
              </a:defRPr>
            </a:lvl3pPr>
            <a:lvl4pPr lvl="3" algn="ctr" rtl="0">
              <a:lnSpc>
                <a:spcPct val="100000"/>
              </a:lnSpc>
              <a:spcBef>
                <a:spcPts val="0"/>
              </a:spcBef>
              <a:spcAft>
                <a:spcPts val="0"/>
              </a:spcAft>
              <a:buSzPts val="1200"/>
              <a:buFont typeface="Crete Round"/>
              <a:buNone/>
              <a:defRPr b="1">
                <a:latin typeface="Crete Round"/>
                <a:ea typeface="Crete Round"/>
                <a:cs typeface="Crete Round"/>
                <a:sym typeface="Crete Round"/>
              </a:defRPr>
            </a:lvl4pPr>
            <a:lvl5pPr lvl="4" algn="ctr" rtl="0">
              <a:lnSpc>
                <a:spcPct val="100000"/>
              </a:lnSpc>
              <a:spcBef>
                <a:spcPts val="0"/>
              </a:spcBef>
              <a:spcAft>
                <a:spcPts val="0"/>
              </a:spcAft>
              <a:buSzPts val="1200"/>
              <a:buFont typeface="Crete Round"/>
              <a:buNone/>
              <a:defRPr b="1">
                <a:latin typeface="Crete Round"/>
                <a:ea typeface="Crete Round"/>
                <a:cs typeface="Crete Round"/>
                <a:sym typeface="Crete Round"/>
              </a:defRPr>
            </a:lvl5pPr>
            <a:lvl6pPr lvl="5" algn="ctr" rtl="0">
              <a:lnSpc>
                <a:spcPct val="100000"/>
              </a:lnSpc>
              <a:spcBef>
                <a:spcPts val="0"/>
              </a:spcBef>
              <a:spcAft>
                <a:spcPts val="0"/>
              </a:spcAft>
              <a:buSzPts val="1200"/>
              <a:buFont typeface="Crete Round"/>
              <a:buNone/>
              <a:defRPr b="1">
                <a:latin typeface="Crete Round"/>
                <a:ea typeface="Crete Round"/>
                <a:cs typeface="Crete Round"/>
                <a:sym typeface="Crete Round"/>
              </a:defRPr>
            </a:lvl6pPr>
            <a:lvl7pPr lvl="6" algn="ctr" rtl="0">
              <a:lnSpc>
                <a:spcPct val="100000"/>
              </a:lnSpc>
              <a:spcBef>
                <a:spcPts val="0"/>
              </a:spcBef>
              <a:spcAft>
                <a:spcPts val="0"/>
              </a:spcAft>
              <a:buSzPts val="1200"/>
              <a:buFont typeface="Crete Round"/>
              <a:buNone/>
              <a:defRPr b="1">
                <a:latin typeface="Crete Round"/>
                <a:ea typeface="Crete Round"/>
                <a:cs typeface="Crete Round"/>
                <a:sym typeface="Crete Round"/>
              </a:defRPr>
            </a:lvl7pPr>
            <a:lvl8pPr lvl="7" algn="ctr" rtl="0">
              <a:lnSpc>
                <a:spcPct val="100000"/>
              </a:lnSpc>
              <a:spcBef>
                <a:spcPts val="0"/>
              </a:spcBef>
              <a:spcAft>
                <a:spcPts val="0"/>
              </a:spcAft>
              <a:buSzPts val="1200"/>
              <a:buFont typeface="Crete Round"/>
              <a:buNone/>
              <a:defRPr b="1">
                <a:latin typeface="Crete Round"/>
                <a:ea typeface="Crete Round"/>
                <a:cs typeface="Crete Round"/>
                <a:sym typeface="Crete Round"/>
              </a:defRPr>
            </a:lvl8pPr>
            <a:lvl9pPr lvl="8" algn="ctr" rtl="0">
              <a:lnSpc>
                <a:spcPct val="100000"/>
              </a:lnSpc>
              <a:spcBef>
                <a:spcPts val="0"/>
              </a:spcBef>
              <a:spcAft>
                <a:spcPts val="0"/>
              </a:spcAft>
              <a:buSzPts val="1200"/>
              <a:buFont typeface="Crete Round"/>
              <a:buNone/>
              <a:defRPr b="1">
                <a:latin typeface="Crete Round"/>
                <a:ea typeface="Crete Round"/>
                <a:cs typeface="Crete Round"/>
                <a:sym typeface="Crete Round"/>
              </a:defRPr>
            </a:lvl9pPr>
          </a:lstStyle>
          <a:p>
            <a:endParaRPr/>
          </a:p>
        </p:txBody>
      </p:sp>
      <p:sp>
        <p:nvSpPr>
          <p:cNvPr id="183" name="Google Shape;183;p19"/>
          <p:cNvSpPr txBox="1">
            <a:spLocks noGrp="1"/>
          </p:cNvSpPr>
          <p:nvPr>
            <p:ph type="subTitle" idx="4"/>
          </p:nvPr>
        </p:nvSpPr>
        <p:spPr>
          <a:xfrm>
            <a:off x="5620031" y="2067725"/>
            <a:ext cx="2535300" cy="539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rgbClr val="434343"/>
              </a:buClr>
              <a:buSzPts val="1100"/>
              <a:buFont typeface="Josefin Slab"/>
              <a:buNone/>
              <a:defRPr sz="1500">
                <a:solidFill>
                  <a:schemeClr val="dk1"/>
                </a:solidFill>
              </a:defRPr>
            </a:lvl1pPr>
            <a:lvl2pPr lvl="1" algn="ctr" rtl="0">
              <a:lnSpc>
                <a:spcPct val="100000"/>
              </a:lnSpc>
              <a:spcBef>
                <a:spcPts val="0"/>
              </a:spcBef>
              <a:spcAft>
                <a:spcPts val="0"/>
              </a:spcAft>
              <a:buClr>
                <a:srgbClr val="434343"/>
              </a:buClr>
              <a:buSzPts val="1100"/>
              <a:buFont typeface="Josefin Slab"/>
              <a:buNone/>
              <a:defRPr sz="1100">
                <a:solidFill>
                  <a:srgbClr val="434343"/>
                </a:solidFill>
                <a:latin typeface="Josefin Slab"/>
                <a:ea typeface="Josefin Slab"/>
                <a:cs typeface="Josefin Slab"/>
                <a:sym typeface="Josefin Slab"/>
              </a:defRPr>
            </a:lvl2pPr>
            <a:lvl3pPr lvl="2" algn="ctr" rtl="0">
              <a:lnSpc>
                <a:spcPct val="100000"/>
              </a:lnSpc>
              <a:spcBef>
                <a:spcPts val="0"/>
              </a:spcBef>
              <a:spcAft>
                <a:spcPts val="0"/>
              </a:spcAft>
              <a:buClr>
                <a:srgbClr val="434343"/>
              </a:buClr>
              <a:buSzPts val="1100"/>
              <a:buFont typeface="Josefin Slab"/>
              <a:buNone/>
              <a:defRPr sz="1100">
                <a:solidFill>
                  <a:srgbClr val="434343"/>
                </a:solidFill>
                <a:latin typeface="Josefin Slab"/>
                <a:ea typeface="Josefin Slab"/>
                <a:cs typeface="Josefin Slab"/>
                <a:sym typeface="Josefin Slab"/>
              </a:defRPr>
            </a:lvl3pPr>
            <a:lvl4pPr lvl="3" algn="ctr" rtl="0">
              <a:lnSpc>
                <a:spcPct val="100000"/>
              </a:lnSpc>
              <a:spcBef>
                <a:spcPts val="0"/>
              </a:spcBef>
              <a:spcAft>
                <a:spcPts val="0"/>
              </a:spcAft>
              <a:buClr>
                <a:srgbClr val="434343"/>
              </a:buClr>
              <a:buSzPts val="1100"/>
              <a:buFont typeface="Josefin Slab"/>
              <a:buNone/>
              <a:defRPr sz="1100">
                <a:solidFill>
                  <a:srgbClr val="434343"/>
                </a:solidFill>
                <a:latin typeface="Josefin Slab"/>
                <a:ea typeface="Josefin Slab"/>
                <a:cs typeface="Josefin Slab"/>
                <a:sym typeface="Josefin Slab"/>
              </a:defRPr>
            </a:lvl4pPr>
            <a:lvl5pPr lvl="4" algn="ctr" rtl="0">
              <a:lnSpc>
                <a:spcPct val="100000"/>
              </a:lnSpc>
              <a:spcBef>
                <a:spcPts val="0"/>
              </a:spcBef>
              <a:spcAft>
                <a:spcPts val="0"/>
              </a:spcAft>
              <a:buClr>
                <a:srgbClr val="434343"/>
              </a:buClr>
              <a:buSzPts val="1100"/>
              <a:buFont typeface="Josefin Slab"/>
              <a:buNone/>
              <a:defRPr sz="1100">
                <a:solidFill>
                  <a:srgbClr val="434343"/>
                </a:solidFill>
                <a:latin typeface="Josefin Slab"/>
                <a:ea typeface="Josefin Slab"/>
                <a:cs typeface="Josefin Slab"/>
                <a:sym typeface="Josefin Slab"/>
              </a:defRPr>
            </a:lvl5pPr>
            <a:lvl6pPr lvl="5" algn="ctr" rtl="0">
              <a:lnSpc>
                <a:spcPct val="100000"/>
              </a:lnSpc>
              <a:spcBef>
                <a:spcPts val="0"/>
              </a:spcBef>
              <a:spcAft>
                <a:spcPts val="0"/>
              </a:spcAft>
              <a:buClr>
                <a:srgbClr val="434343"/>
              </a:buClr>
              <a:buSzPts val="1100"/>
              <a:buFont typeface="Josefin Slab"/>
              <a:buNone/>
              <a:defRPr sz="1100">
                <a:solidFill>
                  <a:srgbClr val="434343"/>
                </a:solidFill>
                <a:latin typeface="Josefin Slab"/>
                <a:ea typeface="Josefin Slab"/>
                <a:cs typeface="Josefin Slab"/>
                <a:sym typeface="Josefin Slab"/>
              </a:defRPr>
            </a:lvl6pPr>
            <a:lvl7pPr lvl="6" algn="ctr" rtl="0">
              <a:lnSpc>
                <a:spcPct val="100000"/>
              </a:lnSpc>
              <a:spcBef>
                <a:spcPts val="0"/>
              </a:spcBef>
              <a:spcAft>
                <a:spcPts val="0"/>
              </a:spcAft>
              <a:buClr>
                <a:srgbClr val="434343"/>
              </a:buClr>
              <a:buSzPts val="1100"/>
              <a:buFont typeface="Josefin Slab"/>
              <a:buNone/>
              <a:defRPr sz="1100">
                <a:solidFill>
                  <a:srgbClr val="434343"/>
                </a:solidFill>
                <a:latin typeface="Josefin Slab"/>
                <a:ea typeface="Josefin Slab"/>
                <a:cs typeface="Josefin Slab"/>
                <a:sym typeface="Josefin Slab"/>
              </a:defRPr>
            </a:lvl7pPr>
            <a:lvl8pPr lvl="7" algn="ctr" rtl="0">
              <a:lnSpc>
                <a:spcPct val="100000"/>
              </a:lnSpc>
              <a:spcBef>
                <a:spcPts val="0"/>
              </a:spcBef>
              <a:spcAft>
                <a:spcPts val="0"/>
              </a:spcAft>
              <a:buClr>
                <a:srgbClr val="434343"/>
              </a:buClr>
              <a:buSzPts val="1100"/>
              <a:buFont typeface="Josefin Slab"/>
              <a:buNone/>
              <a:defRPr sz="1100">
                <a:solidFill>
                  <a:srgbClr val="434343"/>
                </a:solidFill>
                <a:latin typeface="Josefin Slab"/>
                <a:ea typeface="Josefin Slab"/>
                <a:cs typeface="Josefin Slab"/>
                <a:sym typeface="Josefin Slab"/>
              </a:defRPr>
            </a:lvl8pPr>
            <a:lvl9pPr lvl="8" algn="ctr" rtl="0">
              <a:lnSpc>
                <a:spcPct val="100000"/>
              </a:lnSpc>
              <a:spcBef>
                <a:spcPts val="0"/>
              </a:spcBef>
              <a:spcAft>
                <a:spcPts val="0"/>
              </a:spcAft>
              <a:buClr>
                <a:srgbClr val="434343"/>
              </a:buClr>
              <a:buSzPts val="1100"/>
              <a:buFont typeface="Josefin Slab"/>
              <a:buNone/>
              <a:defRPr sz="1100">
                <a:solidFill>
                  <a:srgbClr val="434343"/>
                </a:solidFill>
                <a:latin typeface="Josefin Slab"/>
                <a:ea typeface="Josefin Slab"/>
                <a:cs typeface="Josefin Slab"/>
                <a:sym typeface="Josefin Slab"/>
              </a:defRPr>
            </a:lvl9pPr>
          </a:lstStyle>
          <a:p>
            <a:endParaRPr/>
          </a:p>
        </p:txBody>
      </p:sp>
      <p:sp>
        <p:nvSpPr>
          <p:cNvPr id="184" name="Google Shape;184;p19"/>
          <p:cNvSpPr txBox="1">
            <a:spLocks noGrp="1"/>
          </p:cNvSpPr>
          <p:nvPr>
            <p:ph type="subTitle" idx="5"/>
          </p:nvPr>
        </p:nvSpPr>
        <p:spPr>
          <a:xfrm>
            <a:off x="2059069" y="3136675"/>
            <a:ext cx="1463100" cy="3657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200"/>
              <a:buFont typeface="Crete Round"/>
              <a:buNone/>
              <a:defRPr sz="2100">
                <a:latin typeface="Pacifico"/>
                <a:ea typeface="Pacifico"/>
                <a:cs typeface="Pacifico"/>
                <a:sym typeface="Pacifico"/>
              </a:defRPr>
            </a:lvl1pPr>
            <a:lvl2pPr lvl="1" algn="ctr" rtl="0">
              <a:lnSpc>
                <a:spcPct val="100000"/>
              </a:lnSpc>
              <a:spcBef>
                <a:spcPts val="0"/>
              </a:spcBef>
              <a:spcAft>
                <a:spcPts val="0"/>
              </a:spcAft>
              <a:buSzPts val="1200"/>
              <a:buFont typeface="Crete Round"/>
              <a:buNone/>
              <a:defRPr b="1">
                <a:latin typeface="Crete Round"/>
                <a:ea typeface="Crete Round"/>
                <a:cs typeface="Crete Round"/>
                <a:sym typeface="Crete Round"/>
              </a:defRPr>
            </a:lvl2pPr>
            <a:lvl3pPr lvl="2" algn="ctr" rtl="0">
              <a:lnSpc>
                <a:spcPct val="100000"/>
              </a:lnSpc>
              <a:spcBef>
                <a:spcPts val="0"/>
              </a:spcBef>
              <a:spcAft>
                <a:spcPts val="0"/>
              </a:spcAft>
              <a:buSzPts val="1200"/>
              <a:buFont typeface="Crete Round"/>
              <a:buNone/>
              <a:defRPr b="1">
                <a:latin typeface="Crete Round"/>
                <a:ea typeface="Crete Round"/>
                <a:cs typeface="Crete Round"/>
                <a:sym typeface="Crete Round"/>
              </a:defRPr>
            </a:lvl3pPr>
            <a:lvl4pPr lvl="3" algn="ctr" rtl="0">
              <a:lnSpc>
                <a:spcPct val="100000"/>
              </a:lnSpc>
              <a:spcBef>
                <a:spcPts val="0"/>
              </a:spcBef>
              <a:spcAft>
                <a:spcPts val="0"/>
              </a:spcAft>
              <a:buSzPts val="1200"/>
              <a:buFont typeface="Crete Round"/>
              <a:buNone/>
              <a:defRPr b="1">
                <a:latin typeface="Crete Round"/>
                <a:ea typeface="Crete Round"/>
                <a:cs typeface="Crete Round"/>
                <a:sym typeface="Crete Round"/>
              </a:defRPr>
            </a:lvl4pPr>
            <a:lvl5pPr lvl="4" algn="ctr" rtl="0">
              <a:lnSpc>
                <a:spcPct val="100000"/>
              </a:lnSpc>
              <a:spcBef>
                <a:spcPts val="0"/>
              </a:spcBef>
              <a:spcAft>
                <a:spcPts val="0"/>
              </a:spcAft>
              <a:buSzPts val="1200"/>
              <a:buFont typeface="Crete Round"/>
              <a:buNone/>
              <a:defRPr b="1">
                <a:latin typeface="Crete Round"/>
                <a:ea typeface="Crete Round"/>
                <a:cs typeface="Crete Round"/>
                <a:sym typeface="Crete Round"/>
              </a:defRPr>
            </a:lvl5pPr>
            <a:lvl6pPr lvl="5" algn="ctr" rtl="0">
              <a:lnSpc>
                <a:spcPct val="100000"/>
              </a:lnSpc>
              <a:spcBef>
                <a:spcPts val="0"/>
              </a:spcBef>
              <a:spcAft>
                <a:spcPts val="0"/>
              </a:spcAft>
              <a:buSzPts val="1200"/>
              <a:buFont typeface="Crete Round"/>
              <a:buNone/>
              <a:defRPr b="1">
                <a:latin typeface="Crete Round"/>
                <a:ea typeface="Crete Round"/>
                <a:cs typeface="Crete Round"/>
                <a:sym typeface="Crete Round"/>
              </a:defRPr>
            </a:lvl6pPr>
            <a:lvl7pPr lvl="6" algn="ctr" rtl="0">
              <a:lnSpc>
                <a:spcPct val="100000"/>
              </a:lnSpc>
              <a:spcBef>
                <a:spcPts val="0"/>
              </a:spcBef>
              <a:spcAft>
                <a:spcPts val="0"/>
              </a:spcAft>
              <a:buSzPts val="1200"/>
              <a:buFont typeface="Crete Round"/>
              <a:buNone/>
              <a:defRPr b="1">
                <a:latin typeface="Crete Round"/>
                <a:ea typeface="Crete Round"/>
                <a:cs typeface="Crete Round"/>
                <a:sym typeface="Crete Round"/>
              </a:defRPr>
            </a:lvl7pPr>
            <a:lvl8pPr lvl="7" algn="ctr" rtl="0">
              <a:lnSpc>
                <a:spcPct val="100000"/>
              </a:lnSpc>
              <a:spcBef>
                <a:spcPts val="0"/>
              </a:spcBef>
              <a:spcAft>
                <a:spcPts val="0"/>
              </a:spcAft>
              <a:buSzPts val="1200"/>
              <a:buFont typeface="Crete Round"/>
              <a:buNone/>
              <a:defRPr b="1">
                <a:latin typeface="Crete Round"/>
                <a:ea typeface="Crete Round"/>
                <a:cs typeface="Crete Round"/>
                <a:sym typeface="Crete Round"/>
              </a:defRPr>
            </a:lvl8pPr>
            <a:lvl9pPr lvl="8" algn="ctr" rtl="0">
              <a:lnSpc>
                <a:spcPct val="100000"/>
              </a:lnSpc>
              <a:spcBef>
                <a:spcPts val="0"/>
              </a:spcBef>
              <a:spcAft>
                <a:spcPts val="0"/>
              </a:spcAft>
              <a:buSzPts val="1200"/>
              <a:buFont typeface="Crete Round"/>
              <a:buNone/>
              <a:defRPr b="1">
                <a:latin typeface="Crete Round"/>
                <a:ea typeface="Crete Round"/>
                <a:cs typeface="Crete Round"/>
                <a:sym typeface="Crete Round"/>
              </a:defRPr>
            </a:lvl9pPr>
          </a:lstStyle>
          <a:p>
            <a:endParaRPr/>
          </a:p>
        </p:txBody>
      </p:sp>
      <p:sp>
        <p:nvSpPr>
          <p:cNvPr id="185" name="Google Shape;185;p19"/>
          <p:cNvSpPr txBox="1">
            <a:spLocks noGrp="1"/>
          </p:cNvSpPr>
          <p:nvPr>
            <p:ph type="subTitle" idx="6"/>
          </p:nvPr>
        </p:nvSpPr>
        <p:spPr>
          <a:xfrm>
            <a:off x="989269" y="3500764"/>
            <a:ext cx="2532900" cy="5394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Clr>
                <a:srgbClr val="434343"/>
              </a:buClr>
              <a:buSzPts val="1100"/>
              <a:buFont typeface="Josefin Slab"/>
              <a:buNone/>
              <a:defRPr sz="1500">
                <a:solidFill>
                  <a:schemeClr val="dk1"/>
                </a:solidFill>
              </a:defRPr>
            </a:lvl1pPr>
            <a:lvl2pPr lvl="1" algn="ctr" rtl="0">
              <a:lnSpc>
                <a:spcPct val="100000"/>
              </a:lnSpc>
              <a:spcBef>
                <a:spcPts val="0"/>
              </a:spcBef>
              <a:spcAft>
                <a:spcPts val="0"/>
              </a:spcAft>
              <a:buClr>
                <a:srgbClr val="434343"/>
              </a:buClr>
              <a:buSzPts val="1100"/>
              <a:buFont typeface="Josefin Slab"/>
              <a:buNone/>
              <a:defRPr sz="1100">
                <a:solidFill>
                  <a:srgbClr val="434343"/>
                </a:solidFill>
                <a:latin typeface="Josefin Slab"/>
                <a:ea typeface="Josefin Slab"/>
                <a:cs typeface="Josefin Slab"/>
                <a:sym typeface="Josefin Slab"/>
              </a:defRPr>
            </a:lvl2pPr>
            <a:lvl3pPr lvl="2" algn="ctr" rtl="0">
              <a:lnSpc>
                <a:spcPct val="100000"/>
              </a:lnSpc>
              <a:spcBef>
                <a:spcPts val="0"/>
              </a:spcBef>
              <a:spcAft>
                <a:spcPts val="0"/>
              </a:spcAft>
              <a:buClr>
                <a:srgbClr val="434343"/>
              </a:buClr>
              <a:buSzPts val="1100"/>
              <a:buFont typeface="Josefin Slab"/>
              <a:buNone/>
              <a:defRPr sz="1100">
                <a:solidFill>
                  <a:srgbClr val="434343"/>
                </a:solidFill>
                <a:latin typeface="Josefin Slab"/>
                <a:ea typeface="Josefin Slab"/>
                <a:cs typeface="Josefin Slab"/>
                <a:sym typeface="Josefin Slab"/>
              </a:defRPr>
            </a:lvl3pPr>
            <a:lvl4pPr lvl="3" algn="ctr" rtl="0">
              <a:lnSpc>
                <a:spcPct val="100000"/>
              </a:lnSpc>
              <a:spcBef>
                <a:spcPts val="0"/>
              </a:spcBef>
              <a:spcAft>
                <a:spcPts val="0"/>
              </a:spcAft>
              <a:buClr>
                <a:srgbClr val="434343"/>
              </a:buClr>
              <a:buSzPts val="1100"/>
              <a:buFont typeface="Josefin Slab"/>
              <a:buNone/>
              <a:defRPr sz="1100">
                <a:solidFill>
                  <a:srgbClr val="434343"/>
                </a:solidFill>
                <a:latin typeface="Josefin Slab"/>
                <a:ea typeface="Josefin Slab"/>
                <a:cs typeface="Josefin Slab"/>
                <a:sym typeface="Josefin Slab"/>
              </a:defRPr>
            </a:lvl4pPr>
            <a:lvl5pPr lvl="4" algn="ctr" rtl="0">
              <a:lnSpc>
                <a:spcPct val="100000"/>
              </a:lnSpc>
              <a:spcBef>
                <a:spcPts val="0"/>
              </a:spcBef>
              <a:spcAft>
                <a:spcPts val="0"/>
              </a:spcAft>
              <a:buClr>
                <a:srgbClr val="434343"/>
              </a:buClr>
              <a:buSzPts val="1100"/>
              <a:buFont typeface="Josefin Slab"/>
              <a:buNone/>
              <a:defRPr sz="1100">
                <a:solidFill>
                  <a:srgbClr val="434343"/>
                </a:solidFill>
                <a:latin typeface="Josefin Slab"/>
                <a:ea typeface="Josefin Slab"/>
                <a:cs typeface="Josefin Slab"/>
                <a:sym typeface="Josefin Slab"/>
              </a:defRPr>
            </a:lvl5pPr>
            <a:lvl6pPr lvl="5" algn="ctr" rtl="0">
              <a:lnSpc>
                <a:spcPct val="100000"/>
              </a:lnSpc>
              <a:spcBef>
                <a:spcPts val="0"/>
              </a:spcBef>
              <a:spcAft>
                <a:spcPts val="0"/>
              </a:spcAft>
              <a:buClr>
                <a:srgbClr val="434343"/>
              </a:buClr>
              <a:buSzPts val="1100"/>
              <a:buFont typeface="Josefin Slab"/>
              <a:buNone/>
              <a:defRPr sz="1100">
                <a:solidFill>
                  <a:srgbClr val="434343"/>
                </a:solidFill>
                <a:latin typeface="Josefin Slab"/>
                <a:ea typeface="Josefin Slab"/>
                <a:cs typeface="Josefin Slab"/>
                <a:sym typeface="Josefin Slab"/>
              </a:defRPr>
            </a:lvl6pPr>
            <a:lvl7pPr lvl="6" algn="ctr" rtl="0">
              <a:lnSpc>
                <a:spcPct val="100000"/>
              </a:lnSpc>
              <a:spcBef>
                <a:spcPts val="0"/>
              </a:spcBef>
              <a:spcAft>
                <a:spcPts val="0"/>
              </a:spcAft>
              <a:buClr>
                <a:srgbClr val="434343"/>
              </a:buClr>
              <a:buSzPts val="1100"/>
              <a:buFont typeface="Josefin Slab"/>
              <a:buNone/>
              <a:defRPr sz="1100">
                <a:solidFill>
                  <a:srgbClr val="434343"/>
                </a:solidFill>
                <a:latin typeface="Josefin Slab"/>
                <a:ea typeface="Josefin Slab"/>
                <a:cs typeface="Josefin Slab"/>
                <a:sym typeface="Josefin Slab"/>
              </a:defRPr>
            </a:lvl7pPr>
            <a:lvl8pPr lvl="7" algn="ctr" rtl="0">
              <a:lnSpc>
                <a:spcPct val="100000"/>
              </a:lnSpc>
              <a:spcBef>
                <a:spcPts val="0"/>
              </a:spcBef>
              <a:spcAft>
                <a:spcPts val="0"/>
              </a:spcAft>
              <a:buClr>
                <a:srgbClr val="434343"/>
              </a:buClr>
              <a:buSzPts val="1100"/>
              <a:buFont typeface="Josefin Slab"/>
              <a:buNone/>
              <a:defRPr sz="1100">
                <a:solidFill>
                  <a:srgbClr val="434343"/>
                </a:solidFill>
                <a:latin typeface="Josefin Slab"/>
                <a:ea typeface="Josefin Slab"/>
                <a:cs typeface="Josefin Slab"/>
                <a:sym typeface="Josefin Slab"/>
              </a:defRPr>
            </a:lvl8pPr>
            <a:lvl9pPr lvl="8" algn="ctr" rtl="0">
              <a:lnSpc>
                <a:spcPct val="100000"/>
              </a:lnSpc>
              <a:spcBef>
                <a:spcPts val="0"/>
              </a:spcBef>
              <a:spcAft>
                <a:spcPts val="0"/>
              </a:spcAft>
              <a:buClr>
                <a:srgbClr val="434343"/>
              </a:buClr>
              <a:buSzPts val="1100"/>
              <a:buFont typeface="Josefin Slab"/>
              <a:buNone/>
              <a:defRPr sz="1100">
                <a:solidFill>
                  <a:srgbClr val="434343"/>
                </a:solidFill>
                <a:latin typeface="Josefin Slab"/>
                <a:ea typeface="Josefin Slab"/>
                <a:cs typeface="Josefin Slab"/>
                <a:sym typeface="Josefin Slab"/>
              </a:defRPr>
            </a:lvl9pPr>
          </a:lstStyle>
          <a:p>
            <a:endParaRPr/>
          </a:p>
        </p:txBody>
      </p:sp>
      <p:sp>
        <p:nvSpPr>
          <p:cNvPr id="186" name="Google Shape;186;p19"/>
          <p:cNvSpPr txBox="1">
            <a:spLocks noGrp="1"/>
          </p:cNvSpPr>
          <p:nvPr>
            <p:ph type="subTitle" idx="7"/>
          </p:nvPr>
        </p:nvSpPr>
        <p:spPr>
          <a:xfrm>
            <a:off x="5621831" y="3136675"/>
            <a:ext cx="1463100" cy="365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Font typeface="Crete Round"/>
              <a:buNone/>
              <a:defRPr sz="2100">
                <a:latin typeface="Pacifico"/>
                <a:ea typeface="Pacifico"/>
                <a:cs typeface="Pacifico"/>
                <a:sym typeface="Pacifico"/>
              </a:defRPr>
            </a:lvl1pPr>
            <a:lvl2pPr lvl="1" algn="ctr" rtl="0">
              <a:lnSpc>
                <a:spcPct val="100000"/>
              </a:lnSpc>
              <a:spcBef>
                <a:spcPts val="0"/>
              </a:spcBef>
              <a:spcAft>
                <a:spcPts val="0"/>
              </a:spcAft>
              <a:buSzPts val="1200"/>
              <a:buFont typeface="Crete Round"/>
              <a:buNone/>
              <a:defRPr b="1">
                <a:latin typeface="Crete Round"/>
                <a:ea typeface="Crete Round"/>
                <a:cs typeface="Crete Round"/>
                <a:sym typeface="Crete Round"/>
              </a:defRPr>
            </a:lvl2pPr>
            <a:lvl3pPr lvl="2" algn="ctr" rtl="0">
              <a:lnSpc>
                <a:spcPct val="100000"/>
              </a:lnSpc>
              <a:spcBef>
                <a:spcPts val="0"/>
              </a:spcBef>
              <a:spcAft>
                <a:spcPts val="0"/>
              </a:spcAft>
              <a:buSzPts val="1200"/>
              <a:buFont typeface="Crete Round"/>
              <a:buNone/>
              <a:defRPr b="1">
                <a:latin typeface="Crete Round"/>
                <a:ea typeface="Crete Round"/>
                <a:cs typeface="Crete Round"/>
                <a:sym typeface="Crete Round"/>
              </a:defRPr>
            </a:lvl3pPr>
            <a:lvl4pPr lvl="3" algn="ctr" rtl="0">
              <a:lnSpc>
                <a:spcPct val="100000"/>
              </a:lnSpc>
              <a:spcBef>
                <a:spcPts val="0"/>
              </a:spcBef>
              <a:spcAft>
                <a:spcPts val="0"/>
              </a:spcAft>
              <a:buSzPts val="1200"/>
              <a:buFont typeface="Crete Round"/>
              <a:buNone/>
              <a:defRPr b="1">
                <a:latin typeface="Crete Round"/>
                <a:ea typeface="Crete Round"/>
                <a:cs typeface="Crete Round"/>
                <a:sym typeface="Crete Round"/>
              </a:defRPr>
            </a:lvl4pPr>
            <a:lvl5pPr lvl="4" algn="ctr" rtl="0">
              <a:lnSpc>
                <a:spcPct val="100000"/>
              </a:lnSpc>
              <a:spcBef>
                <a:spcPts val="0"/>
              </a:spcBef>
              <a:spcAft>
                <a:spcPts val="0"/>
              </a:spcAft>
              <a:buSzPts val="1200"/>
              <a:buFont typeface="Crete Round"/>
              <a:buNone/>
              <a:defRPr b="1">
                <a:latin typeface="Crete Round"/>
                <a:ea typeface="Crete Round"/>
                <a:cs typeface="Crete Round"/>
                <a:sym typeface="Crete Round"/>
              </a:defRPr>
            </a:lvl5pPr>
            <a:lvl6pPr lvl="5" algn="ctr" rtl="0">
              <a:lnSpc>
                <a:spcPct val="100000"/>
              </a:lnSpc>
              <a:spcBef>
                <a:spcPts val="0"/>
              </a:spcBef>
              <a:spcAft>
                <a:spcPts val="0"/>
              </a:spcAft>
              <a:buSzPts val="1200"/>
              <a:buFont typeface="Crete Round"/>
              <a:buNone/>
              <a:defRPr b="1">
                <a:latin typeface="Crete Round"/>
                <a:ea typeface="Crete Round"/>
                <a:cs typeface="Crete Round"/>
                <a:sym typeface="Crete Round"/>
              </a:defRPr>
            </a:lvl6pPr>
            <a:lvl7pPr lvl="6" algn="ctr" rtl="0">
              <a:lnSpc>
                <a:spcPct val="100000"/>
              </a:lnSpc>
              <a:spcBef>
                <a:spcPts val="0"/>
              </a:spcBef>
              <a:spcAft>
                <a:spcPts val="0"/>
              </a:spcAft>
              <a:buSzPts val="1200"/>
              <a:buFont typeface="Crete Round"/>
              <a:buNone/>
              <a:defRPr b="1">
                <a:latin typeface="Crete Round"/>
                <a:ea typeface="Crete Round"/>
                <a:cs typeface="Crete Round"/>
                <a:sym typeface="Crete Round"/>
              </a:defRPr>
            </a:lvl7pPr>
            <a:lvl8pPr lvl="7" algn="ctr" rtl="0">
              <a:lnSpc>
                <a:spcPct val="100000"/>
              </a:lnSpc>
              <a:spcBef>
                <a:spcPts val="0"/>
              </a:spcBef>
              <a:spcAft>
                <a:spcPts val="0"/>
              </a:spcAft>
              <a:buSzPts val="1200"/>
              <a:buFont typeface="Crete Round"/>
              <a:buNone/>
              <a:defRPr b="1">
                <a:latin typeface="Crete Round"/>
                <a:ea typeface="Crete Round"/>
                <a:cs typeface="Crete Round"/>
                <a:sym typeface="Crete Round"/>
              </a:defRPr>
            </a:lvl8pPr>
            <a:lvl9pPr lvl="8" algn="ctr" rtl="0">
              <a:lnSpc>
                <a:spcPct val="100000"/>
              </a:lnSpc>
              <a:spcBef>
                <a:spcPts val="0"/>
              </a:spcBef>
              <a:spcAft>
                <a:spcPts val="0"/>
              </a:spcAft>
              <a:buSzPts val="1200"/>
              <a:buFont typeface="Crete Round"/>
              <a:buNone/>
              <a:defRPr b="1">
                <a:latin typeface="Crete Round"/>
                <a:ea typeface="Crete Round"/>
                <a:cs typeface="Crete Round"/>
                <a:sym typeface="Crete Round"/>
              </a:defRPr>
            </a:lvl9pPr>
          </a:lstStyle>
          <a:p>
            <a:endParaRPr/>
          </a:p>
        </p:txBody>
      </p:sp>
      <p:sp>
        <p:nvSpPr>
          <p:cNvPr id="187" name="Google Shape;187;p19"/>
          <p:cNvSpPr txBox="1">
            <a:spLocks noGrp="1"/>
          </p:cNvSpPr>
          <p:nvPr>
            <p:ph type="subTitle" idx="8"/>
          </p:nvPr>
        </p:nvSpPr>
        <p:spPr>
          <a:xfrm>
            <a:off x="5621831" y="3500752"/>
            <a:ext cx="2532900" cy="539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rgbClr val="434343"/>
              </a:buClr>
              <a:buSzPts val="1100"/>
              <a:buFont typeface="Josefin Slab"/>
              <a:buNone/>
              <a:defRPr sz="1500">
                <a:solidFill>
                  <a:schemeClr val="dk1"/>
                </a:solidFill>
              </a:defRPr>
            </a:lvl1pPr>
            <a:lvl2pPr lvl="1" algn="ctr" rtl="0">
              <a:lnSpc>
                <a:spcPct val="100000"/>
              </a:lnSpc>
              <a:spcBef>
                <a:spcPts val="0"/>
              </a:spcBef>
              <a:spcAft>
                <a:spcPts val="0"/>
              </a:spcAft>
              <a:buClr>
                <a:srgbClr val="434343"/>
              </a:buClr>
              <a:buSzPts val="1100"/>
              <a:buFont typeface="Josefin Slab"/>
              <a:buNone/>
              <a:defRPr sz="1100">
                <a:solidFill>
                  <a:srgbClr val="434343"/>
                </a:solidFill>
                <a:latin typeface="Josefin Slab"/>
                <a:ea typeface="Josefin Slab"/>
                <a:cs typeface="Josefin Slab"/>
                <a:sym typeface="Josefin Slab"/>
              </a:defRPr>
            </a:lvl2pPr>
            <a:lvl3pPr lvl="2" algn="ctr" rtl="0">
              <a:lnSpc>
                <a:spcPct val="100000"/>
              </a:lnSpc>
              <a:spcBef>
                <a:spcPts val="0"/>
              </a:spcBef>
              <a:spcAft>
                <a:spcPts val="0"/>
              </a:spcAft>
              <a:buClr>
                <a:srgbClr val="434343"/>
              </a:buClr>
              <a:buSzPts val="1100"/>
              <a:buFont typeface="Josefin Slab"/>
              <a:buNone/>
              <a:defRPr sz="1100">
                <a:solidFill>
                  <a:srgbClr val="434343"/>
                </a:solidFill>
                <a:latin typeface="Josefin Slab"/>
                <a:ea typeface="Josefin Slab"/>
                <a:cs typeface="Josefin Slab"/>
                <a:sym typeface="Josefin Slab"/>
              </a:defRPr>
            </a:lvl3pPr>
            <a:lvl4pPr lvl="3" algn="ctr" rtl="0">
              <a:lnSpc>
                <a:spcPct val="100000"/>
              </a:lnSpc>
              <a:spcBef>
                <a:spcPts val="0"/>
              </a:spcBef>
              <a:spcAft>
                <a:spcPts val="0"/>
              </a:spcAft>
              <a:buClr>
                <a:srgbClr val="434343"/>
              </a:buClr>
              <a:buSzPts val="1100"/>
              <a:buFont typeface="Josefin Slab"/>
              <a:buNone/>
              <a:defRPr sz="1100">
                <a:solidFill>
                  <a:srgbClr val="434343"/>
                </a:solidFill>
                <a:latin typeface="Josefin Slab"/>
                <a:ea typeface="Josefin Slab"/>
                <a:cs typeface="Josefin Slab"/>
                <a:sym typeface="Josefin Slab"/>
              </a:defRPr>
            </a:lvl4pPr>
            <a:lvl5pPr lvl="4" algn="ctr" rtl="0">
              <a:lnSpc>
                <a:spcPct val="100000"/>
              </a:lnSpc>
              <a:spcBef>
                <a:spcPts val="0"/>
              </a:spcBef>
              <a:spcAft>
                <a:spcPts val="0"/>
              </a:spcAft>
              <a:buClr>
                <a:srgbClr val="434343"/>
              </a:buClr>
              <a:buSzPts val="1100"/>
              <a:buFont typeface="Josefin Slab"/>
              <a:buNone/>
              <a:defRPr sz="1100">
                <a:solidFill>
                  <a:srgbClr val="434343"/>
                </a:solidFill>
                <a:latin typeface="Josefin Slab"/>
                <a:ea typeface="Josefin Slab"/>
                <a:cs typeface="Josefin Slab"/>
                <a:sym typeface="Josefin Slab"/>
              </a:defRPr>
            </a:lvl5pPr>
            <a:lvl6pPr lvl="5" algn="ctr" rtl="0">
              <a:lnSpc>
                <a:spcPct val="100000"/>
              </a:lnSpc>
              <a:spcBef>
                <a:spcPts val="0"/>
              </a:spcBef>
              <a:spcAft>
                <a:spcPts val="0"/>
              </a:spcAft>
              <a:buClr>
                <a:srgbClr val="434343"/>
              </a:buClr>
              <a:buSzPts val="1100"/>
              <a:buFont typeface="Josefin Slab"/>
              <a:buNone/>
              <a:defRPr sz="1100">
                <a:solidFill>
                  <a:srgbClr val="434343"/>
                </a:solidFill>
                <a:latin typeface="Josefin Slab"/>
                <a:ea typeface="Josefin Slab"/>
                <a:cs typeface="Josefin Slab"/>
                <a:sym typeface="Josefin Slab"/>
              </a:defRPr>
            </a:lvl6pPr>
            <a:lvl7pPr lvl="6" algn="ctr" rtl="0">
              <a:lnSpc>
                <a:spcPct val="100000"/>
              </a:lnSpc>
              <a:spcBef>
                <a:spcPts val="0"/>
              </a:spcBef>
              <a:spcAft>
                <a:spcPts val="0"/>
              </a:spcAft>
              <a:buClr>
                <a:srgbClr val="434343"/>
              </a:buClr>
              <a:buSzPts val="1100"/>
              <a:buFont typeface="Josefin Slab"/>
              <a:buNone/>
              <a:defRPr sz="1100">
                <a:solidFill>
                  <a:srgbClr val="434343"/>
                </a:solidFill>
                <a:latin typeface="Josefin Slab"/>
                <a:ea typeface="Josefin Slab"/>
                <a:cs typeface="Josefin Slab"/>
                <a:sym typeface="Josefin Slab"/>
              </a:defRPr>
            </a:lvl7pPr>
            <a:lvl8pPr lvl="7" algn="ctr" rtl="0">
              <a:lnSpc>
                <a:spcPct val="100000"/>
              </a:lnSpc>
              <a:spcBef>
                <a:spcPts val="0"/>
              </a:spcBef>
              <a:spcAft>
                <a:spcPts val="0"/>
              </a:spcAft>
              <a:buClr>
                <a:srgbClr val="434343"/>
              </a:buClr>
              <a:buSzPts val="1100"/>
              <a:buFont typeface="Josefin Slab"/>
              <a:buNone/>
              <a:defRPr sz="1100">
                <a:solidFill>
                  <a:srgbClr val="434343"/>
                </a:solidFill>
                <a:latin typeface="Josefin Slab"/>
                <a:ea typeface="Josefin Slab"/>
                <a:cs typeface="Josefin Slab"/>
                <a:sym typeface="Josefin Slab"/>
              </a:defRPr>
            </a:lvl8pPr>
            <a:lvl9pPr lvl="8" algn="ctr" rtl="0">
              <a:lnSpc>
                <a:spcPct val="100000"/>
              </a:lnSpc>
              <a:spcBef>
                <a:spcPts val="0"/>
              </a:spcBef>
              <a:spcAft>
                <a:spcPts val="0"/>
              </a:spcAft>
              <a:buClr>
                <a:srgbClr val="434343"/>
              </a:buClr>
              <a:buSzPts val="1100"/>
              <a:buFont typeface="Josefin Slab"/>
              <a:buNone/>
              <a:defRPr sz="1100">
                <a:solidFill>
                  <a:srgbClr val="434343"/>
                </a:solidFill>
                <a:latin typeface="Josefin Slab"/>
                <a:ea typeface="Josefin Slab"/>
                <a:cs typeface="Josefin Slab"/>
                <a:sym typeface="Josefin Slab"/>
              </a:defRPr>
            </a:lvl9pPr>
          </a:lstStyle>
          <a:p>
            <a:endParaRPr/>
          </a:p>
        </p:txBody>
      </p:sp>
      <p:sp>
        <p:nvSpPr>
          <p:cNvPr id="188" name="Google Shape;188;p19"/>
          <p:cNvSpPr txBox="1">
            <a:spLocks noGrp="1"/>
          </p:cNvSpPr>
          <p:nvPr>
            <p:ph type="ctrTitle"/>
          </p:nvPr>
        </p:nvSpPr>
        <p:spPr>
          <a:xfrm>
            <a:off x="1504950" y="402200"/>
            <a:ext cx="6134100" cy="584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500" b="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2">
  <p:cSld name="SECTION_TITLE_AND_DESCRIPTION_1">
    <p:spTree>
      <p:nvGrpSpPr>
        <p:cNvPr id="1" name="Shape 189"/>
        <p:cNvGrpSpPr/>
        <p:nvPr/>
      </p:nvGrpSpPr>
      <p:grpSpPr>
        <a:xfrm>
          <a:off x="0" y="0"/>
          <a:ext cx="0" cy="0"/>
          <a:chOff x="0" y="0"/>
          <a:chExt cx="0" cy="0"/>
        </a:xfrm>
      </p:grpSpPr>
      <p:sp>
        <p:nvSpPr>
          <p:cNvPr id="190" name="Google Shape;190;p20"/>
          <p:cNvSpPr/>
          <p:nvPr/>
        </p:nvSpPr>
        <p:spPr>
          <a:xfrm rot="-6633836" flipH="1">
            <a:off x="3428360" y="572080"/>
            <a:ext cx="1264672" cy="2329509"/>
          </a:xfrm>
          <a:custGeom>
            <a:avLst/>
            <a:gdLst/>
            <a:ahLst/>
            <a:cxnLst/>
            <a:rect l="l" t="t" r="r" b="b"/>
            <a:pathLst>
              <a:path w="42509" h="78301" extrusionOk="0">
                <a:moveTo>
                  <a:pt x="1645" y="0"/>
                </a:moveTo>
                <a:cubicBezTo>
                  <a:pt x="836" y="0"/>
                  <a:pt x="1" y="749"/>
                  <a:pt x="441" y="1762"/>
                </a:cubicBezTo>
                <a:cubicBezTo>
                  <a:pt x="653" y="2431"/>
                  <a:pt x="897" y="3069"/>
                  <a:pt x="1109" y="3738"/>
                </a:cubicBezTo>
                <a:cubicBezTo>
                  <a:pt x="2143" y="7081"/>
                  <a:pt x="3815" y="10151"/>
                  <a:pt x="6094" y="12796"/>
                </a:cubicBezTo>
                <a:cubicBezTo>
                  <a:pt x="9529" y="16808"/>
                  <a:pt x="13480" y="20304"/>
                  <a:pt x="17493" y="23677"/>
                </a:cubicBezTo>
                <a:cubicBezTo>
                  <a:pt x="20623" y="26322"/>
                  <a:pt x="23937" y="28754"/>
                  <a:pt x="27098" y="31337"/>
                </a:cubicBezTo>
                <a:cubicBezTo>
                  <a:pt x="30624" y="34225"/>
                  <a:pt x="33542" y="37781"/>
                  <a:pt x="35669" y="41824"/>
                </a:cubicBezTo>
                <a:cubicBezTo>
                  <a:pt x="37007" y="44407"/>
                  <a:pt x="37827" y="47204"/>
                  <a:pt x="38648" y="49970"/>
                </a:cubicBezTo>
                <a:cubicBezTo>
                  <a:pt x="40289" y="55562"/>
                  <a:pt x="40350" y="61216"/>
                  <a:pt x="39226" y="66870"/>
                </a:cubicBezTo>
                <a:cubicBezTo>
                  <a:pt x="38587" y="70122"/>
                  <a:pt x="37706" y="73283"/>
                  <a:pt x="36946" y="76505"/>
                </a:cubicBezTo>
                <a:cubicBezTo>
                  <a:pt x="36855" y="76839"/>
                  <a:pt x="36855" y="77204"/>
                  <a:pt x="36946" y="77538"/>
                </a:cubicBezTo>
                <a:cubicBezTo>
                  <a:pt x="37092" y="77975"/>
                  <a:pt x="37516" y="78300"/>
                  <a:pt x="37979" y="78300"/>
                </a:cubicBezTo>
                <a:cubicBezTo>
                  <a:pt x="37999" y="78300"/>
                  <a:pt x="38020" y="78300"/>
                  <a:pt x="38040" y="78298"/>
                </a:cubicBezTo>
                <a:cubicBezTo>
                  <a:pt x="38648" y="78298"/>
                  <a:pt x="39165" y="77903"/>
                  <a:pt x="39317" y="77326"/>
                </a:cubicBezTo>
                <a:cubicBezTo>
                  <a:pt x="39621" y="76292"/>
                  <a:pt x="39955" y="75228"/>
                  <a:pt x="40198" y="74164"/>
                </a:cubicBezTo>
                <a:cubicBezTo>
                  <a:pt x="40928" y="70973"/>
                  <a:pt x="41627" y="67751"/>
                  <a:pt x="42296" y="64863"/>
                </a:cubicBezTo>
                <a:cubicBezTo>
                  <a:pt x="42356" y="62553"/>
                  <a:pt x="42508" y="60608"/>
                  <a:pt x="42478" y="58663"/>
                </a:cubicBezTo>
                <a:cubicBezTo>
                  <a:pt x="42508" y="54863"/>
                  <a:pt x="41657" y="51185"/>
                  <a:pt x="40593" y="47508"/>
                </a:cubicBezTo>
                <a:cubicBezTo>
                  <a:pt x="39134" y="42553"/>
                  <a:pt x="36855" y="37994"/>
                  <a:pt x="33420" y="34042"/>
                </a:cubicBezTo>
                <a:cubicBezTo>
                  <a:pt x="30684" y="30881"/>
                  <a:pt x="27493" y="28206"/>
                  <a:pt x="24149" y="25714"/>
                </a:cubicBezTo>
                <a:cubicBezTo>
                  <a:pt x="19134" y="21945"/>
                  <a:pt x="14392" y="17781"/>
                  <a:pt x="9985" y="13313"/>
                </a:cubicBezTo>
                <a:cubicBezTo>
                  <a:pt x="7219" y="10486"/>
                  <a:pt x="4939" y="7325"/>
                  <a:pt x="3693" y="3495"/>
                </a:cubicBezTo>
                <a:cubicBezTo>
                  <a:pt x="3420" y="2613"/>
                  <a:pt x="3116" y="1732"/>
                  <a:pt x="2781" y="881"/>
                </a:cubicBezTo>
                <a:cubicBezTo>
                  <a:pt x="2590" y="261"/>
                  <a:pt x="2122" y="0"/>
                  <a:pt x="16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0"/>
          <p:cNvSpPr/>
          <p:nvPr/>
        </p:nvSpPr>
        <p:spPr>
          <a:xfrm rot="-6633836" flipH="1">
            <a:off x="3448778" y="352880"/>
            <a:ext cx="1250659" cy="2231740"/>
          </a:xfrm>
          <a:custGeom>
            <a:avLst/>
            <a:gdLst/>
            <a:ahLst/>
            <a:cxnLst/>
            <a:rect l="l" t="t" r="r" b="b"/>
            <a:pathLst>
              <a:path w="42038" h="71221" extrusionOk="0">
                <a:moveTo>
                  <a:pt x="1416" y="0"/>
                </a:moveTo>
                <a:cubicBezTo>
                  <a:pt x="1293" y="0"/>
                  <a:pt x="1166" y="19"/>
                  <a:pt x="1034" y="57"/>
                </a:cubicBezTo>
                <a:cubicBezTo>
                  <a:pt x="335" y="270"/>
                  <a:pt x="0" y="969"/>
                  <a:pt x="243" y="1790"/>
                </a:cubicBezTo>
                <a:cubicBezTo>
                  <a:pt x="1034" y="4860"/>
                  <a:pt x="2523" y="7686"/>
                  <a:pt x="4590" y="10088"/>
                </a:cubicBezTo>
                <a:cubicBezTo>
                  <a:pt x="7235" y="13127"/>
                  <a:pt x="10304" y="15772"/>
                  <a:pt x="13466" y="18294"/>
                </a:cubicBezTo>
                <a:cubicBezTo>
                  <a:pt x="17144" y="21243"/>
                  <a:pt x="20943" y="24039"/>
                  <a:pt x="24621" y="26957"/>
                </a:cubicBezTo>
                <a:cubicBezTo>
                  <a:pt x="32098" y="32824"/>
                  <a:pt x="36506" y="40635"/>
                  <a:pt x="38390" y="49845"/>
                </a:cubicBezTo>
                <a:cubicBezTo>
                  <a:pt x="39424" y="54982"/>
                  <a:pt x="39302" y="60301"/>
                  <a:pt x="38086" y="65408"/>
                </a:cubicBezTo>
                <a:cubicBezTo>
                  <a:pt x="37782" y="66654"/>
                  <a:pt x="37357" y="67900"/>
                  <a:pt x="36810" y="69116"/>
                </a:cubicBezTo>
                <a:cubicBezTo>
                  <a:pt x="36445" y="69906"/>
                  <a:pt x="36414" y="70575"/>
                  <a:pt x="37022" y="71000"/>
                </a:cubicBezTo>
                <a:cubicBezTo>
                  <a:pt x="37246" y="71150"/>
                  <a:pt x="37496" y="71220"/>
                  <a:pt x="37744" y="71220"/>
                </a:cubicBezTo>
                <a:cubicBezTo>
                  <a:pt x="38202" y="71220"/>
                  <a:pt x="38650" y="70978"/>
                  <a:pt x="38907" y="70544"/>
                </a:cubicBezTo>
                <a:cubicBezTo>
                  <a:pt x="39180" y="70149"/>
                  <a:pt x="39424" y="69724"/>
                  <a:pt x="39576" y="69268"/>
                </a:cubicBezTo>
                <a:cubicBezTo>
                  <a:pt x="40366" y="67110"/>
                  <a:pt x="40913" y="64891"/>
                  <a:pt x="41187" y="62642"/>
                </a:cubicBezTo>
                <a:cubicBezTo>
                  <a:pt x="42038" y="55499"/>
                  <a:pt x="41460" y="49815"/>
                  <a:pt x="39424" y="43888"/>
                </a:cubicBezTo>
                <a:cubicBezTo>
                  <a:pt x="37357" y="37839"/>
                  <a:pt x="34256" y="32428"/>
                  <a:pt x="29636" y="28021"/>
                </a:cubicBezTo>
                <a:cubicBezTo>
                  <a:pt x="27144" y="25711"/>
                  <a:pt x="24530" y="23553"/>
                  <a:pt x="21794" y="21547"/>
                </a:cubicBezTo>
                <a:cubicBezTo>
                  <a:pt x="17630" y="18355"/>
                  <a:pt x="13466" y="15194"/>
                  <a:pt x="9605" y="11638"/>
                </a:cubicBezTo>
                <a:cubicBezTo>
                  <a:pt x="7782" y="9905"/>
                  <a:pt x="6019" y="8112"/>
                  <a:pt x="4681" y="5923"/>
                </a:cubicBezTo>
                <a:cubicBezTo>
                  <a:pt x="3739" y="4404"/>
                  <a:pt x="3192" y="2732"/>
                  <a:pt x="2645" y="1030"/>
                </a:cubicBezTo>
                <a:cubicBezTo>
                  <a:pt x="2421" y="382"/>
                  <a:pt x="1972" y="0"/>
                  <a:pt x="141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0"/>
          <p:cNvSpPr/>
          <p:nvPr/>
        </p:nvSpPr>
        <p:spPr>
          <a:xfrm rot="-6633836" flipH="1">
            <a:off x="3397860" y="290286"/>
            <a:ext cx="1146681" cy="1958309"/>
          </a:xfrm>
          <a:custGeom>
            <a:avLst/>
            <a:gdLst/>
            <a:ahLst/>
            <a:cxnLst/>
            <a:rect l="l" t="t" r="r" b="b"/>
            <a:pathLst>
              <a:path w="38543" h="65824" extrusionOk="0">
                <a:moveTo>
                  <a:pt x="1330" y="1"/>
                </a:moveTo>
                <a:cubicBezTo>
                  <a:pt x="802" y="1"/>
                  <a:pt x="363" y="340"/>
                  <a:pt x="153" y="998"/>
                </a:cubicBezTo>
                <a:cubicBezTo>
                  <a:pt x="61" y="1210"/>
                  <a:pt x="1" y="1454"/>
                  <a:pt x="31" y="1697"/>
                </a:cubicBezTo>
                <a:cubicBezTo>
                  <a:pt x="153" y="5496"/>
                  <a:pt x="1156" y="9174"/>
                  <a:pt x="2949" y="12518"/>
                </a:cubicBezTo>
                <a:cubicBezTo>
                  <a:pt x="4712" y="15709"/>
                  <a:pt x="7144" y="18262"/>
                  <a:pt x="9940" y="20664"/>
                </a:cubicBezTo>
                <a:cubicBezTo>
                  <a:pt x="12736" y="23095"/>
                  <a:pt x="16019" y="24737"/>
                  <a:pt x="19271" y="26378"/>
                </a:cubicBezTo>
                <a:cubicBezTo>
                  <a:pt x="21612" y="27563"/>
                  <a:pt x="23952" y="28749"/>
                  <a:pt x="26171" y="30147"/>
                </a:cubicBezTo>
                <a:cubicBezTo>
                  <a:pt x="29302" y="32001"/>
                  <a:pt x="31794" y="34828"/>
                  <a:pt x="33223" y="38202"/>
                </a:cubicBezTo>
                <a:cubicBezTo>
                  <a:pt x="35503" y="43551"/>
                  <a:pt x="36202" y="49114"/>
                  <a:pt x="35807" y="54859"/>
                </a:cubicBezTo>
                <a:cubicBezTo>
                  <a:pt x="35564" y="57989"/>
                  <a:pt x="34986" y="61059"/>
                  <a:pt x="34074" y="64068"/>
                </a:cubicBezTo>
                <a:cubicBezTo>
                  <a:pt x="33637" y="65077"/>
                  <a:pt x="34461" y="65823"/>
                  <a:pt x="35266" y="65823"/>
                </a:cubicBezTo>
                <a:cubicBezTo>
                  <a:pt x="35747" y="65823"/>
                  <a:pt x="36221" y="65556"/>
                  <a:pt x="36415" y="64920"/>
                </a:cubicBezTo>
                <a:cubicBezTo>
                  <a:pt x="36475" y="64768"/>
                  <a:pt x="36536" y="64616"/>
                  <a:pt x="36597" y="64433"/>
                </a:cubicBezTo>
                <a:lnTo>
                  <a:pt x="37995" y="58233"/>
                </a:lnTo>
                <a:cubicBezTo>
                  <a:pt x="38542" y="53552"/>
                  <a:pt x="38542" y="50147"/>
                  <a:pt x="38117" y="46743"/>
                </a:cubicBezTo>
                <a:cubicBezTo>
                  <a:pt x="37661" y="42883"/>
                  <a:pt x="36567" y="39144"/>
                  <a:pt x="34804" y="35679"/>
                </a:cubicBezTo>
                <a:cubicBezTo>
                  <a:pt x="33101" y="32305"/>
                  <a:pt x="30457" y="29813"/>
                  <a:pt x="27296" y="27867"/>
                </a:cubicBezTo>
                <a:cubicBezTo>
                  <a:pt x="24682" y="26287"/>
                  <a:pt x="21916" y="24858"/>
                  <a:pt x="19150" y="23490"/>
                </a:cubicBezTo>
                <a:cubicBezTo>
                  <a:pt x="15867" y="21940"/>
                  <a:pt x="12858" y="19934"/>
                  <a:pt x="10153" y="17502"/>
                </a:cubicBezTo>
                <a:cubicBezTo>
                  <a:pt x="6262" y="13855"/>
                  <a:pt x="3587" y="9569"/>
                  <a:pt x="2827" y="4189"/>
                </a:cubicBezTo>
                <a:cubicBezTo>
                  <a:pt x="2706" y="3277"/>
                  <a:pt x="2615" y="2365"/>
                  <a:pt x="2615" y="1454"/>
                </a:cubicBezTo>
                <a:cubicBezTo>
                  <a:pt x="2584" y="694"/>
                  <a:pt x="2250" y="147"/>
                  <a:pt x="1581" y="25"/>
                </a:cubicBezTo>
                <a:cubicBezTo>
                  <a:pt x="1496" y="9"/>
                  <a:pt x="1412" y="1"/>
                  <a:pt x="13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0"/>
          <p:cNvSpPr/>
          <p:nvPr/>
        </p:nvSpPr>
        <p:spPr>
          <a:xfrm flipH="1">
            <a:off x="6518681" y="3618664"/>
            <a:ext cx="2625321" cy="1560215"/>
          </a:xfrm>
          <a:custGeom>
            <a:avLst/>
            <a:gdLst/>
            <a:ahLst/>
            <a:cxnLst/>
            <a:rect l="l" t="t" r="r" b="b"/>
            <a:pathLst>
              <a:path w="44732" h="26584" extrusionOk="0">
                <a:moveTo>
                  <a:pt x="2903" y="0"/>
                </a:moveTo>
                <a:cubicBezTo>
                  <a:pt x="1150" y="0"/>
                  <a:pt x="0" y="264"/>
                  <a:pt x="0" y="264"/>
                </a:cubicBezTo>
                <a:lnTo>
                  <a:pt x="0" y="25983"/>
                </a:lnTo>
                <a:lnTo>
                  <a:pt x="43698" y="26583"/>
                </a:lnTo>
                <a:cubicBezTo>
                  <a:pt x="44732" y="22480"/>
                  <a:pt x="43298" y="17777"/>
                  <a:pt x="39462" y="15709"/>
                </a:cubicBezTo>
                <a:cubicBezTo>
                  <a:pt x="37627" y="14712"/>
                  <a:pt x="35495" y="14299"/>
                  <a:pt x="33371" y="14299"/>
                </a:cubicBezTo>
                <a:cubicBezTo>
                  <a:pt x="31942" y="14299"/>
                  <a:pt x="30516" y="14486"/>
                  <a:pt x="29188" y="14808"/>
                </a:cubicBezTo>
                <a:cubicBezTo>
                  <a:pt x="27912" y="15120"/>
                  <a:pt x="26770" y="15254"/>
                  <a:pt x="25748" y="15254"/>
                </a:cubicBezTo>
                <a:cubicBezTo>
                  <a:pt x="19558" y="15254"/>
                  <a:pt x="17813" y="10338"/>
                  <a:pt x="17813" y="10338"/>
                </a:cubicBezTo>
                <a:cubicBezTo>
                  <a:pt x="14012" y="1369"/>
                  <a:pt x="6894" y="0"/>
                  <a:pt x="29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0"/>
          <p:cNvSpPr/>
          <p:nvPr/>
        </p:nvSpPr>
        <p:spPr>
          <a:xfrm flipH="1">
            <a:off x="6878651" y="-35399"/>
            <a:ext cx="1842407" cy="985049"/>
          </a:xfrm>
          <a:custGeom>
            <a:avLst/>
            <a:gdLst/>
            <a:ahLst/>
            <a:cxnLst/>
            <a:rect l="l" t="t" r="r" b="b"/>
            <a:pathLst>
              <a:path w="62779" h="33565" extrusionOk="0">
                <a:moveTo>
                  <a:pt x="62779" y="1"/>
                </a:moveTo>
                <a:lnTo>
                  <a:pt x="62779" y="1"/>
                </a:lnTo>
                <a:cubicBezTo>
                  <a:pt x="62779" y="1"/>
                  <a:pt x="62778" y="1"/>
                  <a:pt x="62778" y="1"/>
                </a:cubicBezTo>
                <a:lnTo>
                  <a:pt x="62778" y="1"/>
                </a:lnTo>
                <a:lnTo>
                  <a:pt x="62779" y="1"/>
                </a:lnTo>
                <a:close/>
                <a:moveTo>
                  <a:pt x="62778" y="1"/>
                </a:moveTo>
                <a:lnTo>
                  <a:pt x="268" y="701"/>
                </a:lnTo>
                <a:cubicBezTo>
                  <a:pt x="1" y="701"/>
                  <a:pt x="1468" y="9508"/>
                  <a:pt x="1568" y="10008"/>
                </a:cubicBezTo>
                <a:cubicBezTo>
                  <a:pt x="3603" y="18814"/>
                  <a:pt x="8807" y="28254"/>
                  <a:pt x="17480" y="31957"/>
                </a:cubicBezTo>
                <a:cubicBezTo>
                  <a:pt x="19698" y="32899"/>
                  <a:pt x="22310" y="33564"/>
                  <a:pt x="24866" y="33564"/>
                </a:cubicBezTo>
                <a:cubicBezTo>
                  <a:pt x="26652" y="33564"/>
                  <a:pt x="28411" y="33240"/>
                  <a:pt x="29989" y="32457"/>
                </a:cubicBezTo>
                <a:cubicBezTo>
                  <a:pt x="33825" y="30589"/>
                  <a:pt x="35793" y="26553"/>
                  <a:pt x="37494" y="22817"/>
                </a:cubicBezTo>
                <a:cubicBezTo>
                  <a:pt x="39496" y="18447"/>
                  <a:pt x="41564" y="14011"/>
                  <a:pt x="45400" y="10875"/>
                </a:cubicBezTo>
                <a:cubicBezTo>
                  <a:pt x="50036" y="7072"/>
                  <a:pt x="56441" y="6439"/>
                  <a:pt x="60844" y="2269"/>
                </a:cubicBezTo>
                <a:cubicBezTo>
                  <a:pt x="61111" y="2003"/>
                  <a:pt x="62542" y="6"/>
                  <a:pt x="627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0"/>
          <p:cNvSpPr txBox="1">
            <a:spLocks noGrp="1"/>
          </p:cNvSpPr>
          <p:nvPr>
            <p:ph type="subTitle" idx="1"/>
          </p:nvPr>
        </p:nvSpPr>
        <p:spPr>
          <a:xfrm flipH="1">
            <a:off x="6233175" y="2702238"/>
            <a:ext cx="2198700" cy="5211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Clr>
                <a:srgbClr val="FFFFFF"/>
              </a:buClr>
              <a:buSzPts val="1100"/>
              <a:buFont typeface="Josefin Slab"/>
              <a:buNone/>
              <a:defRPr sz="1500">
                <a:solidFill>
                  <a:schemeClr val="dk1"/>
                </a:solidFill>
              </a:defRPr>
            </a:lvl1pPr>
            <a:lvl2pPr lvl="1" algn="r" rtl="0">
              <a:lnSpc>
                <a:spcPct val="100000"/>
              </a:lnSpc>
              <a:spcBef>
                <a:spcPts val="0"/>
              </a:spcBef>
              <a:spcAft>
                <a:spcPts val="0"/>
              </a:spcAft>
              <a:buClr>
                <a:srgbClr val="FFFFFF"/>
              </a:buClr>
              <a:buSzPts val="1100"/>
              <a:buFont typeface="Josefin Slab"/>
              <a:buNone/>
              <a:defRPr sz="1100">
                <a:solidFill>
                  <a:srgbClr val="FFFFFF"/>
                </a:solidFill>
                <a:latin typeface="Josefin Slab"/>
                <a:ea typeface="Josefin Slab"/>
                <a:cs typeface="Josefin Slab"/>
                <a:sym typeface="Josefin Slab"/>
              </a:defRPr>
            </a:lvl2pPr>
            <a:lvl3pPr lvl="2" algn="r" rtl="0">
              <a:lnSpc>
                <a:spcPct val="100000"/>
              </a:lnSpc>
              <a:spcBef>
                <a:spcPts val="0"/>
              </a:spcBef>
              <a:spcAft>
                <a:spcPts val="0"/>
              </a:spcAft>
              <a:buClr>
                <a:srgbClr val="FFFFFF"/>
              </a:buClr>
              <a:buSzPts val="1100"/>
              <a:buFont typeface="Josefin Slab"/>
              <a:buNone/>
              <a:defRPr sz="1100">
                <a:solidFill>
                  <a:srgbClr val="FFFFFF"/>
                </a:solidFill>
                <a:latin typeface="Josefin Slab"/>
                <a:ea typeface="Josefin Slab"/>
                <a:cs typeface="Josefin Slab"/>
                <a:sym typeface="Josefin Slab"/>
              </a:defRPr>
            </a:lvl3pPr>
            <a:lvl4pPr lvl="3" algn="r" rtl="0">
              <a:lnSpc>
                <a:spcPct val="100000"/>
              </a:lnSpc>
              <a:spcBef>
                <a:spcPts val="0"/>
              </a:spcBef>
              <a:spcAft>
                <a:spcPts val="0"/>
              </a:spcAft>
              <a:buClr>
                <a:srgbClr val="FFFFFF"/>
              </a:buClr>
              <a:buSzPts val="1100"/>
              <a:buFont typeface="Josefin Slab"/>
              <a:buNone/>
              <a:defRPr sz="1100">
                <a:solidFill>
                  <a:srgbClr val="FFFFFF"/>
                </a:solidFill>
                <a:latin typeface="Josefin Slab"/>
                <a:ea typeface="Josefin Slab"/>
                <a:cs typeface="Josefin Slab"/>
                <a:sym typeface="Josefin Slab"/>
              </a:defRPr>
            </a:lvl4pPr>
            <a:lvl5pPr lvl="4" algn="r" rtl="0">
              <a:lnSpc>
                <a:spcPct val="100000"/>
              </a:lnSpc>
              <a:spcBef>
                <a:spcPts val="0"/>
              </a:spcBef>
              <a:spcAft>
                <a:spcPts val="0"/>
              </a:spcAft>
              <a:buClr>
                <a:srgbClr val="FFFFFF"/>
              </a:buClr>
              <a:buSzPts val="1100"/>
              <a:buFont typeface="Josefin Slab"/>
              <a:buNone/>
              <a:defRPr sz="1100">
                <a:solidFill>
                  <a:srgbClr val="FFFFFF"/>
                </a:solidFill>
                <a:latin typeface="Josefin Slab"/>
                <a:ea typeface="Josefin Slab"/>
                <a:cs typeface="Josefin Slab"/>
                <a:sym typeface="Josefin Slab"/>
              </a:defRPr>
            </a:lvl5pPr>
            <a:lvl6pPr lvl="5" algn="r" rtl="0">
              <a:lnSpc>
                <a:spcPct val="100000"/>
              </a:lnSpc>
              <a:spcBef>
                <a:spcPts val="0"/>
              </a:spcBef>
              <a:spcAft>
                <a:spcPts val="0"/>
              </a:spcAft>
              <a:buClr>
                <a:srgbClr val="FFFFFF"/>
              </a:buClr>
              <a:buSzPts val="1100"/>
              <a:buFont typeface="Josefin Slab"/>
              <a:buNone/>
              <a:defRPr sz="1100">
                <a:solidFill>
                  <a:srgbClr val="FFFFFF"/>
                </a:solidFill>
                <a:latin typeface="Josefin Slab"/>
                <a:ea typeface="Josefin Slab"/>
                <a:cs typeface="Josefin Slab"/>
                <a:sym typeface="Josefin Slab"/>
              </a:defRPr>
            </a:lvl6pPr>
            <a:lvl7pPr lvl="6" algn="r" rtl="0">
              <a:lnSpc>
                <a:spcPct val="100000"/>
              </a:lnSpc>
              <a:spcBef>
                <a:spcPts val="0"/>
              </a:spcBef>
              <a:spcAft>
                <a:spcPts val="0"/>
              </a:spcAft>
              <a:buClr>
                <a:srgbClr val="FFFFFF"/>
              </a:buClr>
              <a:buSzPts val="1100"/>
              <a:buFont typeface="Josefin Slab"/>
              <a:buNone/>
              <a:defRPr sz="1100">
                <a:solidFill>
                  <a:srgbClr val="FFFFFF"/>
                </a:solidFill>
                <a:latin typeface="Josefin Slab"/>
                <a:ea typeface="Josefin Slab"/>
                <a:cs typeface="Josefin Slab"/>
                <a:sym typeface="Josefin Slab"/>
              </a:defRPr>
            </a:lvl7pPr>
            <a:lvl8pPr lvl="7" algn="r" rtl="0">
              <a:lnSpc>
                <a:spcPct val="100000"/>
              </a:lnSpc>
              <a:spcBef>
                <a:spcPts val="0"/>
              </a:spcBef>
              <a:spcAft>
                <a:spcPts val="0"/>
              </a:spcAft>
              <a:buClr>
                <a:srgbClr val="FFFFFF"/>
              </a:buClr>
              <a:buSzPts val="1100"/>
              <a:buFont typeface="Josefin Slab"/>
              <a:buNone/>
              <a:defRPr sz="1100">
                <a:solidFill>
                  <a:srgbClr val="FFFFFF"/>
                </a:solidFill>
                <a:latin typeface="Josefin Slab"/>
                <a:ea typeface="Josefin Slab"/>
                <a:cs typeface="Josefin Slab"/>
                <a:sym typeface="Josefin Slab"/>
              </a:defRPr>
            </a:lvl8pPr>
            <a:lvl9pPr lvl="8" algn="r" rtl="0">
              <a:lnSpc>
                <a:spcPct val="100000"/>
              </a:lnSpc>
              <a:spcBef>
                <a:spcPts val="0"/>
              </a:spcBef>
              <a:spcAft>
                <a:spcPts val="0"/>
              </a:spcAft>
              <a:buClr>
                <a:srgbClr val="FFFFFF"/>
              </a:buClr>
              <a:buSzPts val="1100"/>
              <a:buFont typeface="Josefin Slab"/>
              <a:buNone/>
              <a:defRPr sz="1100">
                <a:solidFill>
                  <a:srgbClr val="FFFFFF"/>
                </a:solidFill>
                <a:latin typeface="Josefin Slab"/>
                <a:ea typeface="Josefin Slab"/>
                <a:cs typeface="Josefin Slab"/>
                <a:sym typeface="Josefin Slab"/>
              </a:defRPr>
            </a:lvl9pPr>
          </a:lstStyle>
          <a:p>
            <a:endParaRPr/>
          </a:p>
        </p:txBody>
      </p:sp>
      <p:sp>
        <p:nvSpPr>
          <p:cNvPr id="196" name="Google Shape;196;p20"/>
          <p:cNvSpPr txBox="1">
            <a:spLocks noGrp="1"/>
          </p:cNvSpPr>
          <p:nvPr>
            <p:ph type="ctrTitle"/>
          </p:nvPr>
        </p:nvSpPr>
        <p:spPr>
          <a:xfrm flipH="1">
            <a:off x="6501975" y="1920163"/>
            <a:ext cx="1929900" cy="5943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FFFFFF"/>
              </a:buClr>
              <a:buSzPts val="5200"/>
              <a:buNone/>
              <a:defRPr sz="3600" b="0"/>
            </a:lvl1pPr>
            <a:lvl2pPr lvl="1" algn="ctr" rtl="0">
              <a:spcBef>
                <a:spcPts val="0"/>
              </a:spcBef>
              <a:spcAft>
                <a:spcPts val="0"/>
              </a:spcAft>
              <a:buClr>
                <a:srgbClr val="FFFFFF"/>
              </a:buClr>
              <a:buSzPts val="5200"/>
              <a:buNone/>
              <a:defRPr sz="5200">
                <a:solidFill>
                  <a:srgbClr val="FFFFFF"/>
                </a:solidFill>
              </a:defRPr>
            </a:lvl2pPr>
            <a:lvl3pPr lvl="2" algn="ctr" rtl="0">
              <a:spcBef>
                <a:spcPts val="0"/>
              </a:spcBef>
              <a:spcAft>
                <a:spcPts val="0"/>
              </a:spcAft>
              <a:buClr>
                <a:srgbClr val="FFFFFF"/>
              </a:buClr>
              <a:buSzPts val="5200"/>
              <a:buNone/>
              <a:defRPr sz="5200">
                <a:solidFill>
                  <a:srgbClr val="FFFFFF"/>
                </a:solidFill>
              </a:defRPr>
            </a:lvl3pPr>
            <a:lvl4pPr lvl="3" algn="ctr" rtl="0">
              <a:spcBef>
                <a:spcPts val="0"/>
              </a:spcBef>
              <a:spcAft>
                <a:spcPts val="0"/>
              </a:spcAft>
              <a:buClr>
                <a:srgbClr val="FFFFFF"/>
              </a:buClr>
              <a:buSzPts val="5200"/>
              <a:buNone/>
              <a:defRPr sz="5200">
                <a:solidFill>
                  <a:srgbClr val="FFFFFF"/>
                </a:solidFill>
              </a:defRPr>
            </a:lvl4pPr>
            <a:lvl5pPr lvl="4" algn="ctr" rtl="0">
              <a:spcBef>
                <a:spcPts val="0"/>
              </a:spcBef>
              <a:spcAft>
                <a:spcPts val="0"/>
              </a:spcAft>
              <a:buClr>
                <a:srgbClr val="FFFFFF"/>
              </a:buClr>
              <a:buSzPts val="5200"/>
              <a:buNone/>
              <a:defRPr sz="5200">
                <a:solidFill>
                  <a:srgbClr val="FFFFFF"/>
                </a:solidFill>
              </a:defRPr>
            </a:lvl5pPr>
            <a:lvl6pPr lvl="5" algn="ctr" rtl="0">
              <a:spcBef>
                <a:spcPts val="0"/>
              </a:spcBef>
              <a:spcAft>
                <a:spcPts val="0"/>
              </a:spcAft>
              <a:buClr>
                <a:srgbClr val="FFFFFF"/>
              </a:buClr>
              <a:buSzPts val="5200"/>
              <a:buNone/>
              <a:defRPr sz="5200">
                <a:solidFill>
                  <a:srgbClr val="FFFFFF"/>
                </a:solidFill>
              </a:defRPr>
            </a:lvl6pPr>
            <a:lvl7pPr lvl="6" algn="ctr" rtl="0">
              <a:spcBef>
                <a:spcPts val="0"/>
              </a:spcBef>
              <a:spcAft>
                <a:spcPts val="0"/>
              </a:spcAft>
              <a:buClr>
                <a:srgbClr val="FFFFFF"/>
              </a:buClr>
              <a:buSzPts val="5200"/>
              <a:buNone/>
              <a:defRPr sz="5200">
                <a:solidFill>
                  <a:srgbClr val="FFFFFF"/>
                </a:solidFill>
              </a:defRPr>
            </a:lvl7pPr>
            <a:lvl8pPr lvl="7" algn="ctr" rtl="0">
              <a:spcBef>
                <a:spcPts val="0"/>
              </a:spcBef>
              <a:spcAft>
                <a:spcPts val="0"/>
              </a:spcAft>
              <a:buClr>
                <a:srgbClr val="FFFFFF"/>
              </a:buClr>
              <a:buSzPts val="5200"/>
              <a:buNone/>
              <a:defRPr sz="5200">
                <a:solidFill>
                  <a:srgbClr val="FFFFFF"/>
                </a:solidFill>
              </a:defRPr>
            </a:lvl8pPr>
            <a:lvl9pPr lvl="8" algn="ctr" rtl="0">
              <a:spcBef>
                <a:spcPts val="0"/>
              </a:spcBef>
              <a:spcAft>
                <a:spcPts val="0"/>
              </a:spcAft>
              <a:buClr>
                <a:srgbClr val="FFFFFF"/>
              </a:buClr>
              <a:buSzPts val="5200"/>
              <a:buNone/>
              <a:defRPr sz="5200">
                <a:solidFill>
                  <a:srgbClr val="FFFFFF"/>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4"/>
        <p:cNvGrpSpPr/>
        <p:nvPr/>
      </p:nvGrpSpPr>
      <p:grpSpPr>
        <a:xfrm>
          <a:off x="0" y="0"/>
          <a:ext cx="0" cy="0"/>
          <a:chOff x="0" y="0"/>
          <a:chExt cx="0" cy="0"/>
        </a:xfrm>
      </p:grpSpPr>
      <p:sp>
        <p:nvSpPr>
          <p:cNvPr id="25" name="Google Shape;25;p3"/>
          <p:cNvSpPr/>
          <p:nvPr/>
        </p:nvSpPr>
        <p:spPr>
          <a:xfrm rot="10800000">
            <a:off x="6523348" y="-277116"/>
            <a:ext cx="2805703" cy="1667415"/>
          </a:xfrm>
          <a:custGeom>
            <a:avLst/>
            <a:gdLst/>
            <a:ahLst/>
            <a:cxnLst/>
            <a:rect l="l" t="t" r="r" b="b"/>
            <a:pathLst>
              <a:path w="44732" h="26584" extrusionOk="0">
                <a:moveTo>
                  <a:pt x="2903" y="0"/>
                </a:moveTo>
                <a:cubicBezTo>
                  <a:pt x="1150" y="0"/>
                  <a:pt x="0" y="264"/>
                  <a:pt x="0" y="264"/>
                </a:cubicBezTo>
                <a:lnTo>
                  <a:pt x="0" y="25983"/>
                </a:lnTo>
                <a:lnTo>
                  <a:pt x="43698" y="26583"/>
                </a:lnTo>
                <a:cubicBezTo>
                  <a:pt x="44732" y="22480"/>
                  <a:pt x="43298" y="17777"/>
                  <a:pt x="39462" y="15709"/>
                </a:cubicBezTo>
                <a:cubicBezTo>
                  <a:pt x="37627" y="14712"/>
                  <a:pt x="35495" y="14299"/>
                  <a:pt x="33371" y="14299"/>
                </a:cubicBezTo>
                <a:cubicBezTo>
                  <a:pt x="31942" y="14299"/>
                  <a:pt x="30516" y="14486"/>
                  <a:pt x="29188" y="14808"/>
                </a:cubicBezTo>
                <a:cubicBezTo>
                  <a:pt x="27912" y="15120"/>
                  <a:pt x="26770" y="15254"/>
                  <a:pt x="25748" y="15254"/>
                </a:cubicBezTo>
                <a:cubicBezTo>
                  <a:pt x="19558" y="15254"/>
                  <a:pt x="17813" y="10338"/>
                  <a:pt x="17813" y="10338"/>
                </a:cubicBezTo>
                <a:cubicBezTo>
                  <a:pt x="14012" y="1369"/>
                  <a:pt x="6894" y="0"/>
                  <a:pt x="29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a:off x="-241350" y="-304800"/>
            <a:ext cx="2347928" cy="2571768"/>
          </a:xfrm>
          <a:custGeom>
            <a:avLst/>
            <a:gdLst/>
            <a:ahLst/>
            <a:cxnLst/>
            <a:rect l="l" t="t" r="r" b="b"/>
            <a:pathLst>
              <a:path w="42744" h="46819" extrusionOk="0">
                <a:moveTo>
                  <a:pt x="0" y="0"/>
                </a:moveTo>
                <a:lnTo>
                  <a:pt x="0" y="46700"/>
                </a:lnTo>
                <a:cubicBezTo>
                  <a:pt x="0" y="46700"/>
                  <a:pt x="1091" y="46819"/>
                  <a:pt x="2896" y="46819"/>
                </a:cubicBezTo>
                <a:cubicBezTo>
                  <a:pt x="12571" y="46819"/>
                  <a:pt x="42744" y="43407"/>
                  <a:pt x="35125" y="0"/>
                </a:cubicBezTo>
                <a:close/>
              </a:path>
            </a:pathLst>
          </a:custGeom>
          <a:solidFill>
            <a:srgbClr val="00AA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txBox="1">
            <a:spLocks noGrp="1"/>
          </p:cNvSpPr>
          <p:nvPr>
            <p:ph type="ctrTitle"/>
          </p:nvPr>
        </p:nvSpPr>
        <p:spPr>
          <a:xfrm flipH="1">
            <a:off x="2974300" y="2457688"/>
            <a:ext cx="5456700" cy="707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5200"/>
              <a:buNone/>
              <a:defRPr sz="5200" b="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8" name="Google Shape;28;p3"/>
          <p:cNvSpPr txBox="1">
            <a:spLocks noGrp="1"/>
          </p:cNvSpPr>
          <p:nvPr>
            <p:ph type="subTitle" idx="1"/>
          </p:nvPr>
        </p:nvSpPr>
        <p:spPr>
          <a:xfrm flipH="1">
            <a:off x="3571900" y="3165288"/>
            <a:ext cx="4859100" cy="5811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2800"/>
              <a:buNone/>
              <a:defRPr sz="1800">
                <a:solidFill>
                  <a:schemeClr val="lt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9" name="Google Shape;29;p3"/>
          <p:cNvSpPr/>
          <p:nvPr/>
        </p:nvSpPr>
        <p:spPr>
          <a:xfrm rot="10800000">
            <a:off x="774636" y="396447"/>
            <a:ext cx="2199667" cy="1870528"/>
          </a:xfrm>
          <a:custGeom>
            <a:avLst/>
            <a:gdLst/>
            <a:ahLst/>
            <a:cxnLst/>
            <a:rect l="l" t="t" r="r" b="b"/>
            <a:pathLst>
              <a:path w="51977" h="44197" fill="none" extrusionOk="0">
                <a:moveTo>
                  <a:pt x="30366" y="6354"/>
                </a:moveTo>
                <a:cubicBezTo>
                  <a:pt x="17843" y="11126"/>
                  <a:pt x="2219" y="10852"/>
                  <a:pt x="1095" y="20123"/>
                </a:cubicBezTo>
                <a:cubicBezTo>
                  <a:pt x="0" y="29393"/>
                  <a:pt x="8815" y="44196"/>
                  <a:pt x="26809" y="43831"/>
                </a:cubicBezTo>
                <a:cubicBezTo>
                  <a:pt x="44834" y="43467"/>
                  <a:pt x="51977" y="35442"/>
                  <a:pt x="51369" y="25199"/>
                </a:cubicBezTo>
                <a:cubicBezTo>
                  <a:pt x="50761" y="14925"/>
                  <a:pt x="47053" y="1"/>
                  <a:pt x="30366" y="6354"/>
                </a:cubicBezTo>
                <a:close/>
              </a:path>
            </a:pathLst>
          </a:custGeom>
          <a:solidFill>
            <a:schemeClr val="dk1"/>
          </a:solidFill>
          <a:ln w="7620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3"/>
          <p:cNvSpPr/>
          <p:nvPr/>
        </p:nvSpPr>
        <p:spPr>
          <a:xfrm rot="10800000" flipH="1">
            <a:off x="1826297" y="3918301"/>
            <a:ext cx="2725550" cy="1457224"/>
          </a:xfrm>
          <a:custGeom>
            <a:avLst/>
            <a:gdLst/>
            <a:ahLst/>
            <a:cxnLst/>
            <a:rect l="l" t="t" r="r" b="b"/>
            <a:pathLst>
              <a:path w="62779" h="33565" extrusionOk="0">
                <a:moveTo>
                  <a:pt x="62779" y="1"/>
                </a:moveTo>
                <a:lnTo>
                  <a:pt x="62779" y="1"/>
                </a:lnTo>
                <a:cubicBezTo>
                  <a:pt x="62779" y="1"/>
                  <a:pt x="62778" y="1"/>
                  <a:pt x="62778" y="1"/>
                </a:cubicBezTo>
                <a:lnTo>
                  <a:pt x="62778" y="1"/>
                </a:lnTo>
                <a:lnTo>
                  <a:pt x="62779" y="1"/>
                </a:lnTo>
                <a:close/>
                <a:moveTo>
                  <a:pt x="62778" y="1"/>
                </a:moveTo>
                <a:lnTo>
                  <a:pt x="268" y="701"/>
                </a:lnTo>
                <a:cubicBezTo>
                  <a:pt x="1" y="701"/>
                  <a:pt x="1468" y="9508"/>
                  <a:pt x="1568" y="10008"/>
                </a:cubicBezTo>
                <a:cubicBezTo>
                  <a:pt x="3603" y="18814"/>
                  <a:pt x="8807" y="28254"/>
                  <a:pt x="17480" y="31957"/>
                </a:cubicBezTo>
                <a:cubicBezTo>
                  <a:pt x="19698" y="32899"/>
                  <a:pt x="22310" y="33564"/>
                  <a:pt x="24866" y="33564"/>
                </a:cubicBezTo>
                <a:cubicBezTo>
                  <a:pt x="26652" y="33564"/>
                  <a:pt x="28411" y="33240"/>
                  <a:pt x="29989" y="32457"/>
                </a:cubicBezTo>
                <a:cubicBezTo>
                  <a:pt x="33825" y="30589"/>
                  <a:pt x="35793" y="26553"/>
                  <a:pt x="37494" y="22817"/>
                </a:cubicBezTo>
                <a:cubicBezTo>
                  <a:pt x="39496" y="18447"/>
                  <a:pt x="41564" y="14011"/>
                  <a:pt x="45400" y="10875"/>
                </a:cubicBezTo>
                <a:cubicBezTo>
                  <a:pt x="50036" y="7072"/>
                  <a:pt x="56441" y="6439"/>
                  <a:pt x="60844" y="2269"/>
                </a:cubicBezTo>
                <a:cubicBezTo>
                  <a:pt x="61111" y="2003"/>
                  <a:pt x="62542" y="6"/>
                  <a:pt x="627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txBox="1">
            <a:spLocks noGrp="1"/>
          </p:cNvSpPr>
          <p:nvPr>
            <p:ph type="title" idx="2" hasCustomPrompt="1"/>
          </p:nvPr>
        </p:nvSpPr>
        <p:spPr>
          <a:xfrm flipH="1">
            <a:off x="6640300" y="1397113"/>
            <a:ext cx="1790700" cy="9642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lt1"/>
              </a:buClr>
              <a:buSzPts val="2200"/>
              <a:buNone/>
              <a:defRPr sz="5200" b="0"/>
            </a:lvl1pPr>
            <a:lvl2pPr lvl="1" rtl="0">
              <a:spcBef>
                <a:spcPts val="0"/>
              </a:spcBef>
              <a:spcAft>
                <a:spcPts val="0"/>
              </a:spcAft>
              <a:buSzPts val="12000"/>
              <a:buNone/>
              <a:defRPr sz="12000"/>
            </a:lvl2pPr>
            <a:lvl3pPr lvl="2" rtl="0">
              <a:spcBef>
                <a:spcPts val="0"/>
              </a:spcBef>
              <a:spcAft>
                <a:spcPts val="0"/>
              </a:spcAft>
              <a:buSzPts val="12000"/>
              <a:buNone/>
              <a:defRPr sz="12000"/>
            </a:lvl3pPr>
            <a:lvl4pPr lvl="3" rtl="0">
              <a:spcBef>
                <a:spcPts val="0"/>
              </a:spcBef>
              <a:spcAft>
                <a:spcPts val="0"/>
              </a:spcAft>
              <a:buSzPts val="12000"/>
              <a:buNone/>
              <a:defRPr sz="12000"/>
            </a:lvl4pPr>
            <a:lvl5pPr lvl="4" rtl="0">
              <a:spcBef>
                <a:spcPts val="0"/>
              </a:spcBef>
              <a:spcAft>
                <a:spcPts val="0"/>
              </a:spcAft>
              <a:buSzPts val="12000"/>
              <a:buNone/>
              <a:defRPr sz="12000"/>
            </a:lvl5pPr>
            <a:lvl6pPr lvl="5" rtl="0">
              <a:spcBef>
                <a:spcPts val="0"/>
              </a:spcBef>
              <a:spcAft>
                <a:spcPts val="0"/>
              </a:spcAft>
              <a:buSzPts val="12000"/>
              <a:buNone/>
              <a:defRPr sz="12000"/>
            </a:lvl6pPr>
            <a:lvl7pPr lvl="6" rtl="0">
              <a:spcBef>
                <a:spcPts val="0"/>
              </a:spcBef>
              <a:spcAft>
                <a:spcPts val="0"/>
              </a:spcAft>
              <a:buSzPts val="12000"/>
              <a:buNone/>
              <a:defRPr sz="12000"/>
            </a:lvl7pPr>
            <a:lvl8pPr lvl="7" rtl="0">
              <a:spcBef>
                <a:spcPts val="0"/>
              </a:spcBef>
              <a:spcAft>
                <a:spcPts val="0"/>
              </a:spcAft>
              <a:buSzPts val="12000"/>
              <a:buNone/>
              <a:defRPr sz="12000"/>
            </a:lvl8pPr>
            <a:lvl9pPr lvl="8" rtl="0">
              <a:spcBef>
                <a:spcPts val="0"/>
              </a:spcBef>
              <a:spcAft>
                <a:spcPts val="0"/>
              </a:spcAft>
              <a:buSzPts val="12000"/>
              <a:buNone/>
              <a:defRPr sz="12000"/>
            </a:lvl9pPr>
          </a:lstStyle>
          <a:p>
            <a:r>
              <a:t>xx%</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197"/>
        <p:cNvGrpSpPr/>
        <p:nvPr/>
      </p:nvGrpSpPr>
      <p:grpSpPr>
        <a:xfrm>
          <a:off x="0" y="0"/>
          <a:ext cx="0" cy="0"/>
          <a:chOff x="0" y="0"/>
          <a:chExt cx="0" cy="0"/>
        </a:xfrm>
      </p:grpSpPr>
      <p:sp>
        <p:nvSpPr>
          <p:cNvPr id="198" name="Google Shape;198;p21"/>
          <p:cNvSpPr/>
          <p:nvPr/>
        </p:nvSpPr>
        <p:spPr>
          <a:xfrm rot="10800000" flipH="1">
            <a:off x="117075" y="-7307"/>
            <a:ext cx="1304722" cy="1441919"/>
          </a:xfrm>
          <a:custGeom>
            <a:avLst/>
            <a:gdLst/>
            <a:ahLst/>
            <a:cxnLst/>
            <a:rect l="l" t="t" r="r" b="b"/>
            <a:pathLst>
              <a:path w="42631" h="47110" extrusionOk="0">
                <a:moveTo>
                  <a:pt x="23214" y="1"/>
                </a:moveTo>
                <a:cubicBezTo>
                  <a:pt x="19477" y="1"/>
                  <a:pt x="15731" y="1085"/>
                  <a:pt x="12643" y="3212"/>
                </a:cubicBezTo>
                <a:cubicBezTo>
                  <a:pt x="6138" y="7648"/>
                  <a:pt x="2135" y="15654"/>
                  <a:pt x="801" y="23259"/>
                </a:cubicBezTo>
                <a:cubicBezTo>
                  <a:pt x="134" y="27262"/>
                  <a:pt x="0" y="31365"/>
                  <a:pt x="367" y="35435"/>
                </a:cubicBezTo>
                <a:cubicBezTo>
                  <a:pt x="434" y="36502"/>
                  <a:pt x="1535" y="47110"/>
                  <a:pt x="2302" y="47110"/>
                </a:cubicBezTo>
                <a:lnTo>
                  <a:pt x="33458" y="47110"/>
                </a:lnTo>
                <a:cubicBezTo>
                  <a:pt x="31456" y="47110"/>
                  <a:pt x="28054" y="44308"/>
                  <a:pt x="27020" y="42740"/>
                </a:cubicBezTo>
                <a:cubicBezTo>
                  <a:pt x="25018" y="39771"/>
                  <a:pt x="27720" y="36969"/>
                  <a:pt x="29822" y="34968"/>
                </a:cubicBezTo>
                <a:cubicBezTo>
                  <a:pt x="33357" y="31565"/>
                  <a:pt x="36827" y="27763"/>
                  <a:pt x="39028" y="23360"/>
                </a:cubicBezTo>
                <a:cubicBezTo>
                  <a:pt x="42631" y="16188"/>
                  <a:pt x="39996" y="7648"/>
                  <a:pt x="33524" y="3145"/>
                </a:cubicBezTo>
                <a:cubicBezTo>
                  <a:pt x="30508" y="1035"/>
                  <a:pt x="26865" y="1"/>
                  <a:pt x="232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1"/>
          <p:cNvSpPr/>
          <p:nvPr/>
        </p:nvSpPr>
        <p:spPr>
          <a:xfrm rot="10800000">
            <a:off x="7965052" y="3799443"/>
            <a:ext cx="1227073" cy="1344056"/>
          </a:xfrm>
          <a:custGeom>
            <a:avLst/>
            <a:gdLst/>
            <a:ahLst/>
            <a:cxnLst/>
            <a:rect l="l" t="t" r="r" b="b"/>
            <a:pathLst>
              <a:path w="42744" h="46819" extrusionOk="0">
                <a:moveTo>
                  <a:pt x="0" y="0"/>
                </a:moveTo>
                <a:lnTo>
                  <a:pt x="0" y="46700"/>
                </a:lnTo>
                <a:cubicBezTo>
                  <a:pt x="0" y="46700"/>
                  <a:pt x="1091" y="46819"/>
                  <a:pt x="2896" y="46819"/>
                </a:cubicBezTo>
                <a:cubicBezTo>
                  <a:pt x="12571" y="46819"/>
                  <a:pt x="42744" y="43407"/>
                  <a:pt x="351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1"/>
          <p:cNvSpPr txBox="1">
            <a:spLocks noGrp="1"/>
          </p:cNvSpPr>
          <p:nvPr>
            <p:ph type="subTitle" idx="1"/>
          </p:nvPr>
        </p:nvSpPr>
        <p:spPr>
          <a:xfrm>
            <a:off x="2146045" y="2121900"/>
            <a:ext cx="1463100" cy="365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200"/>
              <a:buFont typeface="Crete Round"/>
              <a:buNone/>
              <a:defRPr sz="2100">
                <a:latin typeface="Pacifico"/>
                <a:ea typeface="Pacifico"/>
                <a:cs typeface="Pacifico"/>
                <a:sym typeface="Pacifico"/>
              </a:defRPr>
            </a:lvl1pPr>
            <a:lvl2pPr lvl="1" algn="ctr" rtl="0">
              <a:lnSpc>
                <a:spcPct val="100000"/>
              </a:lnSpc>
              <a:spcBef>
                <a:spcPts val="0"/>
              </a:spcBef>
              <a:spcAft>
                <a:spcPts val="0"/>
              </a:spcAft>
              <a:buSzPts val="1200"/>
              <a:buFont typeface="Crete Round"/>
              <a:buNone/>
              <a:defRPr b="1">
                <a:latin typeface="Crete Round"/>
                <a:ea typeface="Crete Round"/>
                <a:cs typeface="Crete Round"/>
                <a:sym typeface="Crete Round"/>
              </a:defRPr>
            </a:lvl2pPr>
            <a:lvl3pPr lvl="2" algn="ctr" rtl="0">
              <a:lnSpc>
                <a:spcPct val="100000"/>
              </a:lnSpc>
              <a:spcBef>
                <a:spcPts val="0"/>
              </a:spcBef>
              <a:spcAft>
                <a:spcPts val="0"/>
              </a:spcAft>
              <a:buSzPts val="1200"/>
              <a:buFont typeface="Crete Round"/>
              <a:buNone/>
              <a:defRPr b="1">
                <a:latin typeface="Crete Round"/>
                <a:ea typeface="Crete Round"/>
                <a:cs typeface="Crete Round"/>
                <a:sym typeface="Crete Round"/>
              </a:defRPr>
            </a:lvl3pPr>
            <a:lvl4pPr lvl="3" algn="ctr" rtl="0">
              <a:lnSpc>
                <a:spcPct val="100000"/>
              </a:lnSpc>
              <a:spcBef>
                <a:spcPts val="0"/>
              </a:spcBef>
              <a:spcAft>
                <a:spcPts val="0"/>
              </a:spcAft>
              <a:buSzPts val="1200"/>
              <a:buFont typeface="Crete Round"/>
              <a:buNone/>
              <a:defRPr b="1">
                <a:latin typeface="Crete Round"/>
                <a:ea typeface="Crete Round"/>
                <a:cs typeface="Crete Round"/>
                <a:sym typeface="Crete Round"/>
              </a:defRPr>
            </a:lvl4pPr>
            <a:lvl5pPr lvl="4" algn="ctr" rtl="0">
              <a:lnSpc>
                <a:spcPct val="100000"/>
              </a:lnSpc>
              <a:spcBef>
                <a:spcPts val="0"/>
              </a:spcBef>
              <a:spcAft>
                <a:spcPts val="0"/>
              </a:spcAft>
              <a:buSzPts val="1200"/>
              <a:buFont typeface="Crete Round"/>
              <a:buNone/>
              <a:defRPr b="1">
                <a:latin typeface="Crete Round"/>
                <a:ea typeface="Crete Round"/>
                <a:cs typeface="Crete Round"/>
                <a:sym typeface="Crete Round"/>
              </a:defRPr>
            </a:lvl5pPr>
            <a:lvl6pPr lvl="5" algn="ctr" rtl="0">
              <a:lnSpc>
                <a:spcPct val="100000"/>
              </a:lnSpc>
              <a:spcBef>
                <a:spcPts val="0"/>
              </a:spcBef>
              <a:spcAft>
                <a:spcPts val="0"/>
              </a:spcAft>
              <a:buSzPts val="1200"/>
              <a:buFont typeface="Crete Round"/>
              <a:buNone/>
              <a:defRPr b="1">
                <a:latin typeface="Crete Round"/>
                <a:ea typeface="Crete Round"/>
                <a:cs typeface="Crete Round"/>
                <a:sym typeface="Crete Round"/>
              </a:defRPr>
            </a:lvl6pPr>
            <a:lvl7pPr lvl="6" algn="ctr" rtl="0">
              <a:lnSpc>
                <a:spcPct val="100000"/>
              </a:lnSpc>
              <a:spcBef>
                <a:spcPts val="0"/>
              </a:spcBef>
              <a:spcAft>
                <a:spcPts val="0"/>
              </a:spcAft>
              <a:buSzPts val="1200"/>
              <a:buFont typeface="Crete Round"/>
              <a:buNone/>
              <a:defRPr b="1">
                <a:latin typeface="Crete Round"/>
                <a:ea typeface="Crete Round"/>
                <a:cs typeface="Crete Round"/>
                <a:sym typeface="Crete Round"/>
              </a:defRPr>
            </a:lvl7pPr>
            <a:lvl8pPr lvl="7" algn="ctr" rtl="0">
              <a:lnSpc>
                <a:spcPct val="100000"/>
              </a:lnSpc>
              <a:spcBef>
                <a:spcPts val="0"/>
              </a:spcBef>
              <a:spcAft>
                <a:spcPts val="0"/>
              </a:spcAft>
              <a:buSzPts val="1200"/>
              <a:buFont typeface="Crete Round"/>
              <a:buNone/>
              <a:defRPr b="1">
                <a:latin typeface="Crete Round"/>
                <a:ea typeface="Crete Round"/>
                <a:cs typeface="Crete Round"/>
                <a:sym typeface="Crete Round"/>
              </a:defRPr>
            </a:lvl8pPr>
            <a:lvl9pPr lvl="8" algn="ctr" rtl="0">
              <a:lnSpc>
                <a:spcPct val="100000"/>
              </a:lnSpc>
              <a:spcBef>
                <a:spcPts val="0"/>
              </a:spcBef>
              <a:spcAft>
                <a:spcPts val="0"/>
              </a:spcAft>
              <a:buSzPts val="1200"/>
              <a:buFont typeface="Crete Round"/>
              <a:buNone/>
              <a:defRPr b="1">
                <a:latin typeface="Crete Round"/>
                <a:ea typeface="Crete Round"/>
                <a:cs typeface="Crete Round"/>
                <a:sym typeface="Crete Round"/>
              </a:defRPr>
            </a:lvl9pPr>
          </a:lstStyle>
          <a:p>
            <a:endParaRPr/>
          </a:p>
        </p:txBody>
      </p:sp>
      <p:sp>
        <p:nvSpPr>
          <p:cNvPr id="201" name="Google Shape;201;p21"/>
          <p:cNvSpPr txBox="1">
            <a:spLocks noGrp="1"/>
          </p:cNvSpPr>
          <p:nvPr>
            <p:ph type="subTitle" idx="2"/>
          </p:nvPr>
        </p:nvSpPr>
        <p:spPr>
          <a:xfrm>
            <a:off x="1750195" y="2891675"/>
            <a:ext cx="2254800" cy="1749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100"/>
              <a:buFont typeface="Josefin Slab"/>
              <a:buChar char="●"/>
              <a:defRPr sz="1500"/>
            </a:lvl1pPr>
            <a:lvl2pPr lvl="1" algn="ctr" rtl="0">
              <a:lnSpc>
                <a:spcPct val="100000"/>
              </a:lnSpc>
              <a:spcBef>
                <a:spcPts val="0"/>
              </a:spcBef>
              <a:spcAft>
                <a:spcPts val="0"/>
              </a:spcAft>
              <a:buSzPts val="1100"/>
              <a:buFont typeface="Josefin Slab"/>
              <a:buChar char="○"/>
              <a:defRPr sz="1100">
                <a:latin typeface="Josefin Slab"/>
                <a:ea typeface="Josefin Slab"/>
                <a:cs typeface="Josefin Slab"/>
                <a:sym typeface="Josefin Slab"/>
              </a:defRPr>
            </a:lvl2pPr>
            <a:lvl3pPr lvl="2" algn="ctr" rtl="0">
              <a:lnSpc>
                <a:spcPct val="100000"/>
              </a:lnSpc>
              <a:spcBef>
                <a:spcPts val="0"/>
              </a:spcBef>
              <a:spcAft>
                <a:spcPts val="0"/>
              </a:spcAft>
              <a:buSzPts val="1100"/>
              <a:buFont typeface="Josefin Slab"/>
              <a:buChar char="■"/>
              <a:defRPr sz="1100">
                <a:latin typeface="Josefin Slab"/>
                <a:ea typeface="Josefin Slab"/>
                <a:cs typeface="Josefin Slab"/>
                <a:sym typeface="Josefin Slab"/>
              </a:defRPr>
            </a:lvl3pPr>
            <a:lvl4pPr lvl="3" algn="ctr" rtl="0">
              <a:lnSpc>
                <a:spcPct val="100000"/>
              </a:lnSpc>
              <a:spcBef>
                <a:spcPts val="0"/>
              </a:spcBef>
              <a:spcAft>
                <a:spcPts val="0"/>
              </a:spcAft>
              <a:buSzPts val="1100"/>
              <a:buFont typeface="Josefin Slab"/>
              <a:buChar char="●"/>
              <a:defRPr sz="1100">
                <a:latin typeface="Josefin Slab"/>
                <a:ea typeface="Josefin Slab"/>
                <a:cs typeface="Josefin Slab"/>
                <a:sym typeface="Josefin Slab"/>
              </a:defRPr>
            </a:lvl4pPr>
            <a:lvl5pPr lvl="4" algn="ctr" rtl="0">
              <a:lnSpc>
                <a:spcPct val="100000"/>
              </a:lnSpc>
              <a:spcBef>
                <a:spcPts val="0"/>
              </a:spcBef>
              <a:spcAft>
                <a:spcPts val="0"/>
              </a:spcAft>
              <a:buSzPts val="1100"/>
              <a:buFont typeface="Josefin Slab"/>
              <a:buChar char="○"/>
              <a:defRPr sz="1100">
                <a:latin typeface="Josefin Slab"/>
                <a:ea typeface="Josefin Slab"/>
                <a:cs typeface="Josefin Slab"/>
                <a:sym typeface="Josefin Slab"/>
              </a:defRPr>
            </a:lvl5pPr>
            <a:lvl6pPr lvl="5" algn="ctr" rtl="0">
              <a:lnSpc>
                <a:spcPct val="100000"/>
              </a:lnSpc>
              <a:spcBef>
                <a:spcPts val="0"/>
              </a:spcBef>
              <a:spcAft>
                <a:spcPts val="0"/>
              </a:spcAft>
              <a:buSzPts val="1100"/>
              <a:buFont typeface="Josefin Slab"/>
              <a:buChar char="■"/>
              <a:defRPr sz="1100">
                <a:latin typeface="Josefin Slab"/>
                <a:ea typeface="Josefin Slab"/>
                <a:cs typeface="Josefin Slab"/>
                <a:sym typeface="Josefin Slab"/>
              </a:defRPr>
            </a:lvl6pPr>
            <a:lvl7pPr lvl="6" algn="ctr" rtl="0">
              <a:lnSpc>
                <a:spcPct val="100000"/>
              </a:lnSpc>
              <a:spcBef>
                <a:spcPts val="0"/>
              </a:spcBef>
              <a:spcAft>
                <a:spcPts val="0"/>
              </a:spcAft>
              <a:buSzPts val="1100"/>
              <a:buFont typeface="Josefin Slab"/>
              <a:buChar char="●"/>
              <a:defRPr sz="1100">
                <a:latin typeface="Josefin Slab"/>
                <a:ea typeface="Josefin Slab"/>
                <a:cs typeface="Josefin Slab"/>
                <a:sym typeface="Josefin Slab"/>
              </a:defRPr>
            </a:lvl7pPr>
            <a:lvl8pPr lvl="7" algn="ctr" rtl="0">
              <a:lnSpc>
                <a:spcPct val="100000"/>
              </a:lnSpc>
              <a:spcBef>
                <a:spcPts val="0"/>
              </a:spcBef>
              <a:spcAft>
                <a:spcPts val="0"/>
              </a:spcAft>
              <a:buSzPts val="1100"/>
              <a:buFont typeface="Josefin Slab"/>
              <a:buChar char="○"/>
              <a:defRPr sz="1100">
                <a:latin typeface="Josefin Slab"/>
                <a:ea typeface="Josefin Slab"/>
                <a:cs typeface="Josefin Slab"/>
                <a:sym typeface="Josefin Slab"/>
              </a:defRPr>
            </a:lvl8pPr>
            <a:lvl9pPr lvl="8" algn="ctr" rtl="0">
              <a:lnSpc>
                <a:spcPct val="100000"/>
              </a:lnSpc>
              <a:spcBef>
                <a:spcPts val="0"/>
              </a:spcBef>
              <a:spcAft>
                <a:spcPts val="0"/>
              </a:spcAft>
              <a:buSzPts val="1100"/>
              <a:buFont typeface="Josefin Slab"/>
              <a:buChar char="■"/>
              <a:defRPr sz="1100">
                <a:latin typeface="Josefin Slab"/>
                <a:ea typeface="Josefin Slab"/>
                <a:cs typeface="Josefin Slab"/>
                <a:sym typeface="Josefin Slab"/>
              </a:defRPr>
            </a:lvl9pPr>
          </a:lstStyle>
          <a:p>
            <a:endParaRPr/>
          </a:p>
        </p:txBody>
      </p:sp>
      <p:sp>
        <p:nvSpPr>
          <p:cNvPr id="202" name="Google Shape;202;p21"/>
          <p:cNvSpPr txBox="1">
            <a:spLocks noGrp="1"/>
          </p:cNvSpPr>
          <p:nvPr>
            <p:ph type="subTitle" idx="3"/>
          </p:nvPr>
        </p:nvSpPr>
        <p:spPr>
          <a:xfrm>
            <a:off x="5661218" y="2121900"/>
            <a:ext cx="1463100" cy="365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200"/>
              <a:buFont typeface="Crete Round"/>
              <a:buNone/>
              <a:defRPr sz="2100">
                <a:latin typeface="Pacifico"/>
                <a:ea typeface="Pacifico"/>
                <a:cs typeface="Pacifico"/>
                <a:sym typeface="Pacifico"/>
              </a:defRPr>
            </a:lvl1pPr>
            <a:lvl2pPr lvl="1" algn="ctr" rtl="0">
              <a:lnSpc>
                <a:spcPct val="100000"/>
              </a:lnSpc>
              <a:spcBef>
                <a:spcPts val="0"/>
              </a:spcBef>
              <a:spcAft>
                <a:spcPts val="0"/>
              </a:spcAft>
              <a:buSzPts val="1200"/>
              <a:buFont typeface="Crete Round"/>
              <a:buNone/>
              <a:defRPr b="1">
                <a:latin typeface="Crete Round"/>
                <a:ea typeface="Crete Round"/>
                <a:cs typeface="Crete Round"/>
                <a:sym typeface="Crete Round"/>
              </a:defRPr>
            </a:lvl2pPr>
            <a:lvl3pPr lvl="2" algn="ctr" rtl="0">
              <a:lnSpc>
                <a:spcPct val="100000"/>
              </a:lnSpc>
              <a:spcBef>
                <a:spcPts val="0"/>
              </a:spcBef>
              <a:spcAft>
                <a:spcPts val="0"/>
              </a:spcAft>
              <a:buSzPts val="1200"/>
              <a:buFont typeface="Crete Round"/>
              <a:buNone/>
              <a:defRPr b="1">
                <a:latin typeface="Crete Round"/>
                <a:ea typeface="Crete Round"/>
                <a:cs typeface="Crete Round"/>
                <a:sym typeface="Crete Round"/>
              </a:defRPr>
            </a:lvl3pPr>
            <a:lvl4pPr lvl="3" algn="ctr" rtl="0">
              <a:lnSpc>
                <a:spcPct val="100000"/>
              </a:lnSpc>
              <a:spcBef>
                <a:spcPts val="0"/>
              </a:spcBef>
              <a:spcAft>
                <a:spcPts val="0"/>
              </a:spcAft>
              <a:buSzPts val="1200"/>
              <a:buFont typeface="Crete Round"/>
              <a:buNone/>
              <a:defRPr b="1">
                <a:latin typeface="Crete Round"/>
                <a:ea typeface="Crete Round"/>
                <a:cs typeface="Crete Round"/>
                <a:sym typeface="Crete Round"/>
              </a:defRPr>
            </a:lvl4pPr>
            <a:lvl5pPr lvl="4" algn="ctr" rtl="0">
              <a:lnSpc>
                <a:spcPct val="100000"/>
              </a:lnSpc>
              <a:spcBef>
                <a:spcPts val="0"/>
              </a:spcBef>
              <a:spcAft>
                <a:spcPts val="0"/>
              </a:spcAft>
              <a:buSzPts val="1200"/>
              <a:buFont typeface="Crete Round"/>
              <a:buNone/>
              <a:defRPr b="1">
                <a:latin typeface="Crete Round"/>
                <a:ea typeface="Crete Round"/>
                <a:cs typeface="Crete Round"/>
                <a:sym typeface="Crete Round"/>
              </a:defRPr>
            </a:lvl5pPr>
            <a:lvl6pPr lvl="5" algn="ctr" rtl="0">
              <a:lnSpc>
                <a:spcPct val="100000"/>
              </a:lnSpc>
              <a:spcBef>
                <a:spcPts val="0"/>
              </a:spcBef>
              <a:spcAft>
                <a:spcPts val="0"/>
              </a:spcAft>
              <a:buSzPts val="1200"/>
              <a:buFont typeface="Crete Round"/>
              <a:buNone/>
              <a:defRPr b="1">
                <a:latin typeface="Crete Round"/>
                <a:ea typeface="Crete Round"/>
                <a:cs typeface="Crete Round"/>
                <a:sym typeface="Crete Round"/>
              </a:defRPr>
            </a:lvl6pPr>
            <a:lvl7pPr lvl="6" algn="ctr" rtl="0">
              <a:lnSpc>
                <a:spcPct val="100000"/>
              </a:lnSpc>
              <a:spcBef>
                <a:spcPts val="0"/>
              </a:spcBef>
              <a:spcAft>
                <a:spcPts val="0"/>
              </a:spcAft>
              <a:buSzPts val="1200"/>
              <a:buFont typeface="Crete Round"/>
              <a:buNone/>
              <a:defRPr b="1">
                <a:latin typeface="Crete Round"/>
                <a:ea typeface="Crete Round"/>
                <a:cs typeface="Crete Round"/>
                <a:sym typeface="Crete Round"/>
              </a:defRPr>
            </a:lvl7pPr>
            <a:lvl8pPr lvl="7" algn="ctr" rtl="0">
              <a:lnSpc>
                <a:spcPct val="100000"/>
              </a:lnSpc>
              <a:spcBef>
                <a:spcPts val="0"/>
              </a:spcBef>
              <a:spcAft>
                <a:spcPts val="0"/>
              </a:spcAft>
              <a:buSzPts val="1200"/>
              <a:buFont typeface="Crete Round"/>
              <a:buNone/>
              <a:defRPr b="1">
                <a:latin typeface="Crete Round"/>
                <a:ea typeface="Crete Round"/>
                <a:cs typeface="Crete Round"/>
                <a:sym typeface="Crete Round"/>
              </a:defRPr>
            </a:lvl8pPr>
            <a:lvl9pPr lvl="8" algn="ctr" rtl="0">
              <a:lnSpc>
                <a:spcPct val="100000"/>
              </a:lnSpc>
              <a:spcBef>
                <a:spcPts val="0"/>
              </a:spcBef>
              <a:spcAft>
                <a:spcPts val="0"/>
              </a:spcAft>
              <a:buSzPts val="1200"/>
              <a:buFont typeface="Crete Round"/>
              <a:buNone/>
              <a:defRPr b="1">
                <a:latin typeface="Crete Round"/>
                <a:ea typeface="Crete Round"/>
                <a:cs typeface="Crete Round"/>
                <a:sym typeface="Crete Round"/>
              </a:defRPr>
            </a:lvl9pPr>
          </a:lstStyle>
          <a:p>
            <a:endParaRPr/>
          </a:p>
        </p:txBody>
      </p:sp>
      <p:sp>
        <p:nvSpPr>
          <p:cNvPr id="203" name="Google Shape;203;p21"/>
          <p:cNvSpPr txBox="1">
            <a:spLocks noGrp="1"/>
          </p:cNvSpPr>
          <p:nvPr>
            <p:ph type="subTitle" idx="4"/>
          </p:nvPr>
        </p:nvSpPr>
        <p:spPr>
          <a:xfrm>
            <a:off x="5265368" y="2891675"/>
            <a:ext cx="2254800" cy="1749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100"/>
              <a:buFont typeface="Josefin Slab"/>
              <a:buChar char="●"/>
              <a:defRPr sz="1500"/>
            </a:lvl1pPr>
            <a:lvl2pPr lvl="1" algn="ctr" rtl="0">
              <a:lnSpc>
                <a:spcPct val="100000"/>
              </a:lnSpc>
              <a:spcBef>
                <a:spcPts val="0"/>
              </a:spcBef>
              <a:spcAft>
                <a:spcPts val="0"/>
              </a:spcAft>
              <a:buSzPts val="1100"/>
              <a:buFont typeface="Josefin Slab"/>
              <a:buChar char="○"/>
              <a:defRPr sz="1100">
                <a:latin typeface="Josefin Slab"/>
                <a:ea typeface="Josefin Slab"/>
                <a:cs typeface="Josefin Slab"/>
                <a:sym typeface="Josefin Slab"/>
              </a:defRPr>
            </a:lvl2pPr>
            <a:lvl3pPr lvl="2" algn="ctr" rtl="0">
              <a:lnSpc>
                <a:spcPct val="100000"/>
              </a:lnSpc>
              <a:spcBef>
                <a:spcPts val="0"/>
              </a:spcBef>
              <a:spcAft>
                <a:spcPts val="0"/>
              </a:spcAft>
              <a:buSzPts val="1100"/>
              <a:buFont typeface="Josefin Slab"/>
              <a:buChar char="■"/>
              <a:defRPr sz="1100">
                <a:latin typeface="Josefin Slab"/>
                <a:ea typeface="Josefin Slab"/>
                <a:cs typeface="Josefin Slab"/>
                <a:sym typeface="Josefin Slab"/>
              </a:defRPr>
            </a:lvl3pPr>
            <a:lvl4pPr lvl="3" algn="ctr" rtl="0">
              <a:lnSpc>
                <a:spcPct val="100000"/>
              </a:lnSpc>
              <a:spcBef>
                <a:spcPts val="0"/>
              </a:spcBef>
              <a:spcAft>
                <a:spcPts val="0"/>
              </a:spcAft>
              <a:buSzPts val="1100"/>
              <a:buFont typeface="Josefin Slab"/>
              <a:buChar char="●"/>
              <a:defRPr sz="1100">
                <a:latin typeface="Josefin Slab"/>
                <a:ea typeface="Josefin Slab"/>
                <a:cs typeface="Josefin Slab"/>
                <a:sym typeface="Josefin Slab"/>
              </a:defRPr>
            </a:lvl4pPr>
            <a:lvl5pPr lvl="4" algn="ctr" rtl="0">
              <a:lnSpc>
                <a:spcPct val="100000"/>
              </a:lnSpc>
              <a:spcBef>
                <a:spcPts val="0"/>
              </a:spcBef>
              <a:spcAft>
                <a:spcPts val="0"/>
              </a:spcAft>
              <a:buSzPts val="1100"/>
              <a:buFont typeface="Josefin Slab"/>
              <a:buChar char="○"/>
              <a:defRPr sz="1100">
                <a:latin typeface="Josefin Slab"/>
                <a:ea typeface="Josefin Slab"/>
                <a:cs typeface="Josefin Slab"/>
                <a:sym typeface="Josefin Slab"/>
              </a:defRPr>
            </a:lvl5pPr>
            <a:lvl6pPr lvl="5" algn="ctr" rtl="0">
              <a:lnSpc>
                <a:spcPct val="100000"/>
              </a:lnSpc>
              <a:spcBef>
                <a:spcPts val="0"/>
              </a:spcBef>
              <a:spcAft>
                <a:spcPts val="0"/>
              </a:spcAft>
              <a:buSzPts val="1100"/>
              <a:buFont typeface="Josefin Slab"/>
              <a:buChar char="■"/>
              <a:defRPr sz="1100">
                <a:latin typeface="Josefin Slab"/>
                <a:ea typeface="Josefin Slab"/>
                <a:cs typeface="Josefin Slab"/>
                <a:sym typeface="Josefin Slab"/>
              </a:defRPr>
            </a:lvl6pPr>
            <a:lvl7pPr lvl="6" algn="ctr" rtl="0">
              <a:lnSpc>
                <a:spcPct val="100000"/>
              </a:lnSpc>
              <a:spcBef>
                <a:spcPts val="0"/>
              </a:spcBef>
              <a:spcAft>
                <a:spcPts val="0"/>
              </a:spcAft>
              <a:buSzPts val="1100"/>
              <a:buFont typeface="Josefin Slab"/>
              <a:buChar char="●"/>
              <a:defRPr sz="1100">
                <a:latin typeface="Josefin Slab"/>
                <a:ea typeface="Josefin Slab"/>
                <a:cs typeface="Josefin Slab"/>
                <a:sym typeface="Josefin Slab"/>
              </a:defRPr>
            </a:lvl7pPr>
            <a:lvl8pPr lvl="7" algn="ctr" rtl="0">
              <a:lnSpc>
                <a:spcPct val="100000"/>
              </a:lnSpc>
              <a:spcBef>
                <a:spcPts val="0"/>
              </a:spcBef>
              <a:spcAft>
                <a:spcPts val="0"/>
              </a:spcAft>
              <a:buSzPts val="1100"/>
              <a:buFont typeface="Josefin Slab"/>
              <a:buChar char="○"/>
              <a:defRPr sz="1100">
                <a:latin typeface="Josefin Slab"/>
                <a:ea typeface="Josefin Slab"/>
                <a:cs typeface="Josefin Slab"/>
                <a:sym typeface="Josefin Slab"/>
              </a:defRPr>
            </a:lvl8pPr>
            <a:lvl9pPr lvl="8" algn="ctr" rtl="0">
              <a:lnSpc>
                <a:spcPct val="100000"/>
              </a:lnSpc>
              <a:spcBef>
                <a:spcPts val="0"/>
              </a:spcBef>
              <a:spcAft>
                <a:spcPts val="0"/>
              </a:spcAft>
              <a:buSzPts val="1100"/>
              <a:buFont typeface="Josefin Slab"/>
              <a:buChar char="■"/>
              <a:defRPr sz="1100">
                <a:latin typeface="Josefin Slab"/>
                <a:ea typeface="Josefin Slab"/>
                <a:cs typeface="Josefin Slab"/>
                <a:sym typeface="Josefin Slab"/>
              </a:defRPr>
            </a:lvl9pPr>
          </a:lstStyle>
          <a:p>
            <a:endParaRPr/>
          </a:p>
        </p:txBody>
      </p:sp>
      <p:sp>
        <p:nvSpPr>
          <p:cNvPr id="204" name="Google Shape;204;p21"/>
          <p:cNvSpPr txBox="1">
            <a:spLocks noGrp="1"/>
          </p:cNvSpPr>
          <p:nvPr>
            <p:ph type="ctrTitle"/>
          </p:nvPr>
        </p:nvSpPr>
        <p:spPr>
          <a:xfrm>
            <a:off x="1504950" y="402200"/>
            <a:ext cx="6134100" cy="584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500" b="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Numbers and Text 1">
  <p:cSld name="TITLE_ONLY_3_1">
    <p:bg>
      <p:bgPr>
        <a:solidFill>
          <a:schemeClr val="accent1"/>
        </a:solidFill>
        <a:effectLst/>
      </p:bgPr>
    </p:bg>
    <p:spTree>
      <p:nvGrpSpPr>
        <p:cNvPr id="1" name="Shape 205"/>
        <p:cNvGrpSpPr/>
        <p:nvPr/>
      </p:nvGrpSpPr>
      <p:grpSpPr>
        <a:xfrm>
          <a:off x="0" y="0"/>
          <a:ext cx="0" cy="0"/>
          <a:chOff x="0" y="0"/>
          <a:chExt cx="0" cy="0"/>
        </a:xfrm>
      </p:grpSpPr>
      <p:sp>
        <p:nvSpPr>
          <p:cNvPr id="206" name="Google Shape;206;p22"/>
          <p:cNvSpPr/>
          <p:nvPr/>
        </p:nvSpPr>
        <p:spPr>
          <a:xfrm>
            <a:off x="7341025" y="2026775"/>
            <a:ext cx="134500" cy="140600"/>
          </a:xfrm>
          <a:custGeom>
            <a:avLst/>
            <a:gdLst/>
            <a:ahLst/>
            <a:cxnLst/>
            <a:rect l="l" t="t" r="r" b="b"/>
            <a:pathLst>
              <a:path w="5380" h="5624" extrusionOk="0">
                <a:moveTo>
                  <a:pt x="2668" y="0"/>
                </a:moveTo>
                <a:cubicBezTo>
                  <a:pt x="2650" y="0"/>
                  <a:pt x="2632" y="0"/>
                  <a:pt x="2614" y="1"/>
                </a:cubicBezTo>
                <a:cubicBezTo>
                  <a:pt x="1186" y="31"/>
                  <a:pt x="31" y="1186"/>
                  <a:pt x="31" y="2615"/>
                </a:cubicBezTo>
                <a:cubicBezTo>
                  <a:pt x="0" y="4165"/>
                  <a:pt x="1307" y="5593"/>
                  <a:pt x="2766" y="5624"/>
                </a:cubicBezTo>
                <a:cubicBezTo>
                  <a:pt x="4195" y="5624"/>
                  <a:pt x="5320" y="4408"/>
                  <a:pt x="5320" y="2797"/>
                </a:cubicBezTo>
                <a:cubicBezTo>
                  <a:pt x="5380" y="1265"/>
                  <a:pt x="4163" y="0"/>
                  <a:pt x="26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2"/>
          <p:cNvSpPr/>
          <p:nvPr/>
        </p:nvSpPr>
        <p:spPr>
          <a:xfrm>
            <a:off x="7739263" y="2282888"/>
            <a:ext cx="138325" cy="130725"/>
          </a:xfrm>
          <a:custGeom>
            <a:avLst/>
            <a:gdLst/>
            <a:ahLst/>
            <a:cxnLst/>
            <a:rect l="l" t="t" r="r" b="b"/>
            <a:pathLst>
              <a:path w="5533" h="5229" extrusionOk="0">
                <a:moveTo>
                  <a:pt x="2675" y="1"/>
                </a:moveTo>
                <a:cubicBezTo>
                  <a:pt x="1216" y="1"/>
                  <a:pt x="1" y="1095"/>
                  <a:pt x="1" y="2402"/>
                </a:cubicBezTo>
                <a:cubicBezTo>
                  <a:pt x="1" y="3861"/>
                  <a:pt x="1520" y="5229"/>
                  <a:pt x="3131" y="5229"/>
                </a:cubicBezTo>
                <a:cubicBezTo>
                  <a:pt x="4529" y="5229"/>
                  <a:pt x="5533" y="4195"/>
                  <a:pt x="5533" y="2706"/>
                </a:cubicBezTo>
                <a:cubicBezTo>
                  <a:pt x="5533" y="1156"/>
                  <a:pt x="4317" y="1"/>
                  <a:pt x="26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2"/>
          <p:cNvSpPr/>
          <p:nvPr/>
        </p:nvSpPr>
        <p:spPr>
          <a:xfrm>
            <a:off x="8055675" y="1998150"/>
            <a:ext cx="142125" cy="124125"/>
          </a:xfrm>
          <a:custGeom>
            <a:avLst/>
            <a:gdLst/>
            <a:ahLst/>
            <a:cxnLst/>
            <a:rect l="l" t="t" r="r" b="b"/>
            <a:pathLst>
              <a:path w="5685" h="4965" extrusionOk="0">
                <a:moveTo>
                  <a:pt x="2749" y="1"/>
                </a:moveTo>
                <a:cubicBezTo>
                  <a:pt x="2724" y="1"/>
                  <a:pt x="2700" y="1"/>
                  <a:pt x="2675" y="2"/>
                </a:cubicBezTo>
                <a:cubicBezTo>
                  <a:pt x="1125" y="2"/>
                  <a:pt x="0" y="1157"/>
                  <a:pt x="334" y="2555"/>
                </a:cubicBezTo>
                <a:cubicBezTo>
                  <a:pt x="517" y="3680"/>
                  <a:pt x="1368" y="4592"/>
                  <a:pt x="2462" y="4865"/>
                </a:cubicBezTo>
                <a:cubicBezTo>
                  <a:pt x="2685" y="4932"/>
                  <a:pt x="2910" y="4964"/>
                  <a:pt x="3132" y="4964"/>
                </a:cubicBezTo>
                <a:cubicBezTo>
                  <a:pt x="3815" y="4964"/>
                  <a:pt x="4465" y="4656"/>
                  <a:pt x="4924" y="4105"/>
                </a:cubicBezTo>
                <a:cubicBezTo>
                  <a:pt x="5532" y="3467"/>
                  <a:pt x="5684" y="2494"/>
                  <a:pt x="5319" y="1674"/>
                </a:cubicBezTo>
                <a:cubicBezTo>
                  <a:pt x="4873" y="663"/>
                  <a:pt x="3846" y="1"/>
                  <a:pt x="27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2"/>
          <p:cNvSpPr/>
          <p:nvPr/>
        </p:nvSpPr>
        <p:spPr>
          <a:xfrm>
            <a:off x="7475525" y="1654638"/>
            <a:ext cx="130625" cy="121775"/>
          </a:xfrm>
          <a:custGeom>
            <a:avLst/>
            <a:gdLst/>
            <a:ahLst/>
            <a:cxnLst/>
            <a:rect l="l" t="t" r="r" b="b"/>
            <a:pathLst>
              <a:path w="5225" h="4871" extrusionOk="0">
                <a:moveTo>
                  <a:pt x="2341" y="0"/>
                </a:moveTo>
                <a:cubicBezTo>
                  <a:pt x="1003" y="0"/>
                  <a:pt x="0" y="821"/>
                  <a:pt x="0" y="1976"/>
                </a:cubicBezTo>
                <a:cubicBezTo>
                  <a:pt x="31" y="3222"/>
                  <a:pt x="821" y="4316"/>
                  <a:pt x="1976" y="4742"/>
                </a:cubicBezTo>
                <a:cubicBezTo>
                  <a:pt x="2234" y="4830"/>
                  <a:pt x="2495" y="4871"/>
                  <a:pt x="2748" y="4871"/>
                </a:cubicBezTo>
                <a:cubicBezTo>
                  <a:pt x="4075" y="4871"/>
                  <a:pt x="5224" y="3754"/>
                  <a:pt x="5046" y="2401"/>
                </a:cubicBezTo>
                <a:cubicBezTo>
                  <a:pt x="4772" y="1094"/>
                  <a:pt x="3678" y="122"/>
                  <a:pt x="23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2"/>
          <p:cNvSpPr/>
          <p:nvPr/>
        </p:nvSpPr>
        <p:spPr>
          <a:xfrm>
            <a:off x="7822925" y="1705438"/>
            <a:ext cx="113250" cy="114850"/>
          </a:xfrm>
          <a:custGeom>
            <a:avLst/>
            <a:gdLst/>
            <a:ahLst/>
            <a:cxnLst/>
            <a:rect l="l" t="t" r="r" b="b"/>
            <a:pathLst>
              <a:path w="4530" h="4594" extrusionOk="0">
                <a:moveTo>
                  <a:pt x="1930" y="0"/>
                </a:moveTo>
                <a:cubicBezTo>
                  <a:pt x="912" y="0"/>
                  <a:pt x="60" y="830"/>
                  <a:pt x="31" y="1888"/>
                </a:cubicBezTo>
                <a:cubicBezTo>
                  <a:pt x="0" y="3073"/>
                  <a:pt x="1338" y="4593"/>
                  <a:pt x="2462" y="4593"/>
                </a:cubicBezTo>
                <a:cubicBezTo>
                  <a:pt x="2481" y="4593"/>
                  <a:pt x="2500" y="4594"/>
                  <a:pt x="2519" y="4594"/>
                </a:cubicBezTo>
                <a:cubicBezTo>
                  <a:pt x="3589" y="4594"/>
                  <a:pt x="4499" y="3753"/>
                  <a:pt x="4529" y="2648"/>
                </a:cubicBezTo>
                <a:cubicBezTo>
                  <a:pt x="4529" y="1249"/>
                  <a:pt x="3435" y="94"/>
                  <a:pt x="2037" y="3"/>
                </a:cubicBezTo>
                <a:cubicBezTo>
                  <a:pt x="2001" y="1"/>
                  <a:pt x="1965" y="0"/>
                  <a:pt x="19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2"/>
          <p:cNvSpPr/>
          <p:nvPr/>
        </p:nvSpPr>
        <p:spPr>
          <a:xfrm>
            <a:off x="7775000" y="1356100"/>
            <a:ext cx="102600" cy="102650"/>
          </a:xfrm>
          <a:custGeom>
            <a:avLst/>
            <a:gdLst/>
            <a:ahLst/>
            <a:cxnLst/>
            <a:rect l="l" t="t" r="r" b="b"/>
            <a:pathLst>
              <a:path w="4104" h="4106" extrusionOk="0">
                <a:moveTo>
                  <a:pt x="1920" y="0"/>
                </a:moveTo>
                <a:cubicBezTo>
                  <a:pt x="824" y="0"/>
                  <a:pt x="31" y="872"/>
                  <a:pt x="31" y="2037"/>
                </a:cubicBezTo>
                <a:cubicBezTo>
                  <a:pt x="1" y="3071"/>
                  <a:pt x="1095" y="4104"/>
                  <a:pt x="2311" y="4104"/>
                </a:cubicBezTo>
                <a:cubicBezTo>
                  <a:pt x="2328" y="4105"/>
                  <a:pt x="2346" y="4105"/>
                  <a:pt x="2363" y="4105"/>
                </a:cubicBezTo>
                <a:cubicBezTo>
                  <a:pt x="3313" y="4105"/>
                  <a:pt x="4103" y="3296"/>
                  <a:pt x="4074" y="2311"/>
                </a:cubicBezTo>
                <a:cubicBezTo>
                  <a:pt x="4074" y="974"/>
                  <a:pt x="3192" y="31"/>
                  <a:pt x="1976" y="1"/>
                </a:cubicBezTo>
                <a:cubicBezTo>
                  <a:pt x="1957" y="0"/>
                  <a:pt x="1939" y="0"/>
                  <a:pt x="19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2"/>
          <p:cNvSpPr txBox="1">
            <a:spLocks noGrp="1"/>
          </p:cNvSpPr>
          <p:nvPr>
            <p:ph type="subTitle" idx="1"/>
          </p:nvPr>
        </p:nvSpPr>
        <p:spPr>
          <a:xfrm>
            <a:off x="3703325" y="1399550"/>
            <a:ext cx="2289000" cy="539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rgbClr val="434343"/>
              </a:buClr>
              <a:buSzPts val="1100"/>
              <a:buFont typeface="Josefin Slab"/>
              <a:buNone/>
              <a:defRPr sz="1500"/>
            </a:lvl1pPr>
            <a:lvl2pPr lvl="1" algn="ctr" rtl="0">
              <a:lnSpc>
                <a:spcPct val="100000"/>
              </a:lnSpc>
              <a:spcBef>
                <a:spcPts val="0"/>
              </a:spcBef>
              <a:spcAft>
                <a:spcPts val="0"/>
              </a:spcAft>
              <a:buClr>
                <a:srgbClr val="434343"/>
              </a:buClr>
              <a:buSzPts val="1100"/>
              <a:buFont typeface="Josefin Slab"/>
              <a:buNone/>
              <a:defRPr sz="1100">
                <a:solidFill>
                  <a:srgbClr val="434343"/>
                </a:solidFill>
                <a:latin typeface="Josefin Slab"/>
                <a:ea typeface="Josefin Slab"/>
                <a:cs typeface="Josefin Slab"/>
                <a:sym typeface="Josefin Slab"/>
              </a:defRPr>
            </a:lvl2pPr>
            <a:lvl3pPr lvl="2" algn="ctr" rtl="0">
              <a:lnSpc>
                <a:spcPct val="100000"/>
              </a:lnSpc>
              <a:spcBef>
                <a:spcPts val="0"/>
              </a:spcBef>
              <a:spcAft>
                <a:spcPts val="0"/>
              </a:spcAft>
              <a:buClr>
                <a:srgbClr val="434343"/>
              </a:buClr>
              <a:buSzPts val="1100"/>
              <a:buFont typeface="Josefin Slab"/>
              <a:buNone/>
              <a:defRPr sz="1100">
                <a:solidFill>
                  <a:srgbClr val="434343"/>
                </a:solidFill>
                <a:latin typeface="Josefin Slab"/>
                <a:ea typeface="Josefin Slab"/>
                <a:cs typeface="Josefin Slab"/>
                <a:sym typeface="Josefin Slab"/>
              </a:defRPr>
            </a:lvl3pPr>
            <a:lvl4pPr lvl="3" algn="ctr" rtl="0">
              <a:lnSpc>
                <a:spcPct val="100000"/>
              </a:lnSpc>
              <a:spcBef>
                <a:spcPts val="0"/>
              </a:spcBef>
              <a:spcAft>
                <a:spcPts val="0"/>
              </a:spcAft>
              <a:buClr>
                <a:srgbClr val="434343"/>
              </a:buClr>
              <a:buSzPts val="1100"/>
              <a:buFont typeface="Josefin Slab"/>
              <a:buNone/>
              <a:defRPr sz="1100">
                <a:solidFill>
                  <a:srgbClr val="434343"/>
                </a:solidFill>
                <a:latin typeface="Josefin Slab"/>
                <a:ea typeface="Josefin Slab"/>
                <a:cs typeface="Josefin Slab"/>
                <a:sym typeface="Josefin Slab"/>
              </a:defRPr>
            </a:lvl4pPr>
            <a:lvl5pPr lvl="4" algn="ctr" rtl="0">
              <a:lnSpc>
                <a:spcPct val="100000"/>
              </a:lnSpc>
              <a:spcBef>
                <a:spcPts val="0"/>
              </a:spcBef>
              <a:spcAft>
                <a:spcPts val="0"/>
              </a:spcAft>
              <a:buClr>
                <a:srgbClr val="434343"/>
              </a:buClr>
              <a:buSzPts val="1100"/>
              <a:buFont typeface="Josefin Slab"/>
              <a:buNone/>
              <a:defRPr sz="1100">
                <a:solidFill>
                  <a:srgbClr val="434343"/>
                </a:solidFill>
                <a:latin typeface="Josefin Slab"/>
                <a:ea typeface="Josefin Slab"/>
                <a:cs typeface="Josefin Slab"/>
                <a:sym typeface="Josefin Slab"/>
              </a:defRPr>
            </a:lvl5pPr>
            <a:lvl6pPr lvl="5" algn="ctr" rtl="0">
              <a:lnSpc>
                <a:spcPct val="100000"/>
              </a:lnSpc>
              <a:spcBef>
                <a:spcPts val="0"/>
              </a:spcBef>
              <a:spcAft>
                <a:spcPts val="0"/>
              </a:spcAft>
              <a:buClr>
                <a:srgbClr val="434343"/>
              </a:buClr>
              <a:buSzPts val="1100"/>
              <a:buFont typeface="Josefin Slab"/>
              <a:buNone/>
              <a:defRPr sz="1100">
                <a:solidFill>
                  <a:srgbClr val="434343"/>
                </a:solidFill>
                <a:latin typeface="Josefin Slab"/>
                <a:ea typeface="Josefin Slab"/>
                <a:cs typeface="Josefin Slab"/>
                <a:sym typeface="Josefin Slab"/>
              </a:defRPr>
            </a:lvl6pPr>
            <a:lvl7pPr lvl="6" algn="ctr" rtl="0">
              <a:lnSpc>
                <a:spcPct val="100000"/>
              </a:lnSpc>
              <a:spcBef>
                <a:spcPts val="0"/>
              </a:spcBef>
              <a:spcAft>
                <a:spcPts val="0"/>
              </a:spcAft>
              <a:buClr>
                <a:srgbClr val="434343"/>
              </a:buClr>
              <a:buSzPts val="1100"/>
              <a:buFont typeface="Josefin Slab"/>
              <a:buNone/>
              <a:defRPr sz="1100">
                <a:solidFill>
                  <a:srgbClr val="434343"/>
                </a:solidFill>
                <a:latin typeface="Josefin Slab"/>
                <a:ea typeface="Josefin Slab"/>
                <a:cs typeface="Josefin Slab"/>
                <a:sym typeface="Josefin Slab"/>
              </a:defRPr>
            </a:lvl7pPr>
            <a:lvl8pPr lvl="7" algn="ctr" rtl="0">
              <a:lnSpc>
                <a:spcPct val="100000"/>
              </a:lnSpc>
              <a:spcBef>
                <a:spcPts val="0"/>
              </a:spcBef>
              <a:spcAft>
                <a:spcPts val="0"/>
              </a:spcAft>
              <a:buClr>
                <a:srgbClr val="434343"/>
              </a:buClr>
              <a:buSzPts val="1100"/>
              <a:buFont typeface="Josefin Slab"/>
              <a:buNone/>
              <a:defRPr sz="1100">
                <a:solidFill>
                  <a:srgbClr val="434343"/>
                </a:solidFill>
                <a:latin typeface="Josefin Slab"/>
                <a:ea typeface="Josefin Slab"/>
                <a:cs typeface="Josefin Slab"/>
                <a:sym typeface="Josefin Slab"/>
              </a:defRPr>
            </a:lvl8pPr>
            <a:lvl9pPr lvl="8" algn="ctr" rtl="0">
              <a:lnSpc>
                <a:spcPct val="100000"/>
              </a:lnSpc>
              <a:spcBef>
                <a:spcPts val="0"/>
              </a:spcBef>
              <a:spcAft>
                <a:spcPts val="0"/>
              </a:spcAft>
              <a:buClr>
                <a:srgbClr val="434343"/>
              </a:buClr>
              <a:buSzPts val="1100"/>
              <a:buFont typeface="Josefin Slab"/>
              <a:buNone/>
              <a:defRPr sz="1100">
                <a:solidFill>
                  <a:srgbClr val="434343"/>
                </a:solidFill>
                <a:latin typeface="Josefin Slab"/>
                <a:ea typeface="Josefin Slab"/>
                <a:cs typeface="Josefin Slab"/>
                <a:sym typeface="Josefin Slab"/>
              </a:defRPr>
            </a:lvl9pPr>
          </a:lstStyle>
          <a:p>
            <a:endParaRPr/>
          </a:p>
        </p:txBody>
      </p:sp>
      <p:sp>
        <p:nvSpPr>
          <p:cNvPr id="213" name="Google Shape;213;p22"/>
          <p:cNvSpPr txBox="1">
            <a:spLocks noGrp="1"/>
          </p:cNvSpPr>
          <p:nvPr>
            <p:ph type="subTitle" idx="2"/>
          </p:nvPr>
        </p:nvSpPr>
        <p:spPr>
          <a:xfrm>
            <a:off x="3703325" y="2623850"/>
            <a:ext cx="2289000" cy="539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rgbClr val="434343"/>
              </a:buClr>
              <a:buSzPts val="1100"/>
              <a:buFont typeface="Josefin Slab"/>
              <a:buNone/>
              <a:defRPr sz="1500"/>
            </a:lvl1pPr>
            <a:lvl2pPr lvl="1" algn="ctr" rtl="0">
              <a:lnSpc>
                <a:spcPct val="100000"/>
              </a:lnSpc>
              <a:spcBef>
                <a:spcPts val="0"/>
              </a:spcBef>
              <a:spcAft>
                <a:spcPts val="0"/>
              </a:spcAft>
              <a:buClr>
                <a:srgbClr val="434343"/>
              </a:buClr>
              <a:buSzPts val="1100"/>
              <a:buFont typeface="Josefin Slab"/>
              <a:buNone/>
              <a:defRPr sz="1100">
                <a:solidFill>
                  <a:srgbClr val="434343"/>
                </a:solidFill>
                <a:latin typeface="Josefin Slab"/>
                <a:ea typeface="Josefin Slab"/>
                <a:cs typeface="Josefin Slab"/>
                <a:sym typeface="Josefin Slab"/>
              </a:defRPr>
            </a:lvl2pPr>
            <a:lvl3pPr lvl="2" algn="ctr" rtl="0">
              <a:lnSpc>
                <a:spcPct val="100000"/>
              </a:lnSpc>
              <a:spcBef>
                <a:spcPts val="0"/>
              </a:spcBef>
              <a:spcAft>
                <a:spcPts val="0"/>
              </a:spcAft>
              <a:buClr>
                <a:srgbClr val="434343"/>
              </a:buClr>
              <a:buSzPts val="1100"/>
              <a:buFont typeface="Josefin Slab"/>
              <a:buNone/>
              <a:defRPr sz="1100">
                <a:solidFill>
                  <a:srgbClr val="434343"/>
                </a:solidFill>
                <a:latin typeface="Josefin Slab"/>
                <a:ea typeface="Josefin Slab"/>
                <a:cs typeface="Josefin Slab"/>
                <a:sym typeface="Josefin Slab"/>
              </a:defRPr>
            </a:lvl3pPr>
            <a:lvl4pPr lvl="3" algn="ctr" rtl="0">
              <a:lnSpc>
                <a:spcPct val="100000"/>
              </a:lnSpc>
              <a:spcBef>
                <a:spcPts val="0"/>
              </a:spcBef>
              <a:spcAft>
                <a:spcPts val="0"/>
              </a:spcAft>
              <a:buClr>
                <a:srgbClr val="434343"/>
              </a:buClr>
              <a:buSzPts val="1100"/>
              <a:buFont typeface="Josefin Slab"/>
              <a:buNone/>
              <a:defRPr sz="1100">
                <a:solidFill>
                  <a:srgbClr val="434343"/>
                </a:solidFill>
                <a:latin typeface="Josefin Slab"/>
                <a:ea typeface="Josefin Slab"/>
                <a:cs typeface="Josefin Slab"/>
                <a:sym typeface="Josefin Slab"/>
              </a:defRPr>
            </a:lvl4pPr>
            <a:lvl5pPr lvl="4" algn="ctr" rtl="0">
              <a:lnSpc>
                <a:spcPct val="100000"/>
              </a:lnSpc>
              <a:spcBef>
                <a:spcPts val="0"/>
              </a:spcBef>
              <a:spcAft>
                <a:spcPts val="0"/>
              </a:spcAft>
              <a:buClr>
                <a:srgbClr val="434343"/>
              </a:buClr>
              <a:buSzPts val="1100"/>
              <a:buFont typeface="Josefin Slab"/>
              <a:buNone/>
              <a:defRPr sz="1100">
                <a:solidFill>
                  <a:srgbClr val="434343"/>
                </a:solidFill>
                <a:latin typeface="Josefin Slab"/>
                <a:ea typeface="Josefin Slab"/>
                <a:cs typeface="Josefin Slab"/>
                <a:sym typeface="Josefin Slab"/>
              </a:defRPr>
            </a:lvl5pPr>
            <a:lvl6pPr lvl="5" algn="ctr" rtl="0">
              <a:lnSpc>
                <a:spcPct val="100000"/>
              </a:lnSpc>
              <a:spcBef>
                <a:spcPts val="0"/>
              </a:spcBef>
              <a:spcAft>
                <a:spcPts val="0"/>
              </a:spcAft>
              <a:buClr>
                <a:srgbClr val="434343"/>
              </a:buClr>
              <a:buSzPts val="1100"/>
              <a:buFont typeface="Josefin Slab"/>
              <a:buNone/>
              <a:defRPr sz="1100">
                <a:solidFill>
                  <a:srgbClr val="434343"/>
                </a:solidFill>
                <a:latin typeface="Josefin Slab"/>
                <a:ea typeface="Josefin Slab"/>
                <a:cs typeface="Josefin Slab"/>
                <a:sym typeface="Josefin Slab"/>
              </a:defRPr>
            </a:lvl6pPr>
            <a:lvl7pPr lvl="6" algn="ctr" rtl="0">
              <a:lnSpc>
                <a:spcPct val="100000"/>
              </a:lnSpc>
              <a:spcBef>
                <a:spcPts val="0"/>
              </a:spcBef>
              <a:spcAft>
                <a:spcPts val="0"/>
              </a:spcAft>
              <a:buClr>
                <a:srgbClr val="434343"/>
              </a:buClr>
              <a:buSzPts val="1100"/>
              <a:buFont typeface="Josefin Slab"/>
              <a:buNone/>
              <a:defRPr sz="1100">
                <a:solidFill>
                  <a:srgbClr val="434343"/>
                </a:solidFill>
                <a:latin typeface="Josefin Slab"/>
                <a:ea typeface="Josefin Slab"/>
                <a:cs typeface="Josefin Slab"/>
                <a:sym typeface="Josefin Slab"/>
              </a:defRPr>
            </a:lvl7pPr>
            <a:lvl8pPr lvl="7" algn="ctr" rtl="0">
              <a:lnSpc>
                <a:spcPct val="100000"/>
              </a:lnSpc>
              <a:spcBef>
                <a:spcPts val="0"/>
              </a:spcBef>
              <a:spcAft>
                <a:spcPts val="0"/>
              </a:spcAft>
              <a:buClr>
                <a:srgbClr val="434343"/>
              </a:buClr>
              <a:buSzPts val="1100"/>
              <a:buFont typeface="Josefin Slab"/>
              <a:buNone/>
              <a:defRPr sz="1100">
                <a:solidFill>
                  <a:srgbClr val="434343"/>
                </a:solidFill>
                <a:latin typeface="Josefin Slab"/>
                <a:ea typeface="Josefin Slab"/>
                <a:cs typeface="Josefin Slab"/>
                <a:sym typeface="Josefin Slab"/>
              </a:defRPr>
            </a:lvl8pPr>
            <a:lvl9pPr lvl="8" algn="ctr" rtl="0">
              <a:lnSpc>
                <a:spcPct val="100000"/>
              </a:lnSpc>
              <a:spcBef>
                <a:spcPts val="0"/>
              </a:spcBef>
              <a:spcAft>
                <a:spcPts val="0"/>
              </a:spcAft>
              <a:buClr>
                <a:srgbClr val="434343"/>
              </a:buClr>
              <a:buSzPts val="1100"/>
              <a:buFont typeface="Josefin Slab"/>
              <a:buNone/>
              <a:defRPr sz="1100">
                <a:solidFill>
                  <a:srgbClr val="434343"/>
                </a:solidFill>
                <a:latin typeface="Josefin Slab"/>
                <a:ea typeface="Josefin Slab"/>
                <a:cs typeface="Josefin Slab"/>
                <a:sym typeface="Josefin Slab"/>
              </a:defRPr>
            </a:lvl9pPr>
          </a:lstStyle>
          <a:p>
            <a:endParaRPr/>
          </a:p>
        </p:txBody>
      </p:sp>
      <p:sp>
        <p:nvSpPr>
          <p:cNvPr id="214" name="Google Shape;214;p22"/>
          <p:cNvSpPr txBox="1">
            <a:spLocks noGrp="1"/>
          </p:cNvSpPr>
          <p:nvPr>
            <p:ph type="subTitle" idx="3"/>
          </p:nvPr>
        </p:nvSpPr>
        <p:spPr>
          <a:xfrm>
            <a:off x="3703325" y="3848150"/>
            <a:ext cx="2289000" cy="539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rgbClr val="434343"/>
              </a:buClr>
              <a:buSzPts val="1100"/>
              <a:buFont typeface="Josefin Slab"/>
              <a:buNone/>
              <a:defRPr sz="1500"/>
            </a:lvl1pPr>
            <a:lvl2pPr lvl="1" algn="ctr" rtl="0">
              <a:lnSpc>
                <a:spcPct val="100000"/>
              </a:lnSpc>
              <a:spcBef>
                <a:spcPts val="0"/>
              </a:spcBef>
              <a:spcAft>
                <a:spcPts val="0"/>
              </a:spcAft>
              <a:buClr>
                <a:srgbClr val="434343"/>
              </a:buClr>
              <a:buSzPts val="1100"/>
              <a:buFont typeface="Josefin Slab"/>
              <a:buNone/>
              <a:defRPr sz="1100">
                <a:solidFill>
                  <a:srgbClr val="434343"/>
                </a:solidFill>
                <a:latin typeface="Josefin Slab"/>
                <a:ea typeface="Josefin Slab"/>
                <a:cs typeface="Josefin Slab"/>
                <a:sym typeface="Josefin Slab"/>
              </a:defRPr>
            </a:lvl2pPr>
            <a:lvl3pPr lvl="2" algn="ctr" rtl="0">
              <a:lnSpc>
                <a:spcPct val="100000"/>
              </a:lnSpc>
              <a:spcBef>
                <a:spcPts val="0"/>
              </a:spcBef>
              <a:spcAft>
                <a:spcPts val="0"/>
              </a:spcAft>
              <a:buClr>
                <a:srgbClr val="434343"/>
              </a:buClr>
              <a:buSzPts val="1100"/>
              <a:buFont typeface="Josefin Slab"/>
              <a:buNone/>
              <a:defRPr sz="1100">
                <a:solidFill>
                  <a:srgbClr val="434343"/>
                </a:solidFill>
                <a:latin typeface="Josefin Slab"/>
                <a:ea typeface="Josefin Slab"/>
                <a:cs typeface="Josefin Slab"/>
                <a:sym typeface="Josefin Slab"/>
              </a:defRPr>
            </a:lvl3pPr>
            <a:lvl4pPr lvl="3" algn="ctr" rtl="0">
              <a:lnSpc>
                <a:spcPct val="100000"/>
              </a:lnSpc>
              <a:spcBef>
                <a:spcPts val="0"/>
              </a:spcBef>
              <a:spcAft>
                <a:spcPts val="0"/>
              </a:spcAft>
              <a:buClr>
                <a:srgbClr val="434343"/>
              </a:buClr>
              <a:buSzPts val="1100"/>
              <a:buFont typeface="Josefin Slab"/>
              <a:buNone/>
              <a:defRPr sz="1100">
                <a:solidFill>
                  <a:srgbClr val="434343"/>
                </a:solidFill>
                <a:latin typeface="Josefin Slab"/>
                <a:ea typeface="Josefin Slab"/>
                <a:cs typeface="Josefin Slab"/>
                <a:sym typeface="Josefin Slab"/>
              </a:defRPr>
            </a:lvl4pPr>
            <a:lvl5pPr lvl="4" algn="ctr" rtl="0">
              <a:lnSpc>
                <a:spcPct val="100000"/>
              </a:lnSpc>
              <a:spcBef>
                <a:spcPts val="0"/>
              </a:spcBef>
              <a:spcAft>
                <a:spcPts val="0"/>
              </a:spcAft>
              <a:buClr>
                <a:srgbClr val="434343"/>
              </a:buClr>
              <a:buSzPts val="1100"/>
              <a:buFont typeface="Josefin Slab"/>
              <a:buNone/>
              <a:defRPr sz="1100">
                <a:solidFill>
                  <a:srgbClr val="434343"/>
                </a:solidFill>
                <a:latin typeface="Josefin Slab"/>
                <a:ea typeface="Josefin Slab"/>
                <a:cs typeface="Josefin Slab"/>
                <a:sym typeface="Josefin Slab"/>
              </a:defRPr>
            </a:lvl5pPr>
            <a:lvl6pPr lvl="5" algn="ctr" rtl="0">
              <a:lnSpc>
                <a:spcPct val="100000"/>
              </a:lnSpc>
              <a:spcBef>
                <a:spcPts val="0"/>
              </a:spcBef>
              <a:spcAft>
                <a:spcPts val="0"/>
              </a:spcAft>
              <a:buClr>
                <a:srgbClr val="434343"/>
              </a:buClr>
              <a:buSzPts val="1100"/>
              <a:buFont typeface="Josefin Slab"/>
              <a:buNone/>
              <a:defRPr sz="1100">
                <a:solidFill>
                  <a:srgbClr val="434343"/>
                </a:solidFill>
                <a:latin typeface="Josefin Slab"/>
                <a:ea typeface="Josefin Slab"/>
                <a:cs typeface="Josefin Slab"/>
                <a:sym typeface="Josefin Slab"/>
              </a:defRPr>
            </a:lvl6pPr>
            <a:lvl7pPr lvl="6" algn="ctr" rtl="0">
              <a:lnSpc>
                <a:spcPct val="100000"/>
              </a:lnSpc>
              <a:spcBef>
                <a:spcPts val="0"/>
              </a:spcBef>
              <a:spcAft>
                <a:spcPts val="0"/>
              </a:spcAft>
              <a:buClr>
                <a:srgbClr val="434343"/>
              </a:buClr>
              <a:buSzPts val="1100"/>
              <a:buFont typeface="Josefin Slab"/>
              <a:buNone/>
              <a:defRPr sz="1100">
                <a:solidFill>
                  <a:srgbClr val="434343"/>
                </a:solidFill>
                <a:latin typeface="Josefin Slab"/>
                <a:ea typeface="Josefin Slab"/>
                <a:cs typeface="Josefin Slab"/>
                <a:sym typeface="Josefin Slab"/>
              </a:defRPr>
            </a:lvl7pPr>
            <a:lvl8pPr lvl="7" algn="ctr" rtl="0">
              <a:lnSpc>
                <a:spcPct val="100000"/>
              </a:lnSpc>
              <a:spcBef>
                <a:spcPts val="0"/>
              </a:spcBef>
              <a:spcAft>
                <a:spcPts val="0"/>
              </a:spcAft>
              <a:buClr>
                <a:srgbClr val="434343"/>
              </a:buClr>
              <a:buSzPts val="1100"/>
              <a:buFont typeface="Josefin Slab"/>
              <a:buNone/>
              <a:defRPr sz="1100">
                <a:solidFill>
                  <a:srgbClr val="434343"/>
                </a:solidFill>
                <a:latin typeface="Josefin Slab"/>
                <a:ea typeface="Josefin Slab"/>
                <a:cs typeface="Josefin Slab"/>
                <a:sym typeface="Josefin Slab"/>
              </a:defRPr>
            </a:lvl8pPr>
            <a:lvl9pPr lvl="8" algn="ctr" rtl="0">
              <a:lnSpc>
                <a:spcPct val="100000"/>
              </a:lnSpc>
              <a:spcBef>
                <a:spcPts val="0"/>
              </a:spcBef>
              <a:spcAft>
                <a:spcPts val="0"/>
              </a:spcAft>
              <a:buClr>
                <a:srgbClr val="434343"/>
              </a:buClr>
              <a:buSzPts val="1100"/>
              <a:buFont typeface="Josefin Slab"/>
              <a:buNone/>
              <a:defRPr sz="1100">
                <a:solidFill>
                  <a:srgbClr val="434343"/>
                </a:solidFill>
                <a:latin typeface="Josefin Slab"/>
                <a:ea typeface="Josefin Slab"/>
                <a:cs typeface="Josefin Slab"/>
                <a:sym typeface="Josefin Slab"/>
              </a:defRPr>
            </a:lvl9pPr>
          </a:lstStyle>
          <a:p>
            <a:endParaRPr/>
          </a:p>
        </p:txBody>
      </p:sp>
      <p:sp>
        <p:nvSpPr>
          <p:cNvPr id="215" name="Google Shape;215;p22"/>
          <p:cNvSpPr txBox="1">
            <a:spLocks noGrp="1"/>
          </p:cNvSpPr>
          <p:nvPr>
            <p:ph type="title" hasCustomPrompt="1"/>
          </p:nvPr>
        </p:nvSpPr>
        <p:spPr>
          <a:xfrm>
            <a:off x="2941527" y="1486409"/>
            <a:ext cx="581700" cy="365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2000" b="1"/>
            </a:lvl1pPr>
            <a:lvl2pPr lvl="1" algn="ctr" rtl="0">
              <a:spcBef>
                <a:spcPts val="0"/>
              </a:spcBef>
              <a:spcAft>
                <a:spcPts val="0"/>
              </a:spcAft>
              <a:buSzPts val="3600"/>
              <a:buFont typeface="Anton"/>
              <a:buNone/>
              <a:defRPr sz="3600">
                <a:latin typeface="Anton"/>
                <a:ea typeface="Anton"/>
                <a:cs typeface="Anton"/>
                <a:sym typeface="Anton"/>
              </a:defRPr>
            </a:lvl2pPr>
            <a:lvl3pPr lvl="2" algn="ctr" rtl="0">
              <a:spcBef>
                <a:spcPts val="0"/>
              </a:spcBef>
              <a:spcAft>
                <a:spcPts val="0"/>
              </a:spcAft>
              <a:buSzPts val="3600"/>
              <a:buFont typeface="Anton"/>
              <a:buNone/>
              <a:defRPr sz="3600">
                <a:latin typeface="Anton"/>
                <a:ea typeface="Anton"/>
                <a:cs typeface="Anton"/>
                <a:sym typeface="Anton"/>
              </a:defRPr>
            </a:lvl3pPr>
            <a:lvl4pPr lvl="3" algn="ctr" rtl="0">
              <a:spcBef>
                <a:spcPts val="0"/>
              </a:spcBef>
              <a:spcAft>
                <a:spcPts val="0"/>
              </a:spcAft>
              <a:buSzPts val="3600"/>
              <a:buFont typeface="Anton"/>
              <a:buNone/>
              <a:defRPr sz="3600">
                <a:latin typeface="Anton"/>
                <a:ea typeface="Anton"/>
                <a:cs typeface="Anton"/>
                <a:sym typeface="Anton"/>
              </a:defRPr>
            </a:lvl4pPr>
            <a:lvl5pPr lvl="4" algn="ctr" rtl="0">
              <a:spcBef>
                <a:spcPts val="0"/>
              </a:spcBef>
              <a:spcAft>
                <a:spcPts val="0"/>
              </a:spcAft>
              <a:buSzPts val="3600"/>
              <a:buFont typeface="Anton"/>
              <a:buNone/>
              <a:defRPr sz="3600">
                <a:latin typeface="Anton"/>
                <a:ea typeface="Anton"/>
                <a:cs typeface="Anton"/>
                <a:sym typeface="Anton"/>
              </a:defRPr>
            </a:lvl5pPr>
            <a:lvl6pPr lvl="5" algn="ctr" rtl="0">
              <a:spcBef>
                <a:spcPts val="0"/>
              </a:spcBef>
              <a:spcAft>
                <a:spcPts val="0"/>
              </a:spcAft>
              <a:buSzPts val="3600"/>
              <a:buFont typeface="Anton"/>
              <a:buNone/>
              <a:defRPr sz="3600">
                <a:latin typeface="Anton"/>
                <a:ea typeface="Anton"/>
                <a:cs typeface="Anton"/>
                <a:sym typeface="Anton"/>
              </a:defRPr>
            </a:lvl6pPr>
            <a:lvl7pPr lvl="6" algn="ctr" rtl="0">
              <a:spcBef>
                <a:spcPts val="0"/>
              </a:spcBef>
              <a:spcAft>
                <a:spcPts val="0"/>
              </a:spcAft>
              <a:buSzPts val="3600"/>
              <a:buFont typeface="Anton"/>
              <a:buNone/>
              <a:defRPr sz="3600">
                <a:latin typeface="Anton"/>
                <a:ea typeface="Anton"/>
                <a:cs typeface="Anton"/>
                <a:sym typeface="Anton"/>
              </a:defRPr>
            </a:lvl7pPr>
            <a:lvl8pPr lvl="7" algn="ctr" rtl="0">
              <a:spcBef>
                <a:spcPts val="0"/>
              </a:spcBef>
              <a:spcAft>
                <a:spcPts val="0"/>
              </a:spcAft>
              <a:buSzPts val="3600"/>
              <a:buFont typeface="Anton"/>
              <a:buNone/>
              <a:defRPr sz="3600">
                <a:latin typeface="Anton"/>
                <a:ea typeface="Anton"/>
                <a:cs typeface="Anton"/>
                <a:sym typeface="Anton"/>
              </a:defRPr>
            </a:lvl8pPr>
            <a:lvl9pPr lvl="8" algn="ctr" rtl="0">
              <a:spcBef>
                <a:spcPts val="0"/>
              </a:spcBef>
              <a:spcAft>
                <a:spcPts val="0"/>
              </a:spcAft>
              <a:buSzPts val="3600"/>
              <a:buFont typeface="Anton"/>
              <a:buNone/>
              <a:defRPr sz="3600">
                <a:latin typeface="Anton"/>
                <a:ea typeface="Anton"/>
                <a:cs typeface="Anton"/>
                <a:sym typeface="Anton"/>
              </a:defRPr>
            </a:lvl9pPr>
          </a:lstStyle>
          <a:p>
            <a:r>
              <a:t>xx%</a:t>
            </a:r>
          </a:p>
        </p:txBody>
      </p:sp>
      <p:sp>
        <p:nvSpPr>
          <p:cNvPr id="216" name="Google Shape;216;p22"/>
          <p:cNvSpPr txBox="1">
            <a:spLocks noGrp="1"/>
          </p:cNvSpPr>
          <p:nvPr>
            <p:ph type="title" idx="4" hasCustomPrompt="1"/>
          </p:nvPr>
        </p:nvSpPr>
        <p:spPr>
          <a:xfrm>
            <a:off x="2941539" y="2710704"/>
            <a:ext cx="581700" cy="365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2000" b="1"/>
            </a:lvl1pPr>
            <a:lvl2pPr lvl="1" algn="ctr" rtl="0">
              <a:spcBef>
                <a:spcPts val="0"/>
              </a:spcBef>
              <a:spcAft>
                <a:spcPts val="0"/>
              </a:spcAft>
              <a:buSzPts val="3600"/>
              <a:buFont typeface="Anton"/>
              <a:buNone/>
              <a:defRPr sz="3600">
                <a:latin typeface="Anton"/>
                <a:ea typeface="Anton"/>
                <a:cs typeface="Anton"/>
                <a:sym typeface="Anton"/>
              </a:defRPr>
            </a:lvl2pPr>
            <a:lvl3pPr lvl="2" algn="ctr" rtl="0">
              <a:spcBef>
                <a:spcPts val="0"/>
              </a:spcBef>
              <a:spcAft>
                <a:spcPts val="0"/>
              </a:spcAft>
              <a:buSzPts val="3600"/>
              <a:buFont typeface="Anton"/>
              <a:buNone/>
              <a:defRPr sz="3600">
                <a:latin typeface="Anton"/>
                <a:ea typeface="Anton"/>
                <a:cs typeface="Anton"/>
                <a:sym typeface="Anton"/>
              </a:defRPr>
            </a:lvl3pPr>
            <a:lvl4pPr lvl="3" algn="ctr" rtl="0">
              <a:spcBef>
                <a:spcPts val="0"/>
              </a:spcBef>
              <a:spcAft>
                <a:spcPts val="0"/>
              </a:spcAft>
              <a:buSzPts val="3600"/>
              <a:buFont typeface="Anton"/>
              <a:buNone/>
              <a:defRPr sz="3600">
                <a:latin typeface="Anton"/>
                <a:ea typeface="Anton"/>
                <a:cs typeface="Anton"/>
                <a:sym typeface="Anton"/>
              </a:defRPr>
            </a:lvl4pPr>
            <a:lvl5pPr lvl="4" algn="ctr" rtl="0">
              <a:spcBef>
                <a:spcPts val="0"/>
              </a:spcBef>
              <a:spcAft>
                <a:spcPts val="0"/>
              </a:spcAft>
              <a:buSzPts val="3600"/>
              <a:buFont typeface="Anton"/>
              <a:buNone/>
              <a:defRPr sz="3600">
                <a:latin typeface="Anton"/>
                <a:ea typeface="Anton"/>
                <a:cs typeface="Anton"/>
                <a:sym typeface="Anton"/>
              </a:defRPr>
            </a:lvl5pPr>
            <a:lvl6pPr lvl="5" algn="ctr" rtl="0">
              <a:spcBef>
                <a:spcPts val="0"/>
              </a:spcBef>
              <a:spcAft>
                <a:spcPts val="0"/>
              </a:spcAft>
              <a:buSzPts val="3600"/>
              <a:buFont typeface="Anton"/>
              <a:buNone/>
              <a:defRPr sz="3600">
                <a:latin typeface="Anton"/>
                <a:ea typeface="Anton"/>
                <a:cs typeface="Anton"/>
                <a:sym typeface="Anton"/>
              </a:defRPr>
            </a:lvl6pPr>
            <a:lvl7pPr lvl="6" algn="ctr" rtl="0">
              <a:spcBef>
                <a:spcPts val="0"/>
              </a:spcBef>
              <a:spcAft>
                <a:spcPts val="0"/>
              </a:spcAft>
              <a:buSzPts val="3600"/>
              <a:buFont typeface="Anton"/>
              <a:buNone/>
              <a:defRPr sz="3600">
                <a:latin typeface="Anton"/>
                <a:ea typeface="Anton"/>
                <a:cs typeface="Anton"/>
                <a:sym typeface="Anton"/>
              </a:defRPr>
            </a:lvl7pPr>
            <a:lvl8pPr lvl="7" algn="ctr" rtl="0">
              <a:spcBef>
                <a:spcPts val="0"/>
              </a:spcBef>
              <a:spcAft>
                <a:spcPts val="0"/>
              </a:spcAft>
              <a:buSzPts val="3600"/>
              <a:buFont typeface="Anton"/>
              <a:buNone/>
              <a:defRPr sz="3600">
                <a:latin typeface="Anton"/>
                <a:ea typeface="Anton"/>
                <a:cs typeface="Anton"/>
                <a:sym typeface="Anton"/>
              </a:defRPr>
            </a:lvl8pPr>
            <a:lvl9pPr lvl="8" algn="ctr" rtl="0">
              <a:spcBef>
                <a:spcPts val="0"/>
              </a:spcBef>
              <a:spcAft>
                <a:spcPts val="0"/>
              </a:spcAft>
              <a:buSzPts val="3600"/>
              <a:buFont typeface="Anton"/>
              <a:buNone/>
              <a:defRPr sz="3600">
                <a:latin typeface="Anton"/>
                <a:ea typeface="Anton"/>
                <a:cs typeface="Anton"/>
                <a:sym typeface="Anton"/>
              </a:defRPr>
            </a:lvl9pPr>
          </a:lstStyle>
          <a:p>
            <a:r>
              <a:t>xx%</a:t>
            </a:r>
          </a:p>
        </p:txBody>
      </p:sp>
      <p:sp>
        <p:nvSpPr>
          <p:cNvPr id="217" name="Google Shape;217;p22"/>
          <p:cNvSpPr txBox="1">
            <a:spLocks noGrp="1"/>
          </p:cNvSpPr>
          <p:nvPr>
            <p:ph type="title" idx="5" hasCustomPrompt="1"/>
          </p:nvPr>
        </p:nvSpPr>
        <p:spPr>
          <a:xfrm>
            <a:off x="2941536" y="3935000"/>
            <a:ext cx="581700" cy="365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2000" b="1"/>
            </a:lvl1pPr>
            <a:lvl2pPr lvl="1" algn="ctr" rtl="0">
              <a:spcBef>
                <a:spcPts val="0"/>
              </a:spcBef>
              <a:spcAft>
                <a:spcPts val="0"/>
              </a:spcAft>
              <a:buSzPts val="3600"/>
              <a:buFont typeface="Anton"/>
              <a:buNone/>
              <a:defRPr sz="3600">
                <a:latin typeface="Anton"/>
                <a:ea typeface="Anton"/>
                <a:cs typeface="Anton"/>
                <a:sym typeface="Anton"/>
              </a:defRPr>
            </a:lvl2pPr>
            <a:lvl3pPr lvl="2" algn="ctr" rtl="0">
              <a:spcBef>
                <a:spcPts val="0"/>
              </a:spcBef>
              <a:spcAft>
                <a:spcPts val="0"/>
              </a:spcAft>
              <a:buSzPts val="3600"/>
              <a:buFont typeface="Anton"/>
              <a:buNone/>
              <a:defRPr sz="3600">
                <a:latin typeface="Anton"/>
                <a:ea typeface="Anton"/>
                <a:cs typeface="Anton"/>
                <a:sym typeface="Anton"/>
              </a:defRPr>
            </a:lvl3pPr>
            <a:lvl4pPr lvl="3" algn="ctr" rtl="0">
              <a:spcBef>
                <a:spcPts val="0"/>
              </a:spcBef>
              <a:spcAft>
                <a:spcPts val="0"/>
              </a:spcAft>
              <a:buSzPts val="3600"/>
              <a:buFont typeface="Anton"/>
              <a:buNone/>
              <a:defRPr sz="3600">
                <a:latin typeface="Anton"/>
                <a:ea typeface="Anton"/>
                <a:cs typeface="Anton"/>
                <a:sym typeface="Anton"/>
              </a:defRPr>
            </a:lvl4pPr>
            <a:lvl5pPr lvl="4" algn="ctr" rtl="0">
              <a:spcBef>
                <a:spcPts val="0"/>
              </a:spcBef>
              <a:spcAft>
                <a:spcPts val="0"/>
              </a:spcAft>
              <a:buSzPts val="3600"/>
              <a:buFont typeface="Anton"/>
              <a:buNone/>
              <a:defRPr sz="3600">
                <a:latin typeface="Anton"/>
                <a:ea typeface="Anton"/>
                <a:cs typeface="Anton"/>
                <a:sym typeface="Anton"/>
              </a:defRPr>
            </a:lvl5pPr>
            <a:lvl6pPr lvl="5" algn="ctr" rtl="0">
              <a:spcBef>
                <a:spcPts val="0"/>
              </a:spcBef>
              <a:spcAft>
                <a:spcPts val="0"/>
              </a:spcAft>
              <a:buSzPts val="3600"/>
              <a:buFont typeface="Anton"/>
              <a:buNone/>
              <a:defRPr sz="3600">
                <a:latin typeface="Anton"/>
                <a:ea typeface="Anton"/>
                <a:cs typeface="Anton"/>
                <a:sym typeface="Anton"/>
              </a:defRPr>
            </a:lvl6pPr>
            <a:lvl7pPr lvl="6" algn="ctr" rtl="0">
              <a:spcBef>
                <a:spcPts val="0"/>
              </a:spcBef>
              <a:spcAft>
                <a:spcPts val="0"/>
              </a:spcAft>
              <a:buSzPts val="3600"/>
              <a:buFont typeface="Anton"/>
              <a:buNone/>
              <a:defRPr sz="3600">
                <a:latin typeface="Anton"/>
                <a:ea typeface="Anton"/>
                <a:cs typeface="Anton"/>
                <a:sym typeface="Anton"/>
              </a:defRPr>
            </a:lvl7pPr>
            <a:lvl8pPr lvl="7" algn="ctr" rtl="0">
              <a:spcBef>
                <a:spcPts val="0"/>
              </a:spcBef>
              <a:spcAft>
                <a:spcPts val="0"/>
              </a:spcAft>
              <a:buSzPts val="3600"/>
              <a:buFont typeface="Anton"/>
              <a:buNone/>
              <a:defRPr sz="3600">
                <a:latin typeface="Anton"/>
                <a:ea typeface="Anton"/>
                <a:cs typeface="Anton"/>
                <a:sym typeface="Anton"/>
              </a:defRPr>
            </a:lvl8pPr>
            <a:lvl9pPr lvl="8" algn="ctr" rtl="0">
              <a:spcBef>
                <a:spcPts val="0"/>
              </a:spcBef>
              <a:spcAft>
                <a:spcPts val="0"/>
              </a:spcAft>
              <a:buSzPts val="3600"/>
              <a:buFont typeface="Anton"/>
              <a:buNone/>
              <a:defRPr sz="3600">
                <a:latin typeface="Anton"/>
                <a:ea typeface="Anton"/>
                <a:cs typeface="Anton"/>
                <a:sym typeface="Anton"/>
              </a:defRPr>
            </a:lvl9pPr>
          </a:lstStyle>
          <a:p>
            <a:r>
              <a:t>xx%</a:t>
            </a:r>
          </a:p>
        </p:txBody>
      </p:sp>
      <p:sp>
        <p:nvSpPr>
          <p:cNvPr id="218" name="Google Shape;218;p22"/>
          <p:cNvSpPr txBox="1">
            <a:spLocks noGrp="1"/>
          </p:cNvSpPr>
          <p:nvPr>
            <p:ph type="ctrTitle" idx="6"/>
          </p:nvPr>
        </p:nvSpPr>
        <p:spPr>
          <a:xfrm>
            <a:off x="1504950" y="402200"/>
            <a:ext cx="6134100" cy="584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500" b="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19" name="Google Shape;219;p22"/>
          <p:cNvSpPr/>
          <p:nvPr/>
        </p:nvSpPr>
        <p:spPr>
          <a:xfrm rot="10800000">
            <a:off x="6616202" y="2680775"/>
            <a:ext cx="1708639" cy="1403940"/>
          </a:xfrm>
          <a:custGeom>
            <a:avLst/>
            <a:gdLst/>
            <a:ahLst/>
            <a:cxnLst/>
            <a:rect l="l" t="t" r="r" b="b"/>
            <a:pathLst>
              <a:path w="44805" h="36815" extrusionOk="0">
                <a:moveTo>
                  <a:pt x="26669" y="1"/>
                </a:moveTo>
                <a:cubicBezTo>
                  <a:pt x="25599" y="1"/>
                  <a:pt x="24520" y="120"/>
                  <a:pt x="23436" y="371"/>
                </a:cubicBezTo>
                <a:cubicBezTo>
                  <a:pt x="20913" y="948"/>
                  <a:pt x="18512" y="1890"/>
                  <a:pt x="16080" y="2802"/>
                </a:cubicBezTo>
                <a:cubicBezTo>
                  <a:pt x="14287" y="3471"/>
                  <a:pt x="12524" y="4200"/>
                  <a:pt x="10609" y="4535"/>
                </a:cubicBezTo>
                <a:cubicBezTo>
                  <a:pt x="8329" y="4960"/>
                  <a:pt x="6171" y="5781"/>
                  <a:pt x="4621" y="7574"/>
                </a:cubicBezTo>
                <a:cubicBezTo>
                  <a:pt x="3557" y="8790"/>
                  <a:pt x="2645" y="10128"/>
                  <a:pt x="1916" y="11586"/>
                </a:cubicBezTo>
                <a:cubicBezTo>
                  <a:pt x="274" y="14839"/>
                  <a:pt x="1" y="18334"/>
                  <a:pt x="730" y="21891"/>
                </a:cubicBezTo>
                <a:cubicBezTo>
                  <a:pt x="1885" y="27727"/>
                  <a:pt x="5077" y="32012"/>
                  <a:pt x="10518" y="34505"/>
                </a:cubicBezTo>
                <a:cubicBezTo>
                  <a:pt x="14165" y="36177"/>
                  <a:pt x="18086" y="36784"/>
                  <a:pt x="23102" y="36815"/>
                </a:cubicBezTo>
                <a:cubicBezTo>
                  <a:pt x="26749" y="36693"/>
                  <a:pt x="30366" y="36025"/>
                  <a:pt x="33801" y="34778"/>
                </a:cubicBezTo>
                <a:cubicBezTo>
                  <a:pt x="38117" y="33198"/>
                  <a:pt x="41369" y="30462"/>
                  <a:pt x="43132" y="26116"/>
                </a:cubicBezTo>
                <a:cubicBezTo>
                  <a:pt x="44348" y="23076"/>
                  <a:pt x="44804" y="19793"/>
                  <a:pt x="44409" y="16571"/>
                </a:cubicBezTo>
                <a:cubicBezTo>
                  <a:pt x="43649" y="9824"/>
                  <a:pt x="40275" y="4839"/>
                  <a:pt x="34135" y="1860"/>
                </a:cubicBezTo>
                <a:cubicBezTo>
                  <a:pt x="31734" y="681"/>
                  <a:pt x="29228" y="1"/>
                  <a:pt x="266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2"/>
          <p:cNvSpPr/>
          <p:nvPr/>
        </p:nvSpPr>
        <p:spPr>
          <a:xfrm rot="4509053">
            <a:off x="936150" y="1343116"/>
            <a:ext cx="1062831" cy="1957719"/>
          </a:xfrm>
          <a:custGeom>
            <a:avLst/>
            <a:gdLst/>
            <a:ahLst/>
            <a:cxnLst/>
            <a:rect l="l" t="t" r="r" b="b"/>
            <a:pathLst>
              <a:path w="42509" h="78301" extrusionOk="0">
                <a:moveTo>
                  <a:pt x="1645" y="0"/>
                </a:moveTo>
                <a:cubicBezTo>
                  <a:pt x="836" y="0"/>
                  <a:pt x="1" y="749"/>
                  <a:pt x="441" y="1762"/>
                </a:cubicBezTo>
                <a:cubicBezTo>
                  <a:pt x="653" y="2431"/>
                  <a:pt x="897" y="3069"/>
                  <a:pt x="1109" y="3738"/>
                </a:cubicBezTo>
                <a:cubicBezTo>
                  <a:pt x="2143" y="7081"/>
                  <a:pt x="3815" y="10151"/>
                  <a:pt x="6094" y="12796"/>
                </a:cubicBezTo>
                <a:cubicBezTo>
                  <a:pt x="9529" y="16808"/>
                  <a:pt x="13480" y="20304"/>
                  <a:pt x="17493" y="23677"/>
                </a:cubicBezTo>
                <a:cubicBezTo>
                  <a:pt x="20623" y="26322"/>
                  <a:pt x="23937" y="28754"/>
                  <a:pt x="27098" y="31337"/>
                </a:cubicBezTo>
                <a:cubicBezTo>
                  <a:pt x="30624" y="34225"/>
                  <a:pt x="33542" y="37781"/>
                  <a:pt x="35669" y="41824"/>
                </a:cubicBezTo>
                <a:cubicBezTo>
                  <a:pt x="37007" y="44407"/>
                  <a:pt x="37827" y="47204"/>
                  <a:pt x="38648" y="49970"/>
                </a:cubicBezTo>
                <a:cubicBezTo>
                  <a:pt x="40289" y="55562"/>
                  <a:pt x="40350" y="61216"/>
                  <a:pt x="39226" y="66870"/>
                </a:cubicBezTo>
                <a:cubicBezTo>
                  <a:pt x="38587" y="70122"/>
                  <a:pt x="37706" y="73283"/>
                  <a:pt x="36946" y="76505"/>
                </a:cubicBezTo>
                <a:cubicBezTo>
                  <a:pt x="36855" y="76839"/>
                  <a:pt x="36855" y="77204"/>
                  <a:pt x="36946" y="77538"/>
                </a:cubicBezTo>
                <a:cubicBezTo>
                  <a:pt x="37092" y="77975"/>
                  <a:pt x="37516" y="78300"/>
                  <a:pt x="37979" y="78300"/>
                </a:cubicBezTo>
                <a:cubicBezTo>
                  <a:pt x="37999" y="78300"/>
                  <a:pt x="38020" y="78300"/>
                  <a:pt x="38040" y="78298"/>
                </a:cubicBezTo>
                <a:cubicBezTo>
                  <a:pt x="38648" y="78298"/>
                  <a:pt x="39165" y="77903"/>
                  <a:pt x="39317" y="77326"/>
                </a:cubicBezTo>
                <a:cubicBezTo>
                  <a:pt x="39621" y="76292"/>
                  <a:pt x="39955" y="75228"/>
                  <a:pt x="40198" y="74164"/>
                </a:cubicBezTo>
                <a:cubicBezTo>
                  <a:pt x="40928" y="70973"/>
                  <a:pt x="41627" y="67751"/>
                  <a:pt x="42296" y="64863"/>
                </a:cubicBezTo>
                <a:cubicBezTo>
                  <a:pt x="42356" y="62553"/>
                  <a:pt x="42508" y="60608"/>
                  <a:pt x="42478" y="58663"/>
                </a:cubicBezTo>
                <a:cubicBezTo>
                  <a:pt x="42508" y="54863"/>
                  <a:pt x="41657" y="51185"/>
                  <a:pt x="40593" y="47508"/>
                </a:cubicBezTo>
                <a:cubicBezTo>
                  <a:pt x="39134" y="42553"/>
                  <a:pt x="36855" y="37994"/>
                  <a:pt x="33420" y="34042"/>
                </a:cubicBezTo>
                <a:cubicBezTo>
                  <a:pt x="30684" y="30881"/>
                  <a:pt x="27493" y="28206"/>
                  <a:pt x="24149" y="25714"/>
                </a:cubicBezTo>
                <a:cubicBezTo>
                  <a:pt x="19134" y="21945"/>
                  <a:pt x="14392" y="17781"/>
                  <a:pt x="9985" y="13313"/>
                </a:cubicBezTo>
                <a:cubicBezTo>
                  <a:pt x="7219" y="10486"/>
                  <a:pt x="4939" y="7325"/>
                  <a:pt x="3693" y="3495"/>
                </a:cubicBezTo>
                <a:cubicBezTo>
                  <a:pt x="3420" y="2613"/>
                  <a:pt x="3116" y="1732"/>
                  <a:pt x="2781" y="881"/>
                </a:cubicBezTo>
                <a:cubicBezTo>
                  <a:pt x="2590" y="261"/>
                  <a:pt x="2122" y="0"/>
                  <a:pt x="16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2"/>
          <p:cNvSpPr/>
          <p:nvPr/>
        </p:nvSpPr>
        <p:spPr>
          <a:xfrm rot="4509053">
            <a:off x="802311" y="1207176"/>
            <a:ext cx="1051054" cy="1875542"/>
          </a:xfrm>
          <a:custGeom>
            <a:avLst/>
            <a:gdLst/>
            <a:ahLst/>
            <a:cxnLst/>
            <a:rect l="l" t="t" r="r" b="b"/>
            <a:pathLst>
              <a:path w="42038" h="71221" extrusionOk="0">
                <a:moveTo>
                  <a:pt x="1416" y="0"/>
                </a:moveTo>
                <a:cubicBezTo>
                  <a:pt x="1293" y="0"/>
                  <a:pt x="1166" y="19"/>
                  <a:pt x="1034" y="57"/>
                </a:cubicBezTo>
                <a:cubicBezTo>
                  <a:pt x="335" y="270"/>
                  <a:pt x="0" y="969"/>
                  <a:pt x="243" y="1790"/>
                </a:cubicBezTo>
                <a:cubicBezTo>
                  <a:pt x="1034" y="4860"/>
                  <a:pt x="2523" y="7686"/>
                  <a:pt x="4590" y="10088"/>
                </a:cubicBezTo>
                <a:cubicBezTo>
                  <a:pt x="7235" y="13127"/>
                  <a:pt x="10304" y="15772"/>
                  <a:pt x="13466" y="18294"/>
                </a:cubicBezTo>
                <a:cubicBezTo>
                  <a:pt x="17144" y="21243"/>
                  <a:pt x="20943" y="24039"/>
                  <a:pt x="24621" y="26957"/>
                </a:cubicBezTo>
                <a:cubicBezTo>
                  <a:pt x="32098" y="32824"/>
                  <a:pt x="36506" y="40635"/>
                  <a:pt x="38390" y="49845"/>
                </a:cubicBezTo>
                <a:cubicBezTo>
                  <a:pt x="39424" y="54982"/>
                  <a:pt x="39302" y="60301"/>
                  <a:pt x="38086" y="65408"/>
                </a:cubicBezTo>
                <a:cubicBezTo>
                  <a:pt x="37782" y="66654"/>
                  <a:pt x="37357" y="67900"/>
                  <a:pt x="36810" y="69116"/>
                </a:cubicBezTo>
                <a:cubicBezTo>
                  <a:pt x="36445" y="69906"/>
                  <a:pt x="36414" y="70575"/>
                  <a:pt x="37022" y="71000"/>
                </a:cubicBezTo>
                <a:cubicBezTo>
                  <a:pt x="37246" y="71150"/>
                  <a:pt x="37496" y="71220"/>
                  <a:pt x="37744" y="71220"/>
                </a:cubicBezTo>
                <a:cubicBezTo>
                  <a:pt x="38202" y="71220"/>
                  <a:pt x="38650" y="70978"/>
                  <a:pt x="38907" y="70544"/>
                </a:cubicBezTo>
                <a:cubicBezTo>
                  <a:pt x="39180" y="70149"/>
                  <a:pt x="39424" y="69724"/>
                  <a:pt x="39576" y="69268"/>
                </a:cubicBezTo>
                <a:cubicBezTo>
                  <a:pt x="40366" y="67110"/>
                  <a:pt x="40913" y="64891"/>
                  <a:pt x="41187" y="62642"/>
                </a:cubicBezTo>
                <a:cubicBezTo>
                  <a:pt x="42038" y="55499"/>
                  <a:pt x="41460" y="49815"/>
                  <a:pt x="39424" y="43888"/>
                </a:cubicBezTo>
                <a:cubicBezTo>
                  <a:pt x="37357" y="37839"/>
                  <a:pt x="34256" y="32428"/>
                  <a:pt x="29636" y="28021"/>
                </a:cubicBezTo>
                <a:cubicBezTo>
                  <a:pt x="27144" y="25711"/>
                  <a:pt x="24530" y="23553"/>
                  <a:pt x="21794" y="21547"/>
                </a:cubicBezTo>
                <a:cubicBezTo>
                  <a:pt x="17630" y="18355"/>
                  <a:pt x="13466" y="15194"/>
                  <a:pt x="9605" y="11638"/>
                </a:cubicBezTo>
                <a:cubicBezTo>
                  <a:pt x="7782" y="9905"/>
                  <a:pt x="6019" y="8112"/>
                  <a:pt x="4681" y="5923"/>
                </a:cubicBezTo>
                <a:cubicBezTo>
                  <a:pt x="3739" y="4404"/>
                  <a:pt x="3192" y="2732"/>
                  <a:pt x="2645" y="1030"/>
                </a:cubicBezTo>
                <a:cubicBezTo>
                  <a:pt x="2421" y="382"/>
                  <a:pt x="1972" y="0"/>
                  <a:pt x="14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2"/>
          <p:cNvSpPr/>
          <p:nvPr/>
        </p:nvSpPr>
        <p:spPr>
          <a:xfrm rot="4509053">
            <a:off x="819398" y="1135383"/>
            <a:ext cx="963671" cy="1645763"/>
          </a:xfrm>
          <a:custGeom>
            <a:avLst/>
            <a:gdLst/>
            <a:ahLst/>
            <a:cxnLst/>
            <a:rect l="l" t="t" r="r" b="b"/>
            <a:pathLst>
              <a:path w="38543" h="65824" extrusionOk="0">
                <a:moveTo>
                  <a:pt x="1330" y="1"/>
                </a:moveTo>
                <a:cubicBezTo>
                  <a:pt x="802" y="1"/>
                  <a:pt x="363" y="340"/>
                  <a:pt x="153" y="998"/>
                </a:cubicBezTo>
                <a:cubicBezTo>
                  <a:pt x="61" y="1210"/>
                  <a:pt x="1" y="1454"/>
                  <a:pt x="31" y="1697"/>
                </a:cubicBezTo>
                <a:cubicBezTo>
                  <a:pt x="153" y="5496"/>
                  <a:pt x="1156" y="9174"/>
                  <a:pt x="2949" y="12518"/>
                </a:cubicBezTo>
                <a:cubicBezTo>
                  <a:pt x="4712" y="15709"/>
                  <a:pt x="7144" y="18262"/>
                  <a:pt x="9940" y="20664"/>
                </a:cubicBezTo>
                <a:cubicBezTo>
                  <a:pt x="12736" y="23095"/>
                  <a:pt x="16019" y="24737"/>
                  <a:pt x="19271" y="26378"/>
                </a:cubicBezTo>
                <a:cubicBezTo>
                  <a:pt x="21612" y="27563"/>
                  <a:pt x="23952" y="28749"/>
                  <a:pt x="26171" y="30147"/>
                </a:cubicBezTo>
                <a:cubicBezTo>
                  <a:pt x="29302" y="32001"/>
                  <a:pt x="31794" y="34828"/>
                  <a:pt x="33223" y="38202"/>
                </a:cubicBezTo>
                <a:cubicBezTo>
                  <a:pt x="35503" y="43551"/>
                  <a:pt x="36202" y="49114"/>
                  <a:pt x="35807" y="54859"/>
                </a:cubicBezTo>
                <a:cubicBezTo>
                  <a:pt x="35564" y="57989"/>
                  <a:pt x="34986" y="61059"/>
                  <a:pt x="34074" y="64068"/>
                </a:cubicBezTo>
                <a:cubicBezTo>
                  <a:pt x="33637" y="65077"/>
                  <a:pt x="34461" y="65823"/>
                  <a:pt x="35266" y="65823"/>
                </a:cubicBezTo>
                <a:cubicBezTo>
                  <a:pt x="35747" y="65823"/>
                  <a:pt x="36221" y="65556"/>
                  <a:pt x="36415" y="64920"/>
                </a:cubicBezTo>
                <a:cubicBezTo>
                  <a:pt x="36475" y="64768"/>
                  <a:pt x="36536" y="64616"/>
                  <a:pt x="36597" y="64433"/>
                </a:cubicBezTo>
                <a:lnTo>
                  <a:pt x="37995" y="58233"/>
                </a:lnTo>
                <a:cubicBezTo>
                  <a:pt x="38542" y="53552"/>
                  <a:pt x="38542" y="50147"/>
                  <a:pt x="38117" y="46743"/>
                </a:cubicBezTo>
                <a:cubicBezTo>
                  <a:pt x="37661" y="42883"/>
                  <a:pt x="36567" y="39144"/>
                  <a:pt x="34804" y="35679"/>
                </a:cubicBezTo>
                <a:cubicBezTo>
                  <a:pt x="33101" y="32305"/>
                  <a:pt x="30457" y="29813"/>
                  <a:pt x="27296" y="27867"/>
                </a:cubicBezTo>
                <a:cubicBezTo>
                  <a:pt x="24682" y="26287"/>
                  <a:pt x="21916" y="24858"/>
                  <a:pt x="19150" y="23490"/>
                </a:cubicBezTo>
                <a:cubicBezTo>
                  <a:pt x="15867" y="21940"/>
                  <a:pt x="12858" y="19934"/>
                  <a:pt x="10153" y="17502"/>
                </a:cubicBezTo>
                <a:cubicBezTo>
                  <a:pt x="6262" y="13855"/>
                  <a:pt x="3587" y="9569"/>
                  <a:pt x="2827" y="4189"/>
                </a:cubicBezTo>
                <a:cubicBezTo>
                  <a:pt x="2706" y="3277"/>
                  <a:pt x="2615" y="2365"/>
                  <a:pt x="2615" y="1454"/>
                </a:cubicBezTo>
                <a:cubicBezTo>
                  <a:pt x="2584" y="694"/>
                  <a:pt x="2250" y="147"/>
                  <a:pt x="1581" y="25"/>
                </a:cubicBezTo>
                <a:cubicBezTo>
                  <a:pt x="1496" y="9"/>
                  <a:pt x="1412" y="1"/>
                  <a:pt x="13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Numbers and Text 2">
  <p:cSld name="TITLE_ONLY_3_1_1">
    <p:bg>
      <p:bgPr>
        <a:solidFill>
          <a:schemeClr val="accent1"/>
        </a:solidFill>
        <a:effectLst/>
      </p:bgPr>
    </p:bg>
    <p:spTree>
      <p:nvGrpSpPr>
        <p:cNvPr id="1" name="Shape 223"/>
        <p:cNvGrpSpPr/>
        <p:nvPr/>
      </p:nvGrpSpPr>
      <p:grpSpPr>
        <a:xfrm>
          <a:off x="0" y="0"/>
          <a:ext cx="0" cy="0"/>
          <a:chOff x="0" y="0"/>
          <a:chExt cx="0" cy="0"/>
        </a:xfrm>
      </p:grpSpPr>
      <p:sp>
        <p:nvSpPr>
          <p:cNvPr id="224" name="Google Shape;224;p23"/>
          <p:cNvSpPr/>
          <p:nvPr/>
        </p:nvSpPr>
        <p:spPr>
          <a:xfrm rot="10800000" flipH="1">
            <a:off x="117075" y="-7307"/>
            <a:ext cx="1304722" cy="1441919"/>
          </a:xfrm>
          <a:custGeom>
            <a:avLst/>
            <a:gdLst/>
            <a:ahLst/>
            <a:cxnLst/>
            <a:rect l="l" t="t" r="r" b="b"/>
            <a:pathLst>
              <a:path w="42631" h="47110" extrusionOk="0">
                <a:moveTo>
                  <a:pt x="23214" y="1"/>
                </a:moveTo>
                <a:cubicBezTo>
                  <a:pt x="19477" y="1"/>
                  <a:pt x="15731" y="1085"/>
                  <a:pt x="12643" y="3212"/>
                </a:cubicBezTo>
                <a:cubicBezTo>
                  <a:pt x="6138" y="7648"/>
                  <a:pt x="2135" y="15654"/>
                  <a:pt x="801" y="23259"/>
                </a:cubicBezTo>
                <a:cubicBezTo>
                  <a:pt x="134" y="27262"/>
                  <a:pt x="0" y="31365"/>
                  <a:pt x="367" y="35435"/>
                </a:cubicBezTo>
                <a:cubicBezTo>
                  <a:pt x="434" y="36502"/>
                  <a:pt x="1535" y="47110"/>
                  <a:pt x="2302" y="47110"/>
                </a:cubicBezTo>
                <a:lnTo>
                  <a:pt x="33458" y="47110"/>
                </a:lnTo>
                <a:cubicBezTo>
                  <a:pt x="31456" y="47110"/>
                  <a:pt x="28054" y="44308"/>
                  <a:pt x="27020" y="42740"/>
                </a:cubicBezTo>
                <a:cubicBezTo>
                  <a:pt x="25018" y="39771"/>
                  <a:pt x="27720" y="36969"/>
                  <a:pt x="29822" y="34968"/>
                </a:cubicBezTo>
                <a:cubicBezTo>
                  <a:pt x="33357" y="31565"/>
                  <a:pt x="36827" y="27763"/>
                  <a:pt x="39028" y="23360"/>
                </a:cubicBezTo>
                <a:cubicBezTo>
                  <a:pt x="42631" y="16188"/>
                  <a:pt x="39996" y="7648"/>
                  <a:pt x="33524" y="3145"/>
                </a:cubicBezTo>
                <a:cubicBezTo>
                  <a:pt x="30508" y="1035"/>
                  <a:pt x="26865" y="1"/>
                  <a:pt x="232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3"/>
          <p:cNvSpPr/>
          <p:nvPr/>
        </p:nvSpPr>
        <p:spPr>
          <a:xfrm rot="10800000">
            <a:off x="7965052" y="3799443"/>
            <a:ext cx="1227073" cy="1344056"/>
          </a:xfrm>
          <a:custGeom>
            <a:avLst/>
            <a:gdLst/>
            <a:ahLst/>
            <a:cxnLst/>
            <a:rect l="l" t="t" r="r" b="b"/>
            <a:pathLst>
              <a:path w="42744" h="46819" extrusionOk="0">
                <a:moveTo>
                  <a:pt x="0" y="0"/>
                </a:moveTo>
                <a:lnTo>
                  <a:pt x="0" y="46700"/>
                </a:lnTo>
                <a:cubicBezTo>
                  <a:pt x="0" y="46700"/>
                  <a:pt x="1091" y="46819"/>
                  <a:pt x="2896" y="46819"/>
                </a:cubicBezTo>
                <a:cubicBezTo>
                  <a:pt x="12571" y="46819"/>
                  <a:pt x="42744" y="43407"/>
                  <a:pt x="35125" y="0"/>
                </a:cubicBezTo>
                <a:close/>
              </a:path>
            </a:pathLst>
          </a:custGeom>
          <a:solidFill>
            <a:srgbClr val="00AA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3"/>
          <p:cNvSpPr txBox="1">
            <a:spLocks noGrp="1"/>
          </p:cNvSpPr>
          <p:nvPr>
            <p:ph type="subTitle" idx="1"/>
          </p:nvPr>
        </p:nvSpPr>
        <p:spPr>
          <a:xfrm>
            <a:off x="1596201" y="1678401"/>
            <a:ext cx="2532900" cy="5394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Clr>
                <a:srgbClr val="434343"/>
              </a:buClr>
              <a:buSzPts val="1100"/>
              <a:buFont typeface="Josefin Slab"/>
              <a:buNone/>
              <a:defRPr sz="1500">
                <a:solidFill>
                  <a:schemeClr val="dk1"/>
                </a:solidFill>
              </a:defRPr>
            </a:lvl1pPr>
            <a:lvl2pPr lvl="1" algn="ctr" rtl="0">
              <a:lnSpc>
                <a:spcPct val="100000"/>
              </a:lnSpc>
              <a:spcBef>
                <a:spcPts val="0"/>
              </a:spcBef>
              <a:spcAft>
                <a:spcPts val="0"/>
              </a:spcAft>
              <a:buClr>
                <a:srgbClr val="434343"/>
              </a:buClr>
              <a:buSzPts val="1100"/>
              <a:buFont typeface="Josefin Slab"/>
              <a:buNone/>
              <a:defRPr sz="1100">
                <a:solidFill>
                  <a:srgbClr val="434343"/>
                </a:solidFill>
                <a:latin typeface="Josefin Slab"/>
                <a:ea typeface="Josefin Slab"/>
                <a:cs typeface="Josefin Slab"/>
                <a:sym typeface="Josefin Slab"/>
              </a:defRPr>
            </a:lvl2pPr>
            <a:lvl3pPr lvl="2" algn="ctr" rtl="0">
              <a:lnSpc>
                <a:spcPct val="100000"/>
              </a:lnSpc>
              <a:spcBef>
                <a:spcPts val="0"/>
              </a:spcBef>
              <a:spcAft>
                <a:spcPts val="0"/>
              </a:spcAft>
              <a:buClr>
                <a:srgbClr val="434343"/>
              </a:buClr>
              <a:buSzPts val="1100"/>
              <a:buFont typeface="Josefin Slab"/>
              <a:buNone/>
              <a:defRPr sz="1100">
                <a:solidFill>
                  <a:srgbClr val="434343"/>
                </a:solidFill>
                <a:latin typeface="Josefin Slab"/>
                <a:ea typeface="Josefin Slab"/>
                <a:cs typeface="Josefin Slab"/>
                <a:sym typeface="Josefin Slab"/>
              </a:defRPr>
            </a:lvl3pPr>
            <a:lvl4pPr lvl="3" algn="ctr" rtl="0">
              <a:lnSpc>
                <a:spcPct val="100000"/>
              </a:lnSpc>
              <a:spcBef>
                <a:spcPts val="0"/>
              </a:spcBef>
              <a:spcAft>
                <a:spcPts val="0"/>
              </a:spcAft>
              <a:buClr>
                <a:srgbClr val="434343"/>
              </a:buClr>
              <a:buSzPts val="1100"/>
              <a:buFont typeface="Josefin Slab"/>
              <a:buNone/>
              <a:defRPr sz="1100">
                <a:solidFill>
                  <a:srgbClr val="434343"/>
                </a:solidFill>
                <a:latin typeface="Josefin Slab"/>
                <a:ea typeface="Josefin Slab"/>
                <a:cs typeface="Josefin Slab"/>
                <a:sym typeface="Josefin Slab"/>
              </a:defRPr>
            </a:lvl4pPr>
            <a:lvl5pPr lvl="4" algn="ctr" rtl="0">
              <a:lnSpc>
                <a:spcPct val="100000"/>
              </a:lnSpc>
              <a:spcBef>
                <a:spcPts val="0"/>
              </a:spcBef>
              <a:spcAft>
                <a:spcPts val="0"/>
              </a:spcAft>
              <a:buClr>
                <a:srgbClr val="434343"/>
              </a:buClr>
              <a:buSzPts val="1100"/>
              <a:buFont typeface="Josefin Slab"/>
              <a:buNone/>
              <a:defRPr sz="1100">
                <a:solidFill>
                  <a:srgbClr val="434343"/>
                </a:solidFill>
                <a:latin typeface="Josefin Slab"/>
                <a:ea typeface="Josefin Slab"/>
                <a:cs typeface="Josefin Slab"/>
                <a:sym typeface="Josefin Slab"/>
              </a:defRPr>
            </a:lvl5pPr>
            <a:lvl6pPr lvl="5" algn="ctr" rtl="0">
              <a:lnSpc>
                <a:spcPct val="100000"/>
              </a:lnSpc>
              <a:spcBef>
                <a:spcPts val="0"/>
              </a:spcBef>
              <a:spcAft>
                <a:spcPts val="0"/>
              </a:spcAft>
              <a:buClr>
                <a:srgbClr val="434343"/>
              </a:buClr>
              <a:buSzPts val="1100"/>
              <a:buFont typeface="Josefin Slab"/>
              <a:buNone/>
              <a:defRPr sz="1100">
                <a:solidFill>
                  <a:srgbClr val="434343"/>
                </a:solidFill>
                <a:latin typeface="Josefin Slab"/>
                <a:ea typeface="Josefin Slab"/>
                <a:cs typeface="Josefin Slab"/>
                <a:sym typeface="Josefin Slab"/>
              </a:defRPr>
            </a:lvl6pPr>
            <a:lvl7pPr lvl="6" algn="ctr" rtl="0">
              <a:lnSpc>
                <a:spcPct val="100000"/>
              </a:lnSpc>
              <a:spcBef>
                <a:spcPts val="0"/>
              </a:spcBef>
              <a:spcAft>
                <a:spcPts val="0"/>
              </a:spcAft>
              <a:buClr>
                <a:srgbClr val="434343"/>
              </a:buClr>
              <a:buSzPts val="1100"/>
              <a:buFont typeface="Josefin Slab"/>
              <a:buNone/>
              <a:defRPr sz="1100">
                <a:solidFill>
                  <a:srgbClr val="434343"/>
                </a:solidFill>
                <a:latin typeface="Josefin Slab"/>
                <a:ea typeface="Josefin Slab"/>
                <a:cs typeface="Josefin Slab"/>
                <a:sym typeface="Josefin Slab"/>
              </a:defRPr>
            </a:lvl7pPr>
            <a:lvl8pPr lvl="7" algn="ctr" rtl="0">
              <a:lnSpc>
                <a:spcPct val="100000"/>
              </a:lnSpc>
              <a:spcBef>
                <a:spcPts val="0"/>
              </a:spcBef>
              <a:spcAft>
                <a:spcPts val="0"/>
              </a:spcAft>
              <a:buClr>
                <a:srgbClr val="434343"/>
              </a:buClr>
              <a:buSzPts val="1100"/>
              <a:buFont typeface="Josefin Slab"/>
              <a:buNone/>
              <a:defRPr sz="1100">
                <a:solidFill>
                  <a:srgbClr val="434343"/>
                </a:solidFill>
                <a:latin typeface="Josefin Slab"/>
                <a:ea typeface="Josefin Slab"/>
                <a:cs typeface="Josefin Slab"/>
                <a:sym typeface="Josefin Slab"/>
              </a:defRPr>
            </a:lvl8pPr>
            <a:lvl9pPr lvl="8" algn="ctr" rtl="0">
              <a:lnSpc>
                <a:spcPct val="100000"/>
              </a:lnSpc>
              <a:spcBef>
                <a:spcPts val="0"/>
              </a:spcBef>
              <a:spcAft>
                <a:spcPts val="0"/>
              </a:spcAft>
              <a:buClr>
                <a:srgbClr val="434343"/>
              </a:buClr>
              <a:buSzPts val="1100"/>
              <a:buFont typeface="Josefin Slab"/>
              <a:buNone/>
              <a:defRPr sz="1100">
                <a:solidFill>
                  <a:srgbClr val="434343"/>
                </a:solidFill>
                <a:latin typeface="Josefin Slab"/>
                <a:ea typeface="Josefin Slab"/>
                <a:cs typeface="Josefin Slab"/>
                <a:sym typeface="Josefin Slab"/>
              </a:defRPr>
            </a:lvl9pPr>
          </a:lstStyle>
          <a:p>
            <a:endParaRPr/>
          </a:p>
        </p:txBody>
      </p:sp>
      <p:sp>
        <p:nvSpPr>
          <p:cNvPr id="227" name="Google Shape;227;p23"/>
          <p:cNvSpPr txBox="1">
            <a:spLocks noGrp="1"/>
          </p:cNvSpPr>
          <p:nvPr>
            <p:ph type="subTitle" idx="2"/>
          </p:nvPr>
        </p:nvSpPr>
        <p:spPr>
          <a:xfrm>
            <a:off x="1596201" y="2610200"/>
            <a:ext cx="2532900" cy="5394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Clr>
                <a:srgbClr val="434343"/>
              </a:buClr>
              <a:buSzPts val="1100"/>
              <a:buFont typeface="Josefin Slab"/>
              <a:buNone/>
              <a:defRPr sz="1500">
                <a:solidFill>
                  <a:schemeClr val="dk1"/>
                </a:solidFill>
              </a:defRPr>
            </a:lvl1pPr>
            <a:lvl2pPr lvl="1" algn="ctr" rtl="0">
              <a:lnSpc>
                <a:spcPct val="100000"/>
              </a:lnSpc>
              <a:spcBef>
                <a:spcPts val="0"/>
              </a:spcBef>
              <a:spcAft>
                <a:spcPts val="0"/>
              </a:spcAft>
              <a:buClr>
                <a:srgbClr val="434343"/>
              </a:buClr>
              <a:buSzPts val="1100"/>
              <a:buFont typeface="Josefin Slab"/>
              <a:buNone/>
              <a:defRPr sz="1100">
                <a:solidFill>
                  <a:srgbClr val="434343"/>
                </a:solidFill>
                <a:latin typeface="Josefin Slab"/>
                <a:ea typeface="Josefin Slab"/>
                <a:cs typeface="Josefin Slab"/>
                <a:sym typeface="Josefin Slab"/>
              </a:defRPr>
            </a:lvl2pPr>
            <a:lvl3pPr lvl="2" algn="ctr" rtl="0">
              <a:lnSpc>
                <a:spcPct val="100000"/>
              </a:lnSpc>
              <a:spcBef>
                <a:spcPts val="0"/>
              </a:spcBef>
              <a:spcAft>
                <a:spcPts val="0"/>
              </a:spcAft>
              <a:buClr>
                <a:srgbClr val="434343"/>
              </a:buClr>
              <a:buSzPts val="1100"/>
              <a:buFont typeface="Josefin Slab"/>
              <a:buNone/>
              <a:defRPr sz="1100">
                <a:solidFill>
                  <a:srgbClr val="434343"/>
                </a:solidFill>
                <a:latin typeface="Josefin Slab"/>
                <a:ea typeface="Josefin Slab"/>
                <a:cs typeface="Josefin Slab"/>
                <a:sym typeface="Josefin Slab"/>
              </a:defRPr>
            </a:lvl3pPr>
            <a:lvl4pPr lvl="3" algn="ctr" rtl="0">
              <a:lnSpc>
                <a:spcPct val="100000"/>
              </a:lnSpc>
              <a:spcBef>
                <a:spcPts val="0"/>
              </a:spcBef>
              <a:spcAft>
                <a:spcPts val="0"/>
              </a:spcAft>
              <a:buClr>
                <a:srgbClr val="434343"/>
              </a:buClr>
              <a:buSzPts val="1100"/>
              <a:buFont typeface="Josefin Slab"/>
              <a:buNone/>
              <a:defRPr sz="1100">
                <a:solidFill>
                  <a:srgbClr val="434343"/>
                </a:solidFill>
                <a:latin typeface="Josefin Slab"/>
                <a:ea typeface="Josefin Slab"/>
                <a:cs typeface="Josefin Slab"/>
                <a:sym typeface="Josefin Slab"/>
              </a:defRPr>
            </a:lvl4pPr>
            <a:lvl5pPr lvl="4" algn="ctr" rtl="0">
              <a:lnSpc>
                <a:spcPct val="100000"/>
              </a:lnSpc>
              <a:spcBef>
                <a:spcPts val="0"/>
              </a:spcBef>
              <a:spcAft>
                <a:spcPts val="0"/>
              </a:spcAft>
              <a:buClr>
                <a:srgbClr val="434343"/>
              </a:buClr>
              <a:buSzPts val="1100"/>
              <a:buFont typeface="Josefin Slab"/>
              <a:buNone/>
              <a:defRPr sz="1100">
                <a:solidFill>
                  <a:srgbClr val="434343"/>
                </a:solidFill>
                <a:latin typeface="Josefin Slab"/>
                <a:ea typeface="Josefin Slab"/>
                <a:cs typeface="Josefin Slab"/>
                <a:sym typeface="Josefin Slab"/>
              </a:defRPr>
            </a:lvl5pPr>
            <a:lvl6pPr lvl="5" algn="ctr" rtl="0">
              <a:lnSpc>
                <a:spcPct val="100000"/>
              </a:lnSpc>
              <a:spcBef>
                <a:spcPts val="0"/>
              </a:spcBef>
              <a:spcAft>
                <a:spcPts val="0"/>
              </a:spcAft>
              <a:buClr>
                <a:srgbClr val="434343"/>
              </a:buClr>
              <a:buSzPts val="1100"/>
              <a:buFont typeface="Josefin Slab"/>
              <a:buNone/>
              <a:defRPr sz="1100">
                <a:solidFill>
                  <a:srgbClr val="434343"/>
                </a:solidFill>
                <a:latin typeface="Josefin Slab"/>
                <a:ea typeface="Josefin Slab"/>
                <a:cs typeface="Josefin Slab"/>
                <a:sym typeface="Josefin Slab"/>
              </a:defRPr>
            </a:lvl6pPr>
            <a:lvl7pPr lvl="6" algn="ctr" rtl="0">
              <a:lnSpc>
                <a:spcPct val="100000"/>
              </a:lnSpc>
              <a:spcBef>
                <a:spcPts val="0"/>
              </a:spcBef>
              <a:spcAft>
                <a:spcPts val="0"/>
              </a:spcAft>
              <a:buClr>
                <a:srgbClr val="434343"/>
              </a:buClr>
              <a:buSzPts val="1100"/>
              <a:buFont typeface="Josefin Slab"/>
              <a:buNone/>
              <a:defRPr sz="1100">
                <a:solidFill>
                  <a:srgbClr val="434343"/>
                </a:solidFill>
                <a:latin typeface="Josefin Slab"/>
                <a:ea typeface="Josefin Slab"/>
                <a:cs typeface="Josefin Slab"/>
                <a:sym typeface="Josefin Slab"/>
              </a:defRPr>
            </a:lvl7pPr>
            <a:lvl8pPr lvl="7" algn="ctr" rtl="0">
              <a:lnSpc>
                <a:spcPct val="100000"/>
              </a:lnSpc>
              <a:spcBef>
                <a:spcPts val="0"/>
              </a:spcBef>
              <a:spcAft>
                <a:spcPts val="0"/>
              </a:spcAft>
              <a:buClr>
                <a:srgbClr val="434343"/>
              </a:buClr>
              <a:buSzPts val="1100"/>
              <a:buFont typeface="Josefin Slab"/>
              <a:buNone/>
              <a:defRPr sz="1100">
                <a:solidFill>
                  <a:srgbClr val="434343"/>
                </a:solidFill>
                <a:latin typeface="Josefin Slab"/>
                <a:ea typeface="Josefin Slab"/>
                <a:cs typeface="Josefin Slab"/>
                <a:sym typeface="Josefin Slab"/>
              </a:defRPr>
            </a:lvl8pPr>
            <a:lvl9pPr lvl="8" algn="ctr" rtl="0">
              <a:lnSpc>
                <a:spcPct val="100000"/>
              </a:lnSpc>
              <a:spcBef>
                <a:spcPts val="0"/>
              </a:spcBef>
              <a:spcAft>
                <a:spcPts val="0"/>
              </a:spcAft>
              <a:buClr>
                <a:srgbClr val="434343"/>
              </a:buClr>
              <a:buSzPts val="1100"/>
              <a:buFont typeface="Josefin Slab"/>
              <a:buNone/>
              <a:defRPr sz="1100">
                <a:solidFill>
                  <a:srgbClr val="434343"/>
                </a:solidFill>
                <a:latin typeface="Josefin Slab"/>
                <a:ea typeface="Josefin Slab"/>
                <a:cs typeface="Josefin Slab"/>
                <a:sym typeface="Josefin Slab"/>
              </a:defRPr>
            </a:lvl9pPr>
          </a:lstStyle>
          <a:p>
            <a:endParaRPr/>
          </a:p>
        </p:txBody>
      </p:sp>
      <p:sp>
        <p:nvSpPr>
          <p:cNvPr id="228" name="Google Shape;228;p23"/>
          <p:cNvSpPr txBox="1">
            <a:spLocks noGrp="1"/>
          </p:cNvSpPr>
          <p:nvPr>
            <p:ph type="subTitle" idx="3"/>
          </p:nvPr>
        </p:nvSpPr>
        <p:spPr>
          <a:xfrm>
            <a:off x="1596201" y="3541999"/>
            <a:ext cx="2532900" cy="5394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Clr>
                <a:srgbClr val="434343"/>
              </a:buClr>
              <a:buSzPts val="1100"/>
              <a:buFont typeface="Josefin Slab"/>
              <a:buNone/>
              <a:defRPr sz="1500">
                <a:solidFill>
                  <a:schemeClr val="dk1"/>
                </a:solidFill>
              </a:defRPr>
            </a:lvl1pPr>
            <a:lvl2pPr lvl="1" algn="ctr" rtl="0">
              <a:lnSpc>
                <a:spcPct val="100000"/>
              </a:lnSpc>
              <a:spcBef>
                <a:spcPts val="0"/>
              </a:spcBef>
              <a:spcAft>
                <a:spcPts val="0"/>
              </a:spcAft>
              <a:buClr>
                <a:srgbClr val="434343"/>
              </a:buClr>
              <a:buSzPts val="1100"/>
              <a:buFont typeface="Josefin Slab"/>
              <a:buNone/>
              <a:defRPr sz="1100">
                <a:solidFill>
                  <a:srgbClr val="434343"/>
                </a:solidFill>
                <a:latin typeface="Josefin Slab"/>
                <a:ea typeface="Josefin Slab"/>
                <a:cs typeface="Josefin Slab"/>
                <a:sym typeface="Josefin Slab"/>
              </a:defRPr>
            </a:lvl2pPr>
            <a:lvl3pPr lvl="2" algn="ctr" rtl="0">
              <a:lnSpc>
                <a:spcPct val="100000"/>
              </a:lnSpc>
              <a:spcBef>
                <a:spcPts val="0"/>
              </a:spcBef>
              <a:spcAft>
                <a:spcPts val="0"/>
              </a:spcAft>
              <a:buClr>
                <a:srgbClr val="434343"/>
              </a:buClr>
              <a:buSzPts val="1100"/>
              <a:buFont typeface="Josefin Slab"/>
              <a:buNone/>
              <a:defRPr sz="1100">
                <a:solidFill>
                  <a:srgbClr val="434343"/>
                </a:solidFill>
                <a:latin typeface="Josefin Slab"/>
                <a:ea typeface="Josefin Slab"/>
                <a:cs typeface="Josefin Slab"/>
                <a:sym typeface="Josefin Slab"/>
              </a:defRPr>
            </a:lvl3pPr>
            <a:lvl4pPr lvl="3" algn="ctr" rtl="0">
              <a:lnSpc>
                <a:spcPct val="100000"/>
              </a:lnSpc>
              <a:spcBef>
                <a:spcPts val="0"/>
              </a:spcBef>
              <a:spcAft>
                <a:spcPts val="0"/>
              </a:spcAft>
              <a:buClr>
                <a:srgbClr val="434343"/>
              </a:buClr>
              <a:buSzPts val="1100"/>
              <a:buFont typeface="Josefin Slab"/>
              <a:buNone/>
              <a:defRPr sz="1100">
                <a:solidFill>
                  <a:srgbClr val="434343"/>
                </a:solidFill>
                <a:latin typeface="Josefin Slab"/>
                <a:ea typeface="Josefin Slab"/>
                <a:cs typeface="Josefin Slab"/>
                <a:sym typeface="Josefin Slab"/>
              </a:defRPr>
            </a:lvl4pPr>
            <a:lvl5pPr lvl="4" algn="ctr" rtl="0">
              <a:lnSpc>
                <a:spcPct val="100000"/>
              </a:lnSpc>
              <a:spcBef>
                <a:spcPts val="0"/>
              </a:spcBef>
              <a:spcAft>
                <a:spcPts val="0"/>
              </a:spcAft>
              <a:buClr>
                <a:srgbClr val="434343"/>
              </a:buClr>
              <a:buSzPts val="1100"/>
              <a:buFont typeface="Josefin Slab"/>
              <a:buNone/>
              <a:defRPr sz="1100">
                <a:solidFill>
                  <a:srgbClr val="434343"/>
                </a:solidFill>
                <a:latin typeface="Josefin Slab"/>
                <a:ea typeface="Josefin Slab"/>
                <a:cs typeface="Josefin Slab"/>
                <a:sym typeface="Josefin Slab"/>
              </a:defRPr>
            </a:lvl5pPr>
            <a:lvl6pPr lvl="5" algn="ctr" rtl="0">
              <a:lnSpc>
                <a:spcPct val="100000"/>
              </a:lnSpc>
              <a:spcBef>
                <a:spcPts val="0"/>
              </a:spcBef>
              <a:spcAft>
                <a:spcPts val="0"/>
              </a:spcAft>
              <a:buClr>
                <a:srgbClr val="434343"/>
              </a:buClr>
              <a:buSzPts val="1100"/>
              <a:buFont typeface="Josefin Slab"/>
              <a:buNone/>
              <a:defRPr sz="1100">
                <a:solidFill>
                  <a:srgbClr val="434343"/>
                </a:solidFill>
                <a:latin typeface="Josefin Slab"/>
                <a:ea typeface="Josefin Slab"/>
                <a:cs typeface="Josefin Slab"/>
                <a:sym typeface="Josefin Slab"/>
              </a:defRPr>
            </a:lvl6pPr>
            <a:lvl7pPr lvl="6" algn="ctr" rtl="0">
              <a:lnSpc>
                <a:spcPct val="100000"/>
              </a:lnSpc>
              <a:spcBef>
                <a:spcPts val="0"/>
              </a:spcBef>
              <a:spcAft>
                <a:spcPts val="0"/>
              </a:spcAft>
              <a:buClr>
                <a:srgbClr val="434343"/>
              </a:buClr>
              <a:buSzPts val="1100"/>
              <a:buFont typeface="Josefin Slab"/>
              <a:buNone/>
              <a:defRPr sz="1100">
                <a:solidFill>
                  <a:srgbClr val="434343"/>
                </a:solidFill>
                <a:latin typeface="Josefin Slab"/>
                <a:ea typeface="Josefin Slab"/>
                <a:cs typeface="Josefin Slab"/>
                <a:sym typeface="Josefin Slab"/>
              </a:defRPr>
            </a:lvl7pPr>
            <a:lvl8pPr lvl="7" algn="ctr" rtl="0">
              <a:lnSpc>
                <a:spcPct val="100000"/>
              </a:lnSpc>
              <a:spcBef>
                <a:spcPts val="0"/>
              </a:spcBef>
              <a:spcAft>
                <a:spcPts val="0"/>
              </a:spcAft>
              <a:buClr>
                <a:srgbClr val="434343"/>
              </a:buClr>
              <a:buSzPts val="1100"/>
              <a:buFont typeface="Josefin Slab"/>
              <a:buNone/>
              <a:defRPr sz="1100">
                <a:solidFill>
                  <a:srgbClr val="434343"/>
                </a:solidFill>
                <a:latin typeface="Josefin Slab"/>
                <a:ea typeface="Josefin Slab"/>
                <a:cs typeface="Josefin Slab"/>
                <a:sym typeface="Josefin Slab"/>
              </a:defRPr>
            </a:lvl8pPr>
            <a:lvl9pPr lvl="8" algn="ctr" rtl="0">
              <a:lnSpc>
                <a:spcPct val="100000"/>
              </a:lnSpc>
              <a:spcBef>
                <a:spcPts val="0"/>
              </a:spcBef>
              <a:spcAft>
                <a:spcPts val="0"/>
              </a:spcAft>
              <a:buClr>
                <a:srgbClr val="434343"/>
              </a:buClr>
              <a:buSzPts val="1100"/>
              <a:buFont typeface="Josefin Slab"/>
              <a:buNone/>
              <a:defRPr sz="1100">
                <a:solidFill>
                  <a:srgbClr val="434343"/>
                </a:solidFill>
                <a:latin typeface="Josefin Slab"/>
                <a:ea typeface="Josefin Slab"/>
                <a:cs typeface="Josefin Slab"/>
                <a:sym typeface="Josefin Slab"/>
              </a:defRPr>
            </a:lvl9pPr>
          </a:lstStyle>
          <a:p>
            <a:endParaRPr/>
          </a:p>
        </p:txBody>
      </p:sp>
      <p:sp>
        <p:nvSpPr>
          <p:cNvPr id="229" name="Google Shape;229;p23"/>
          <p:cNvSpPr txBox="1">
            <a:spLocks noGrp="1"/>
          </p:cNvSpPr>
          <p:nvPr>
            <p:ph type="title" hasCustomPrompt="1"/>
          </p:nvPr>
        </p:nvSpPr>
        <p:spPr>
          <a:xfrm>
            <a:off x="6248399" y="1628001"/>
            <a:ext cx="903900" cy="6402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200"/>
              <a:buNone/>
              <a:defRPr sz="2000" b="1"/>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30" name="Google Shape;230;p23"/>
          <p:cNvSpPr txBox="1">
            <a:spLocks noGrp="1"/>
          </p:cNvSpPr>
          <p:nvPr>
            <p:ph type="title" idx="4" hasCustomPrompt="1"/>
          </p:nvPr>
        </p:nvSpPr>
        <p:spPr>
          <a:xfrm>
            <a:off x="6248399" y="2559800"/>
            <a:ext cx="903900" cy="6402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200"/>
              <a:buNone/>
              <a:defRPr sz="2000" b="1"/>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31" name="Google Shape;231;p23"/>
          <p:cNvSpPr txBox="1">
            <a:spLocks noGrp="1"/>
          </p:cNvSpPr>
          <p:nvPr>
            <p:ph type="title" idx="5" hasCustomPrompt="1"/>
          </p:nvPr>
        </p:nvSpPr>
        <p:spPr>
          <a:xfrm>
            <a:off x="6248399" y="3491599"/>
            <a:ext cx="903900" cy="6402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200"/>
              <a:buNone/>
              <a:defRPr sz="2000" b="1"/>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32" name="Google Shape;232;p23"/>
          <p:cNvSpPr txBox="1">
            <a:spLocks noGrp="1"/>
          </p:cNvSpPr>
          <p:nvPr>
            <p:ph type="ctrTitle" idx="6"/>
          </p:nvPr>
        </p:nvSpPr>
        <p:spPr>
          <a:xfrm>
            <a:off x="1504950" y="402200"/>
            <a:ext cx="6134100" cy="584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500" b="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Six Columns 1">
  <p:cSld name="BLANK_1_1_1_1">
    <p:bg>
      <p:bgPr>
        <a:solidFill>
          <a:schemeClr val="accent1"/>
        </a:solidFill>
        <a:effectLst/>
      </p:bgPr>
    </p:bg>
    <p:spTree>
      <p:nvGrpSpPr>
        <p:cNvPr id="1" name="Shape 233"/>
        <p:cNvGrpSpPr/>
        <p:nvPr/>
      </p:nvGrpSpPr>
      <p:grpSpPr>
        <a:xfrm>
          <a:off x="0" y="0"/>
          <a:ext cx="0" cy="0"/>
          <a:chOff x="0" y="0"/>
          <a:chExt cx="0" cy="0"/>
        </a:xfrm>
      </p:grpSpPr>
      <p:sp>
        <p:nvSpPr>
          <p:cNvPr id="234" name="Google Shape;234;p24"/>
          <p:cNvSpPr/>
          <p:nvPr/>
        </p:nvSpPr>
        <p:spPr>
          <a:xfrm rot="10800000" flipH="1">
            <a:off x="117075" y="-7307"/>
            <a:ext cx="1304722" cy="1441919"/>
          </a:xfrm>
          <a:custGeom>
            <a:avLst/>
            <a:gdLst/>
            <a:ahLst/>
            <a:cxnLst/>
            <a:rect l="l" t="t" r="r" b="b"/>
            <a:pathLst>
              <a:path w="42631" h="47110" extrusionOk="0">
                <a:moveTo>
                  <a:pt x="23214" y="1"/>
                </a:moveTo>
                <a:cubicBezTo>
                  <a:pt x="19477" y="1"/>
                  <a:pt x="15731" y="1085"/>
                  <a:pt x="12643" y="3212"/>
                </a:cubicBezTo>
                <a:cubicBezTo>
                  <a:pt x="6138" y="7648"/>
                  <a:pt x="2135" y="15654"/>
                  <a:pt x="801" y="23259"/>
                </a:cubicBezTo>
                <a:cubicBezTo>
                  <a:pt x="134" y="27262"/>
                  <a:pt x="0" y="31365"/>
                  <a:pt x="367" y="35435"/>
                </a:cubicBezTo>
                <a:cubicBezTo>
                  <a:pt x="434" y="36502"/>
                  <a:pt x="1535" y="47110"/>
                  <a:pt x="2302" y="47110"/>
                </a:cubicBezTo>
                <a:lnTo>
                  <a:pt x="33458" y="47110"/>
                </a:lnTo>
                <a:cubicBezTo>
                  <a:pt x="31456" y="47110"/>
                  <a:pt x="28054" y="44308"/>
                  <a:pt x="27020" y="42740"/>
                </a:cubicBezTo>
                <a:cubicBezTo>
                  <a:pt x="25018" y="39771"/>
                  <a:pt x="27720" y="36969"/>
                  <a:pt x="29822" y="34968"/>
                </a:cubicBezTo>
                <a:cubicBezTo>
                  <a:pt x="33357" y="31565"/>
                  <a:pt x="36827" y="27763"/>
                  <a:pt x="39028" y="23360"/>
                </a:cubicBezTo>
                <a:cubicBezTo>
                  <a:pt x="42631" y="16188"/>
                  <a:pt x="39996" y="7648"/>
                  <a:pt x="33524" y="3145"/>
                </a:cubicBezTo>
                <a:cubicBezTo>
                  <a:pt x="30508" y="1035"/>
                  <a:pt x="26865" y="1"/>
                  <a:pt x="232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4"/>
          <p:cNvSpPr/>
          <p:nvPr/>
        </p:nvSpPr>
        <p:spPr>
          <a:xfrm rot="10800000">
            <a:off x="7965052" y="3799443"/>
            <a:ext cx="1227073" cy="1344056"/>
          </a:xfrm>
          <a:custGeom>
            <a:avLst/>
            <a:gdLst/>
            <a:ahLst/>
            <a:cxnLst/>
            <a:rect l="l" t="t" r="r" b="b"/>
            <a:pathLst>
              <a:path w="42744" h="46819" extrusionOk="0">
                <a:moveTo>
                  <a:pt x="0" y="0"/>
                </a:moveTo>
                <a:lnTo>
                  <a:pt x="0" y="46700"/>
                </a:lnTo>
                <a:cubicBezTo>
                  <a:pt x="0" y="46700"/>
                  <a:pt x="1091" y="46819"/>
                  <a:pt x="2896" y="46819"/>
                </a:cubicBezTo>
                <a:cubicBezTo>
                  <a:pt x="12571" y="46819"/>
                  <a:pt x="42744" y="43407"/>
                  <a:pt x="351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4"/>
          <p:cNvSpPr txBox="1">
            <a:spLocks noGrp="1"/>
          </p:cNvSpPr>
          <p:nvPr>
            <p:ph type="subTitle" idx="1"/>
          </p:nvPr>
        </p:nvSpPr>
        <p:spPr>
          <a:xfrm>
            <a:off x="667250" y="2139694"/>
            <a:ext cx="2438100" cy="549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None/>
              <a:defRPr sz="1500">
                <a:solidFill>
                  <a:schemeClr val="dk1"/>
                </a:solidFill>
              </a:defRPr>
            </a:lvl1pPr>
            <a:lvl2pPr lvl="1" algn="ctr" rtl="0">
              <a:lnSpc>
                <a:spcPct val="100000"/>
              </a:lnSpc>
              <a:spcBef>
                <a:spcPts val="1600"/>
              </a:spcBef>
              <a:spcAft>
                <a:spcPts val="0"/>
              </a:spcAft>
              <a:buNone/>
              <a:defRPr sz="1500">
                <a:solidFill>
                  <a:schemeClr val="dk1"/>
                </a:solidFill>
              </a:defRPr>
            </a:lvl2pPr>
            <a:lvl3pPr lvl="2" algn="ctr" rtl="0">
              <a:lnSpc>
                <a:spcPct val="100000"/>
              </a:lnSpc>
              <a:spcBef>
                <a:spcPts val="1600"/>
              </a:spcBef>
              <a:spcAft>
                <a:spcPts val="0"/>
              </a:spcAft>
              <a:buNone/>
              <a:defRPr sz="1500">
                <a:solidFill>
                  <a:schemeClr val="dk1"/>
                </a:solidFill>
              </a:defRPr>
            </a:lvl3pPr>
            <a:lvl4pPr lvl="3" algn="ctr" rtl="0">
              <a:lnSpc>
                <a:spcPct val="100000"/>
              </a:lnSpc>
              <a:spcBef>
                <a:spcPts val="1600"/>
              </a:spcBef>
              <a:spcAft>
                <a:spcPts val="0"/>
              </a:spcAft>
              <a:buNone/>
              <a:defRPr sz="1500">
                <a:solidFill>
                  <a:schemeClr val="dk1"/>
                </a:solidFill>
              </a:defRPr>
            </a:lvl4pPr>
            <a:lvl5pPr lvl="4" algn="ctr" rtl="0">
              <a:lnSpc>
                <a:spcPct val="100000"/>
              </a:lnSpc>
              <a:spcBef>
                <a:spcPts val="1600"/>
              </a:spcBef>
              <a:spcAft>
                <a:spcPts val="0"/>
              </a:spcAft>
              <a:buNone/>
              <a:defRPr sz="1500">
                <a:solidFill>
                  <a:schemeClr val="dk1"/>
                </a:solidFill>
              </a:defRPr>
            </a:lvl5pPr>
            <a:lvl6pPr lvl="5" algn="ctr" rtl="0">
              <a:lnSpc>
                <a:spcPct val="100000"/>
              </a:lnSpc>
              <a:spcBef>
                <a:spcPts val="1600"/>
              </a:spcBef>
              <a:spcAft>
                <a:spcPts val="0"/>
              </a:spcAft>
              <a:buNone/>
              <a:defRPr sz="1500">
                <a:solidFill>
                  <a:schemeClr val="dk1"/>
                </a:solidFill>
              </a:defRPr>
            </a:lvl6pPr>
            <a:lvl7pPr lvl="6" algn="ctr" rtl="0">
              <a:lnSpc>
                <a:spcPct val="100000"/>
              </a:lnSpc>
              <a:spcBef>
                <a:spcPts val="1600"/>
              </a:spcBef>
              <a:spcAft>
                <a:spcPts val="0"/>
              </a:spcAft>
              <a:buNone/>
              <a:defRPr sz="1500">
                <a:solidFill>
                  <a:schemeClr val="dk1"/>
                </a:solidFill>
              </a:defRPr>
            </a:lvl7pPr>
            <a:lvl8pPr lvl="7" algn="ctr" rtl="0">
              <a:lnSpc>
                <a:spcPct val="100000"/>
              </a:lnSpc>
              <a:spcBef>
                <a:spcPts val="1600"/>
              </a:spcBef>
              <a:spcAft>
                <a:spcPts val="0"/>
              </a:spcAft>
              <a:buNone/>
              <a:defRPr sz="1500">
                <a:solidFill>
                  <a:schemeClr val="dk1"/>
                </a:solidFill>
              </a:defRPr>
            </a:lvl8pPr>
            <a:lvl9pPr lvl="8" algn="ctr" rtl="0">
              <a:lnSpc>
                <a:spcPct val="100000"/>
              </a:lnSpc>
              <a:spcBef>
                <a:spcPts val="1600"/>
              </a:spcBef>
              <a:spcAft>
                <a:spcPts val="1600"/>
              </a:spcAft>
              <a:buNone/>
              <a:defRPr sz="1500">
                <a:solidFill>
                  <a:schemeClr val="dk1"/>
                </a:solidFill>
              </a:defRPr>
            </a:lvl9pPr>
          </a:lstStyle>
          <a:p>
            <a:endParaRPr/>
          </a:p>
        </p:txBody>
      </p:sp>
      <p:sp>
        <p:nvSpPr>
          <p:cNvPr id="237" name="Google Shape;237;p24"/>
          <p:cNvSpPr txBox="1">
            <a:spLocks noGrp="1"/>
          </p:cNvSpPr>
          <p:nvPr>
            <p:ph type="subTitle" idx="2"/>
          </p:nvPr>
        </p:nvSpPr>
        <p:spPr>
          <a:xfrm>
            <a:off x="5934482" y="2139694"/>
            <a:ext cx="2438100" cy="549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None/>
              <a:defRPr sz="1500">
                <a:solidFill>
                  <a:schemeClr val="dk1"/>
                </a:solidFill>
              </a:defRPr>
            </a:lvl1pPr>
            <a:lvl2pPr lvl="1" algn="ctr" rtl="0">
              <a:lnSpc>
                <a:spcPct val="100000"/>
              </a:lnSpc>
              <a:spcBef>
                <a:spcPts val="1600"/>
              </a:spcBef>
              <a:spcAft>
                <a:spcPts val="0"/>
              </a:spcAft>
              <a:buNone/>
              <a:defRPr sz="1500">
                <a:solidFill>
                  <a:schemeClr val="dk1"/>
                </a:solidFill>
              </a:defRPr>
            </a:lvl2pPr>
            <a:lvl3pPr lvl="2" algn="ctr" rtl="0">
              <a:lnSpc>
                <a:spcPct val="100000"/>
              </a:lnSpc>
              <a:spcBef>
                <a:spcPts val="1600"/>
              </a:spcBef>
              <a:spcAft>
                <a:spcPts val="0"/>
              </a:spcAft>
              <a:buNone/>
              <a:defRPr sz="1500">
                <a:solidFill>
                  <a:schemeClr val="dk1"/>
                </a:solidFill>
              </a:defRPr>
            </a:lvl3pPr>
            <a:lvl4pPr lvl="3" algn="ctr" rtl="0">
              <a:lnSpc>
                <a:spcPct val="100000"/>
              </a:lnSpc>
              <a:spcBef>
                <a:spcPts val="1600"/>
              </a:spcBef>
              <a:spcAft>
                <a:spcPts val="0"/>
              </a:spcAft>
              <a:buNone/>
              <a:defRPr sz="1500">
                <a:solidFill>
                  <a:schemeClr val="dk1"/>
                </a:solidFill>
              </a:defRPr>
            </a:lvl4pPr>
            <a:lvl5pPr lvl="4" algn="ctr" rtl="0">
              <a:lnSpc>
                <a:spcPct val="100000"/>
              </a:lnSpc>
              <a:spcBef>
                <a:spcPts val="1600"/>
              </a:spcBef>
              <a:spcAft>
                <a:spcPts val="0"/>
              </a:spcAft>
              <a:buNone/>
              <a:defRPr sz="1500">
                <a:solidFill>
                  <a:schemeClr val="dk1"/>
                </a:solidFill>
              </a:defRPr>
            </a:lvl5pPr>
            <a:lvl6pPr lvl="5" algn="ctr" rtl="0">
              <a:lnSpc>
                <a:spcPct val="100000"/>
              </a:lnSpc>
              <a:spcBef>
                <a:spcPts val="1600"/>
              </a:spcBef>
              <a:spcAft>
                <a:spcPts val="0"/>
              </a:spcAft>
              <a:buNone/>
              <a:defRPr sz="1500">
                <a:solidFill>
                  <a:schemeClr val="dk1"/>
                </a:solidFill>
              </a:defRPr>
            </a:lvl6pPr>
            <a:lvl7pPr lvl="6" algn="ctr" rtl="0">
              <a:lnSpc>
                <a:spcPct val="100000"/>
              </a:lnSpc>
              <a:spcBef>
                <a:spcPts val="1600"/>
              </a:spcBef>
              <a:spcAft>
                <a:spcPts val="0"/>
              </a:spcAft>
              <a:buNone/>
              <a:defRPr sz="1500">
                <a:solidFill>
                  <a:schemeClr val="dk1"/>
                </a:solidFill>
              </a:defRPr>
            </a:lvl7pPr>
            <a:lvl8pPr lvl="7" algn="ctr" rtl="0">
              <a:lnSpc>
                <a:spcPct val="100000"/>
              </a:lnSpc>
              <a:spcBef>
                <a:spcPts val="1600"/>
              </a:spcBef>
              <a:spcAft>
                <a:spcPts val="0"/>
              </a:spcAft>
              <a:buNone/>
              <a:defRPr sz="1500">
                <a:solidFill>
                  <a:schemeClr val="dk1"/>
                </a:solidFill>
              </a:defRPr>
            </a:lvl8pPr>
            <a:lvl9pPr lvl="8" algn="ctr" rtl="0">
              <a:lnSpc>
                <a:spcPct val="100000"/>
              </a:lnSpc>
              <a:spcBef>
                <a:spcPts val="1600"/>
              </a:spcBef>
              <a:spcAft>
                <a:spcPts val="1600"/>
              </a:spcAft>
              <a:buNone/>
              <a:defRPr sz="1500">
                <a:solidFill>
                  <a:schemeClr val="dk1"/>
                </a:solidFill>
              </a:defRPr>
            </a:lvl9pPr>
          </a:lstStyle>
          <a:p>
            <a:endParaRPr/>
          </a:p>
        </p:txBody>
      </p:sp>
      <p:sp>
        <p:nvSpPr>
          <p:cNvPr id="238" name="Google Shape;238;p24"/>
          <p:cNvSpPr txBox="1">
            <a:spLocks noGrp="1"/>
          </p:cNvSpPr>
          <p:nvPr>
            <p:ph type="subTitle" idx="3"/>
          </p:nvPr>
        </p:nvSpPr>
        <p:spPr>
          <a:xfrm>
            <a:off x="3300929" y="3897080"/>
            <a:ext cx="2438100" cy="549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None/>
              <a:defRPr sz="1500">
                <a:solidFill>
                  <a:schemeClr val="dk1"/>
                </a:solidFill>
              </a:defRPr>
            </a:lvl1pPr>
            <a:lvl2pPr lvl="1" algn="ctr" rtl="0">
              <a:lnSpc>
                <a:spcPct val="100000"/>
              </a:lnSpc>
              <a:spcBef>
                <a:spcPts val="1600"/>
              </a:spcBef>
              <a:spcAft>
                <a:spcPts val="0"/>
              </a:spcAft>
              <a:buNone/>
              <a:defRPr sz="1500">
                <a:solidFill>
                  <a:schemeClr val="dk1"/>
                </a:solidFill>
              </a:defRPr>
            </a:lvl2pPr>
            <a:lvl3pPr lvl="2" algn="ctr" rtl="0">
              <a:lnSpc>
                <a:spcPct val="100000"/>
              </a:lnSpc>
              <a:spcBef>
                <a:spcPts val="1600"/>
              </a:spcBef>
              <a:spcAft>
                <a:spcPts val="0"/>
              </a:spcAft>
              <a:buNone/>
              <a:defRPr sz="1500">
                <a:solidFill>
                  <a:schemeClr val="dk1"/>
                </a:solidFill>
              </a:defRPr>
            </a:lvl3pPr>
            <a:lvl4pPr lvl="3" algn="ctr" rtl="0">
              <a:lnSpc>
                <a:spcPct val="100000"/>
              </a:lnSpc>
              <a:spcBef>
                <a:spcPts val="1600"/>
              </a:spcBef>
              <a:spcAft>
                <a:spcPts val="0"/>
              </a:spcAft>
              <a:buNone/>
              <a:defRPr sz="1500">
                <a:solidFill>
                  <a:schemeClr val="dk1"/>
                </a:solidFill>
              </a:defRPr>
            </a:lvl4pPr>
            <a:lvl5pPr lvl="4" algn="ctr" rtl="0">
              <a:lnSpc>
                <a:spcPct val="100000"/>
              </a:lnSpc>
              <a:spcBef>
                <a:spcPts val="1600"/>
              </a:spcBef>
              <a:spcAft>
                <a:spcPts val="0"/>
              </a:spcAft>
              <a:buNone/>
              <a:defRPr sz="1500">
                <a:solidFill>
                  <a:schemeClr val="dk1"/>
                </a:solidFill>
              </a:defRPr>
            </a:lvl5pPr>
            <a:lvl6pPr lvl="5" algn="ctr" rtl="0">
              <a:lnSpc>
                <a:spcPct val="100000"/>
              </a:lnSpc>
              <a:spcBef>
                <a:spcPts val="1600"/>
              </a:spcBef>
              <a:spcAft>
                <a:spcPts val="0"/>
              </a:spcAft>
              <a:buNone/>
              <a:defRPr sz="1500">
                <a:solidFill>
                  <a:schemeClr val="dk1"/>
                </a:solidFill>
              </a:defRPr>
            </a:lvl6pPr>
            <a:lvl7pPr lvl="6" algn="ctr" rtl="0">
              <a:lnSpc>
                <a:spcPct val="100000"/>
              </a:lnSpc>
              <a:spcBef>
                <a:spcPts val="1600"/>
              </a:spcBef>
              <a:spcAft>
                <a:spcPts val="0"/>
              </a:spcAft>
              <a:buNone/>
              <a:defRPr sz="1500">
                <a:solidFill>
                  <a:schemeClr val="dk1"/>
                </a:solidFill>
              </a:defRPr>
            </a:lvl7pPr>
            <a:lvl8pPr lvl="7" algn="ctr" rtl="0">
              <a:lnSpc>
                <a:spcPct val="100000"/>
              </a:lnSpc>
              <a:spcBef>
                <a:spcPts val="1600"/>
              </a:spcBef>
              <a:spcAft>
                <a:spcPts val="0"/>
              </a:spcAft>
              <a:buNone/>
              <a:defRPr sz="1500">
                <a:solidFill>
                  <a:schemeClr val="dk1"/>
                </a:solidFill>
              </a:defRPr>
            </a:lvl8pPr>
            <a:lvl9pPr lvl="8" algn="ctr" rtl="0">
              <a:lnSpc>
                <a:spcPct val="100000"/>
              </a:lnSpc>
              <a:spcBef>
                <a:spcPts val="1600"/>
              </a:spcBef>
              <a:spcAft>
                <a:spcPts val="1600"/>
              </a:spcAft>
              <a:buNone/>
              <a:defRPr sz="1500">
                <a:solidFill>
                  <a:schemeClr val="dk1"/>
                </a:solidFill>
              </a:defRPr>
            </a:lvl9pPr>
          </a:lstStyle>
          <a:p>
            <a:endParaRPr/>
          </a:p>
        </p:txBody>
      </p:sp>
      <p:sp>
        <p:nvSpPr>
          <p:cNvPr id="239" name="Google Shape;239;p24"/>
          <p:cNvSpPr txBox="1">
            <a:spLocks noGrp="1"/>
          </p:cNvSpPr>
          <p:nvPr>
            <p:ph type="subTitle" idx="4"/>
          </p:nvPr>
        </p:nvSpPr>
        <p:spPr>
          <a:xfrm>
            <a:off x="3300841" y="2139692"/>
            <a:ext cx="2438100" cy="549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None/>
              <a:defRPr sz="1500">
                <a:solidFill>
                  <a:schemeClr val="dk1"/>
                </a:solidFill>
              </a:defRPr>
            </a:lvl1pPr>
            <a:lvl2pPr lvl="1" algn="ctr" rtl="0">
              <a:lnSpc>
                <a:spcPct val="100000"/>
              </a:lnSpc>
              <a:spcBef>
                <a:spcPts val="1600"/>
              </a:spcBef>
              <a:spcAft>
                <a:spcPts val="0"/>
              </a:spcAft>
              <a:buNone/>
              <a:defRPr sz="1500">
                <a:solidFill>
                  <a:schemeClr val="dk1"/>
                </a:solidFill>
              </a:defRPr>
            </a:lvl2pPr>
            <a:lvl3pPr lvl="2" algn="ctr" rtl="0">
              <a:lnSpc>
                <a:spcPct val="100000"/>
              </a:lnSpc>
              <a:spcBef>
                <a:spcPts val="1600"/>
              </a:spcBef>
              <a:spcAft>
                <a:spcPts val="0"/>
              </a:spcAft>
              <a:buNone/>
              <a:defRPr sz="1500">
                <a:solidFill>
                  <a:schemeClr val="dk1"/>
                </a:solidFill>
              </a:defRPr>
            </a:lvl3pPr>
            <a:lvl4pPr lvl="3" algn="ctr" rtl="0">
              <a:lnSpc>
                <a:spcPct val="100000"/>
              </a:lnSpc>
              <a:spcBef>
                <a:spcPts val="1600"/>
              </a:spcBef>
              <a:spcAft>
                <a:spcPts val="0"/>
              </a:spcAft>
              <a:buNone/>
              <a:defRPr sz="1500">
                <a:solidFill>
                  <a:schemeClr val="dk1"/>
                </a:solidFill>
              </a:defRPr>
            </a:lvl4pPr>
            <a:lvl5pPr lvl="4" algn="ctr" rtl="0">
              <a:lnSpc>
                <a:spcPct val="100000"/>
              </a:lnSpc>
              <a:spcBef>
                <a:spcPts val="1600"/>
              </a:spcBef>
              <a:spcAft>
                <a:spcPts val="0"/>
              </a:spcAft>
              <a:buNone/>
              <a:defRPr sz="1500">
                <a:solidFill>
                  <a:schemeClr val="dk1"/>
                </a:solidFill>
              </a:defRPr>
            </a:lvl5pPr>
            <a:lvl6pPr lvl="5" algn="ctr" rtl="0">
              <a:lnSpc>
                <a:spcPct val="100000"/>
              </a:lnSpc>
              <a:spcBef>
                <a:spcPts val="1600"/>
              </a:spcBef>
              <a:spcAft>
                <a:spcPts val="0"/>
              </a:spcAft>
              <a:buNone/>
              <a:defRPr sz="1500">
                <a:solidFill>
                  <a:schemeClr val="dk1"/>
                </a:solidFill>
              </a:defRPr>
            </a:lvl6pPr>
            <a:lvl7pPr lvl="6" algn="ctr" rtl="0">
              <a:lnSpc>
                <a:spcPct val="100000"/>
              </a:lnSpc>
              <a:spcBef>
                <a:spcPts val="1600"/>
              </a:spcBef>
              <a:spcAft>
                <a:spcPts val="0"/>
              </a:spcAft>
              <a:buNone/>
              <a:defRPr sz="1500">
                <a:solidFill>
                  <a:schemeClr val="dk1"/>
                </a:solidFill>
              </a:defRPr>
            </a:lvl7pPr>
            <a:lvl8pPr lvl="7" algn="ctr" rtl="0">
              <a:lnSpc>
                <a:spcPct val="100000"/>
              </a:lnSpc>
              <a:spcBef>
                <a:spcPts val="1600"/>
              </a:spcBef>
              <a:spcAft>
                <a:spcPts val="0"/>
              </a:spcAft>
              <a:buNone/>
              <a:defRPr sz="1500">
                <a:solidFill>
                  <a:schemeClr val="dk1"/>
                </a:solidFill>
              </a:defRPr>
            </a:lvl8pPr>
            <a:lvl9pPr lvl="8" algn="ctr" rtl="0">
              <a:lnSpc>
                <a:spcPct val="100000"/>
              </a:lnSpc>
              <a:spcBef>
                <a:spcPts val="1600"/>
              </a:spcBef>
              <a:spcAft>
                <a:spcPts val="1600"/>
              </a:spcAft>
              <a:buNone/>
              <a:defRPr sz="1500">
                <a:solidFill>
                  <a:schemeClr val="dk1"/>
                </a:solidFill>
              </a:defRPr>
            </a:lvl9pPr>
          </a:lstStyle>
          <a:p>
            <a:endParaRPr/>
          </a:p>
        </p:txBody>
      </p:sp>
      <p:sp>
        <p:nvSpPr>
          <p:cNvPr id="240" name="Google Shape;240;p24"/>
          <p:cNvSpPr txBox="1">
            <a:spLocks noGrp="1"/>
          </p:cNvSpPr>
          <p:nvPr>
            <p:ph type="subTitle" idx="5"/>
          </p:nvPr>
        </p:nvSpPr>
        <p:spPr>
          <a:xfrm>
            <a:off x="667338" y="3897080"/>
            <a:ext cx="2438100" cy="549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None/>
              <a:defRPr sz="1500">
                <a:solidFill>
                  <a:schemeClr val="dk1"/>
                </a:solidFill>
              </a:defRPr>
            </a:lvl1pPr>
            <a:lvl2pPr lvl="1" algn="ctr" rtl="0">
              <a:lnSpc>
                <a:spcPct val="100000"/>
              </a:lnSpc>
              <a:spcBef>
                <a:spcPts val="1600"/>
              </a:spcBef>
              <a:spcAft>
                <a:spcPts val="0"/>
              </a:spcAft>
              <a:buNone/>
              <a:defRPr sz="1500">
                <a:solidFill>
                  <a:schemeClr val="dk1"/>
                </a:solidFill>
              </a:defRPr>
            </a:lvl2pPr>
            <a:lvl3pPr lvl="2" algn="ctr" rtl="0">
              <a:lnSpc>
                <a:spcPct val="100000"/>
              </a:lnSpc>
              <a:spcBef>
                <a:spcPts val="1600"/>
              </a:spcBef>
              <a:spcAft>
                <a:spcPts val="0"/>
              </a:spcAft>
              <a:buNone/>
              <a:defRPr sz="1500">
                <a:solidFill>
                  <a:schemeClr val="dk1"/>
                </a:solidFill>
              </a:defRPr>
            </a:lvl3pPr>
            <a:lvl4pPr lvl="3" algn="ctr" rtl="0">
              <a:lnSpc>
                <a:spcPct val="100000"/>
              </a:lnSpc>
              <a:spcBef>
                <a:spcPts val="1600"/>
              </a:spcBef>
              <a:spcAft>
                <a:spcPts val="0"/>
              </a:spcAft>
              <a:buNone/>
              <a:defRPr sz="1500">
                <a:solidFill>
                  <a:schemeClr val="dk1"/>
                </a:solidFill>
              </a:defRPr>
            </a:lvl4pPr>
            <a:lvl5pPr lvl="4" algn="ctr" rtl="0">
              <a:lnSpc>
                <a:spcPct val="100000"/>
              </a:lnSpc>
              <a:spcBef>
                <a:spcPts val="1600"/>
              </a:spcBef>
              <a:spcAft>
                <a:spcPts val="0"/>
              </a:spcAft>
              <a:buNone/>
              <a:defRPr sz="1500">
                <a:solidFill>
                  <a:schemeClr val="dk1"/>
                </a:solidFill>
              </a:defRPr>
            </a:lvl5pPr>
            <a:lvl6pPr lvl="5" algn="ctr" rtl="0">
              <a:lnSpc>
                <a:spcPct val="100000"/>
              </a:lnSpc>
              <a:spcBef>
                <a:spcPts val="1600"/>
              </a:spcBef>
              <a:spcAft>
                <a:spcPts val="0"/>
              </a:spcAft>
              <a:buNone/>
              <a:defRPr sz="1500">
                <a:solidFill>
                  <a:schemeClr val="dk1"/>
                </a:solidFill>
              </a:defRPr>
            </a:lvl6pPr>
            <a:lvl7pPr lvl="6" algn="ctr" rtl="0">
              <a:lnSpc>
                <a:spcPct val="100000"/>
              </a:lnSpc>
              <a:spcBef>
                <a:spcPts val="1600"/>
              </a:spcBef>
              <a:spcAft>
                <a:spcPts val="0"/>
              </a:spcAft>
              <a:buNone/>
              <a:defRPr sz="1500">
                <a:solidFill>
                  <a:schemeClr val="dk1"/>
                </a:solidFill>
              </a:defRPr>
            </a:lvl7pPr>
            <a:lvl8pPr lvl="7" algn="ctr" rtl="0">
              <a:lnSpc>
                <a:spcPct val="100000"/>
              </a:lnSpc>
              <a:spcBef>
                <a:spcPts val="1600"/>
              </a:spcBef>
              <a:spcAft>
                <a:spcPts val="0"/>
              </a:spcAft>
              <a:buNone/>
              <a:defRPr sz="1500">
                <a:solidFill>
                  <a:schemeClr val="dk1"/>
                </a:solidFill>
              </a:defRPr>
            </a:lvl8pPr>
            <a:lvl9pPr lvl="8" algn="ctr" rtl="0">
              <a:lnSpc>
                <a:spcPct val="100000"/>
              </a:lnSpc>
              <a:spcBef>
                <a:spcPts val="1600"/>
              </a:spcBef>
              <a:spcAft>
                <a:spcPts val="1600"/>
              </a:spcAft>
              <a:buNone/>
              <a:defRPr sz="1500">
                <a:solidFill>
                  <a:schemeClr val="dk1"/>
                </a:solidFill>
              </a:defRPr>
            </a:lvl9pPr>
          </a:lstStyle>
          <a:p>
            <a:endParaRPr/>
          </a:p>
        </p:txBody>
      </p:sp>
      <p:sp>
        <p:nvSpPr>
          <p:cNvPr id="241" name="Google Shape;241;p24"/>
          <p:cNvSpPr txBox="1">
            <a:spLocks noGrp="1"/>
          </p:cNvSpPr>
          <p:nvPr>
            <p:ph type="subTitle" idx="6"/>
          </p:nvPr>
        </p:nvSpPr>
        <p:spPr>
          <a:xfrm>
            <a:off x="5934519" y="3897081"/>
            <a:ext cx="2438100" cy="549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None/>
              <a:defRPr sz="1500">
                <a:solidFill>
                  <a:schemeClr val="dk1"/>
                </a:solidFill>
              </a:defRPr>
            </a:lvl1pPr>
            <a:lvl2pPr lvl="1" algn="ctr" rtl="0">
              <a:lnSpc>
                <a:spcPct val="100000"/>
              </a:lnSpc>
              <a:spcBef>
                <a:spcPts val="1600"/>
              </a:spcBef>
              <a:spcAft>
                <a:spcPts val="0"/>
              </a:spcAft>
              <a:buNone/>
              <a:defRPr sz="1500">
                <a:solidFill>
                  <a:schemeClr val="dk1"/>
                </a:solidFill>
              </a:defRPr>
            </a:lvl2pPr>
            <a:lvl3pPr lvl="2" algn="ctr" rtl="0">
              <a:lnSpc>
                <a:spcPct val="100000"/>
              </a:lnSpc>
              <a:spcBef>
                <a:spcPts val="1600"/>
              </a:spcBef>
              <a:spcAft>
                <a:spcPts val="0"/>
              </a:spcAft>
              <a:buNone/>
              <a:defRPr sz="1500">
                <a:solidFill>
                  <a:schemeClr val="dk1"/>
                </a:solidFill>
              </a:defRPr>
            </a:lvl3pPr>
            <a:lvl4pPr lvl="3" algn="ctr" rtl="0">
              <a:lnSpc>
                <a:spcPct val="100000"/>
              </a:lnSpc>
              <a:spcBef>
                <a:spcPts val="1600"/>
              </a:spcBef>
              <a:spcAft>
                <a:spcPts val="0"/>
              </a:spcAft>
              <a:buNone/>
              <a:defRPr sz="1500">
                <a:solidFill>
                  <a:schemeClr val="dk1"/>
                </a:solidFill>
              </a:defRPr>
            </a:lvl4pPr>
            <a:lvl5pPr lvl="4" algn="ctr" rtl="0">
              <a:lnSpc>
                <a:spcPct val="100000"/>
              </a:lnSpc>
              <a:spcBef>
                <a:spcPts val="1600"/>
              </a:spcBef>
              <a:spcAft>
                <a:spcPts val="0"/>
              </a:spcAft>
              <a:buNone/>
              <a:defRPr sz="1500">
                <a:solidFill>
                  <a:schemeClr val="dk1"/>
                </a:solidFill>
              </a:defRPr>
            </a:lvl5pPr>
            <a:lvl6pPr lvl="5" algn="ctr" rtl="0">
              <a:lnSpc>
                <a:spcPct val="100000"/>
              </a:lnSpc>
              <a:spcBef>
                <a:spcPts val="1600"/>
              </a:spcBef>
              <a:spcAft>
                <a:spcPts val="0"/>
              </a:spcAft>
              <a:buNone/>
              <a:defRPr sz="1500">
                <a:solidFill>
                  <a:schemeClr val="dk1"/>
                </a:solidFill>
              </a:defRPr>
            </a:lvl6pPr>
            <a:lvl7pPr lvl="6" algn="ctr" rtl="0">
              <a:lnSpc>
                <a:spcPct val="100000"/>
              </a:lnSpc>
              <a:spcBef>
                <a:spcPts val="1600"/>
              </a:spcBef>
              <a:spcAft>
                <a:spcPts val="0"/>
              </a:spcAft>
              <a:buNone/>
              <a:defRPr sz="1500">
                <a:solidFill>
                  <a:schemeClr val="dk1"/>
                </a:solidFill>
              </a:defRPr>
            </a:lvl7pPr>
            <a:lvl8pPr lvl="7" algn="ctr" rtl="0">
              <a:lnSpc>
                <a:spcPct val="100000"/>
              </a:lnSpc>
              <a:spcBef>
                <a:spcPts val="1600"/>
              </a:spcBef>
              <a:spcAft>
                <a:spcPts val="0"/>
              </a:spcAft>
              <a:buNone/>
              <a:defRPr sz="1500">
                <a:solidFill>
                  <a:schemeClr val="dk1"/>
                </a:solidFill>
              </a:defRPr>
            </a:lvl8pPr>
            <a:lvl9pPr lvl="8" algn="ctr" rtl="0">
              <a:lnSpc>
                <a:spcPct val="100000"/>
              </a:lnSpc>
              <a:spcBef>
                <a:spcPts val="1600"/>
              </a:spcBef>
              <a:spcAft>
                <a:spcPts val="1600"/>
              </a:spcAft>
              <a:buNone/>
              <a:defRPr sz="1500">
                <a:solidFill>
                  <a:schemeClr val="dk1"/>
                </a:solidFill>
              </a:defRPr>
            </a:lvl9pPr>
          </a:lstStyle>
          <a:p>
            <a:endParaRPr/>
          </a:p>
        </p:txBody>
      </p:sp>
      <p:sp>
        <p:nvSpPr>
          <p:cNvPr id="242" name="Google Shape;242;p24"/>
          <p:cNvSpPr txBox="1">
            <a:spLocks noGrp="1"/>
          </p:cNvSpPr>
          <p:nvPr>
            <p:ph type="ctrTitle"/>
          </p:nvPr>
        </p:nvSpPr>
        <p:spPr>
          <a:xfrm>
            <a:off x="1504950" y="402200"/>
            <a:ext cx="6134100" cy="584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500" b="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243"/>
        <p:cNvGrpSpPr/>
        <p:nvPr/>
      </p:nvGrpSpPr>
      <p:grpSpPr>
        <a:xfrm>
          <a:off x="0" y="0"/>
          <a:ext cx="0" cy="0"/>
          <a:chOff x="0" y="0"/>
          <a:chExt cx="0" cy="0"/>
        </a:xfrm>
      </p:grpSpPr>
      <p:sp>
        <p:nvSpPr>
          <p:cNvPr id="244" name="Google Shape;244;p25"/>
          <p:cNvSpPr txBox="1">
            <a:spLocks noGrp="1"/>
          </p:cNvSpPr>
          <p:nvPr>
            <p:ph type="ctrTitle"/>
          </p:nvPr>
        </p:nvSpPr>
        <p:spPr>
          <a:xfrm>
            <a:off x="1504950" y="402200"/>
            <a:ext cx="6134100" cy="584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500" b="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45" name="Google Shape;245;p25"/>
          <p:cNvSpPr/>
          <p:nvPr/>
        </p:nvSpPr>
        <p:spPr>
          <a:xfrm>
            <a:off x="7183925" y="483363"/>
            <a:ext cx="1570702" cy="630786"/>
          </a:xfrm>
          <a:custGeom>
            <a:avLst/>
            <a:gdLst/>
            <a:ahLst/>
            <a:cxnLst/>
            <a:rect l="l" t="t" r="r" b="b"/>
            <a:pathLst>
              <a:path w="42889" h="17224" extrusionOk="0">
                <a:moveTo>
                  <a:pt x="28238" y="2083"/>
                </a:moveTo>
                <a:lnTo>
                  <a:pt x="28238" y="2083"/>
                </a:lnTo>
                <a:cubicBezTo>
                  <a:pt x="28602" y="4424"/>
                  <a:pt x="28116" y="6643"/>
                  <a:pt x="27417" y="8831"/>
                </a:cubicBezTo>
                <a:cubicBezTo>
                  <a:pt x="26931" y="6491"/>
                  <a:pt x="26961" y="4211"/>
                  <a:pt x="28238" y="2083"/>
                </a:cubicBezTo>
                <a:close/>
                <a:moveTo>
                  <a:pt x="35168" y="2053"/>
                </a:moveTo>
                <a:cubicBezTo>
                  <a:pt x="35350" y="2387"/>
                  <a:pt x="35472" y="2752"/>
                  <a:pt x="35563" y="3117"/>
                </a:cubicBezTo>
                <a:cubicBezTo>
                  <a:pt x="35837" y="5366"/>
                  <a:pt x="35350" y="7463"/>
                  <a:pt x="34682" y="9652"/>
                </a:cubicBezTo>
                <a:cubicBezTo>
                  <a:pt x="33618" y="8193"/>
                  <a:pt x="33922" y="2934"/>
                  <a:pt x="35168" y="2053"/>
                </a:cubicBezTo>
                <a:close/>
                <a:moveTo>
                  <a:pt x="14408" y="3147"/>
                </a:moveTo>
                <a:lnTo>
                  <a:pt x="14408" y="3147"/>
                </a:lnTo>
                <a:cubicBezTo>
                  <a:pt x="15380" y="5670"/>
                  <a:pt x="14894" y="8132"/>
                  <a:pt x="14195" y="10685"/>
                </a:cubicBezTo>
                <a:cubicBezTo>
                  <a:pt x="13009" y="7980"/>
                  <a:pt x="13070" y="3877"/>
                  <a:pt x="14408" y="3147"/>
                </a:cubicBezTo>
                <a:close/>
                <a:moveTo>
                  <a:pt x="8146" y="3451"/>
                </a:moveTo>
                <a:cubicBezTo>
                  <a:pt x="8268" y="3694"/>
                  <a:pt x="8359" y="3968"/>
                  <a:pt x="8450" y="4241"/>
                </a:cubicBezTo>
                <a:cubicBezTo>
                  <a:pt x="8815" y="5640"/>
                  <a:pt x="8632" y="7007"/>
                  <a:pt x="8328" y="8375"/>
                </a:cubicBezTo>
                <a:cubicBezTo>
                  <a:pt x="8146" y="9165"/>
                  <a:pt x="7933" y="9925"/>
                  <a:pt x="7721" y="10776"/>
                </a:cubicBezTo>
                <a:cubicBezTo>
                  <a:pt x="6961" y="9257"/>
                  <a:pt x="6748" y="4454"/>
                  <a:pt x="8146" y="3451"/>
                </a:cubicBezTo>
                <a:close/>
                <a:moveTo>
                  <a:pt x="21520" y="1810"/>
                </a:moveTo>
                <a:cubicBezTo>
                  <a:pt x="21611" y="2083"/>
                  <a:pt x="21703" y="2387"/>
                  <a:pt x="21794" y="2691"/>
                </a:cubicBezTo>
                <a:cubicBezTo>
                  <a:pt x="22098" y="4454"/>
                  <a:pt x="21855" y="6217"/>
                  <a:pt x="21520" y="7950"/>
                </a:cubicBezTo>
                <a:cubicBezTo>
                  <a:pt x="21338" y="8983"/>
                  <a:pt x="21034" y="10047"/>
                  <a:pt x="20760" y="11080"/>
                </a:cubicBezTo>
                <a:cubicBezTo>
                  <a:pt x="20730" y="11202"/>
                  <a:pt x="20669" y="11354"/>
                  <a:pt x="20608" y="11506"/>
                </a:cubicBezTo>
                <a:cubicBezTo>
                  <a:pt x="18967" y="8861"/>
                  <a:pt x="19484" y="2752"/>
                  <a:pt x="21520" y="1810"/>
                </a:cubicBezTo>
                <a:close/>
                <a:moveTo>
                  <a:pt x="28334" y="1"/>
                </a:moveTo>
                <a:cubicBezTo>
                  <a:pt x="27901" y="1"/>
                  <a:pt x="27449" y="205"/>
                  <a:pt x="27083" y="624"/>
                </a:cubicBezTo>
                <a:cubicBezTo>
                  <a:pt x="26748" y="989"/>
                  <a:pt x="26475" y="1445"/>
                  <a:pt x="26262" y="1901"/>
                </a:cubicBezTo>
                <a:cubicBezTo>
                  <a:pt x="24955" y="4940"/>
                  <a:pt x="25107" y="8041"/>
                  <a:pt x="26140" y="11141"/>
                </a:cubicBezTo>
                <a:cubicBezTo>
                  <a:pt x="26232" y="11354"/>
                  <a:pt x="26232" y="11627"/>
                  <a:pt x="26171" y="11871"/>
                </a:cubicBezTo>
                <a:cubicBezTo>
                  <a:pt x="25897" y="12357"/>
                  <a:pt x="25563" y="12813"/>
                  <a:pt x="25198" y="13238"/>
                </a:cubicBezTo>
                <a:cubicBezTo>
                  <a:pt x="24668" y="13807"/>
                  <a:pt x="24031" y="14080"/>
                  <a:pt x="23398" y="14080"/>
                </a:cubicBezTo>
                <a:cubicBezTo>
                  <a:pt x="23016" y="14080"/>
                  <a:pt x="22635" y="13980"/>
                  <a:pt x="22280" y="13786"/>
                </a:cubicBezTo>
                <a:cubicBezTo>
                  <a:pt x="21915" y="13664"/>
                  <a:pt x="21763" y="13238"/>
                  <a:pt x="21976" y="12934"/>
                </a:cubicBezTo>
                <a:cubicBezTo>
                  <a:pt x="23010" y="10260"/>
                  <a:pt x="23557" y="7402"/>
                  <a:pt x="23617" y="4515"/>
                </a:cubicBezTo>
                <a:cubicBezTo>
                  <a:pt x="23648" y="3451"/>
                  <a:pt x="23466" y="2387"/>
                  <a:pt x="23162" y="1354"/>
                </a:cubicBezTo>
                <a:cubicBezTo>
                  <a:pt x="22879" y="488"/>
                  <a:pt x="22201" y="31"/>
                  <a:pt x="21459" y="31"/>
                </a:cubicBezTo>
                <a:cubicBezTo>
                  <a:pt x="21002" y="31"/>
                  <a:pt x="20520" y="204"/>
                  <a:pt x="20092" y="563"/>
                </a:cubicBezTo>
                <a:cubicBezTo>
                  <a:pt x="19788" y="776"/>
                  <a:pt x="19544" y="1050"/>
                  <a:pt x="19362" y="1354"/>
                </a:cubicBezTo>
                <a:cubicBezTo>
                  <a:pt x="18906" y="2114"/>
                  <a:pt x="18541" y="2904"/>
                  <a:pt x="18298" y="3755"/>
                </a:cubicBezTo>
                <a:cubicBezTo>
                  <a:pt x="17417" y="6977"/>
                  <a:pt x="17842" y="10381"/>
                  <a:pt x="19453" y="13269"/>
                </a:cubicBezTo>
                <a:cubicBezTo>
                  <a:pt x="19544" y="13451"/>
                  <a:pt x="19575" y="13634"/>
                  <a:pt x="19514" y="13816"/>
                </a:cubicBezTo>
                <a:cubicBezTo>
                  <a:pt x="19082" y="14576"/>
                  <a:pt x="18405" y="14973"/>
                  <a:pt x="17699" y="14973"/>
                </a:cubicBezTo>
                <a:cubicBezTo>
                  <a:pt x="17164" y="14973"/>
                  <a:pt x="16612" y="14744"/>
                  <a:pt x="16140" y="14272"/>
                </a:cubicBezTo>
                <a:cubicBezTo>
                  <a:pt x="15958" y="14089"/>
                  <a:pt x="15806" y="13846"/>
                  <a:pt x="15623" y="13664"/>
                </a:cubicBezTo>
                <a:cubicBezTo>
                  <a:pt x="15319" y="13360"/>
                  <a:pt x="15228" y="12904"/>
                  <a:pt x="15441" y="12539"/>
                </a:cubicBezTo>
                <a:cubicBezTo>
                  <a:pt x="16140" y="10655"/>
                  <a:pt x="16566" y="8679"/>
                  <a:pt x="16657" y="6703"/>
                </a:cubicBezTo>
                <a:cubicBezTo>
                  <a:pt x="16718" y="5244"/>
                  <a:pt x="16657" y="3785"/>
                  <a:pt x="15958" y="2448"/>
                </a:cubicBezTo>
                <a:cubicBezTo>
                  <a:pt x="15657" y="1771"/>
                  <a:pt x="14995" y="1396"/>
                  <a:pt x="14319" y="1396"/>
                </a:cubicBezTo>
                <a:cubicBezTo>
                  <a:pt x="13901" y="1396"/>
                  <a:pt x="13479" y="1539"/>
                  <a:pt x="13131" y="1840"/>
                </a:cubicBezTo>
                <a:cubicBezTo>
                  <a:pt x="12797" y="2114"/>
                  <a:pt x="12523" y="2448"/>
                  <a:pt x="12310" y="2813"/>
                </a:cubicBezTo>
                <a:cubicBezTo>
                  <a:pt x="11854" y="3725"/>
                  <a:pt x="11581" y="4728"/>
                  <a:pt x="11581" y="5761"/>
                </a:cubicBezTo>
                <a:cubicBezTo>
                  <a:pt x="11490" y="8254"/>
                  <a:pt x="12098" y="10564"/>
                  <a:pt x="13101" y="12813"/>
                </a:cubicBezTo>
                <a:cubicBezTo>
                  <a:pt x="13222" y="13026"/>
                  <a:pt x="13253" y="13269"/>
                  <a:pt x="13192" y="13482"/>
                </a:cubicBezTo>
                <a:cubicBezTo>
                  <a:pt x="12979" y="13937"/>
                  <a:pt x="12736" y="14363"/>
                  <a:pt x="12462" y="14758"/>
                </a:cubicBezTo>
                <a:cubicBezTo>
                  <a:pt x="12130" y="15231"/>
                  <a:pt x="11605" y="15482"/>
                  <a:pt x="11081" y="15482"/>
                </a:cubicBezTo>
                <a:cubicBezTo>
                  <a:pt x="10695" y="15482"/>
                  <a:pt x="10310" y="15346"/>
                  <a:pt x="10000" y="15062"/>
                </a:cubicBezTo>
                <a:cubicBezTo>
                  <a:pt x="9514" y="14545"/>
                  <a:pt x="9028" y="13968"/>
                  <a:pt x="8632" y="13360"/>
                </a:cubicBezTo>
                <a:cubicBezTo>
                  <a:pt x="8572" y="13238"/>
                  <a:pt x="8572" y="13086"/>
                  <a:pt x="8632" y="12934"/>
                </a:cubicBezTo>
                <a:cubicBezTo>
                  <a:pt x="9483" y="11415"/>
                  <a:pt x="9848" y="9743"/>
                  <a:pt x="10152" y="8071"/>
                </a:cubicBezTo>
                <a:cubicBezTo>
                  <a:pt x="10487" y="6612"/>
                  <a:pt x="10487" y="5123"/>
                  <a:pt x="10122" y="3694"/>
                </a:cubicBezTo>
                <a:cubicBezTo>
                  <a:pt x="9848" y="2722"/>
                  <a:pt x="9423" y="1810"/>
                  <a:pt x="8237" y="1658"/>
                </a:cubicBezTo>
                <a:cubicBezTo>
                  <a:pt x="8182" y="1652"/>
                  <a:pt x="8126" y="1649"/>
                  <a:pt x="8070" y="1649"/>
                </a:cubicBezTo>
                <a:cubicBezTo>
                  <a:pt x="7236" y="1649"/>
                  <a:pt x="6360" y="2281"/>
                  <a:pt x="6018" y="3421"/>
                </a:cubicBezTo>
                <a:cubicBezTo>
                  <a:pt x="5654" y="4545"/>
                  <a:pt x="5441" y="5670"/>
                  <a:pt x="5380" y="6855"/>
                </a:cubicBezTo>
                <a:cubicBezTo>
                  <a:pt x="5319" y="8770"/>
                  <a:pt x="5623" y="10685"/>
                  <a:pt x="6322" y="12509"/>
                </a:cubicBezTo>
                <a:cubicBezTo>
                  <a:pt x="6322" y="12691"/>
                  <a:pt x="6262" y="12874"/>
                  <a:pt x="6110" y="13026"/>
                </a:cubicBezTo>
                <a:cubicBezTo>
                  <a:pt x="5947" y="13161"/>
                  <a:pt x="5742" y="13230"/>
                  <a:pt x="5536" y="13230"/>
                </a:cubicBezTo>
                <a:cubicBezTo>
                  <a:pt x="5278" y="13230"/>
                  <a:pt x="5018" y="13123"/>
                  <a:pt x="4833" y="12904"/>
                </a:cubicBezTo>
                <a:cubicBezTo>
                  <a:pt x="4590" y="12691"/>
                  <a:pt x="4377" y="12418"/>
                  <a:pt x="4195" y="12144"/>
                </a:cubicBezTo>
                <a:cubicBezTo>
                  <a:pt x="2310" y="9105"/>
                  <a:pt x="1611" y="5518"/>
                  <a:pt x="2189" y="1992"/>
                </a:cubicBezTo>
                <a:cubicBezTo>
                  <a:pt x="2340" y="1566"/>
                  <a:pt x="2128" y="1080"/>
                  <a:pt x="1702" y="928"/>
                </a:cubicBezTo>
                <a:cubicBezTo>
                  <a:pt x="1599" y="887"/>
                  <a:pt x="1493" y="867"/>
                  <a:pt x="1391" y="867"/>
                </a:cubicBezTo>
                <a:cubicBezTo>
                  <a:pt x="1043" y="867"/>
                  <a:pt x="725" y="1093"/>
                  <a:pt x="608" y="1445"/>
                </a:cubicBezTo>
                <a:cubicBezTo>
                  <a:pt x="456" y="1779"/>
                  <a:pt x="365" y="2144"/>
                  <a:pt x="334" y="2509"/>
                </a:cubicBezTo>
                <a:cubicBezTo>
                  <a:pt x="0" y="5488"/>
                  <a:pt x="486" y="8497"/>
                  <a:pt x="1733" y="11232"/>
                </a:cubicBezTo>
                <a:cubicBezTo>
                  <a:pt x="2128" y="12144"/>
                  <a:pt x="2675" y="13026"/>
                  <a:pt x="3313" y="13816"/>
                </a:cubicBezTo>
                <a:cubicBezTo>
                  <a:pt x="3898" y="14608"/>
                  <a:pt x="4600" y="14979"/>
                  <a:pt x="5390" y="14979"/>
                </a:cubicBezTo>
                <a:cubicBezTo>
                  <a:pt x="5873" y="14979"/>
                  <a:pt x="6389" y="14841"/>
                  <a:pt x="6930" y="14576"/>
                </a:cubicBezTo>
                <a:cubicBezTo>
                  <a:pt x="7021" y="14545"/>
                  <a:pt x="7113" y="14515"/>
                  <a:pt x="7234" y="14485"/>
                </a:cubicBezTo>
                <a:cubicBezTo>
                  <a:pt x="8248" y="16268"/>
                  <a:pt x="9703" y="17223"/>
                  <a:pt x="11133" y="17223"/>
                </a:cubicBezTo>
                <a:cubicBezTo>
                  <a:pt x="12360" y="17223"/>
                  <a:pt x="13570" y="16520"/>
                  <a:pt x="14468" y="15032"/>
                </a:cubicBezTo>
                <a:cubicBezTo>
                  <a:pt x="15319" y="16004"/>
                  <a:pt x="16262" y="16734"/>
                  <a:pt x="17630" y="16734"/>
                </a:cubicBezTo>
                <a:cubicBezTo>
                  <a:pt x="19028" y="16734"/>
                  <a:pt x="20000" y="15944"/>
                  <a:pt x="20851" y="15001"/>
                </a:cubicBezTo>
                <a:cubicBezTo>
                  <a:pt x="21789" y="15570"/>
                  <a:pt x="22650" y="15829"/>
                  <a:pt x="23446" y="15829"/>
                </a:cubicBezTo>
                <a:cubicBezTo>
                  <a:pt x="24946" y="15829"/>
                  <a:pt x="26214" y="14910"/>
                  <a:pt x="27326" y="13421"/>
                </a:cubicBezTo>
                <a:cubicBezTo>
                  <a:pt x="28323" y="14793"/>
                  <a:pt x="29609" y="15493"/>
                  <a:pt x="30916" y="15493"/>
                </a:cubicBezTo>
                <a:cubicBezTo>
                  <a:pt x="32157" y="15493"/>
                  <a:pt x="33417" y="14861"/>
                  <a:pt x="34469" y="13573"/>
                </a:cubicBezTo>
                <a:cubicBezTo>
                  <a:pt x="34682" y="13755"/>
                  <a:pt x="34864" y="13937"/>
                  <a:pt x="35016" y="14150"/>
                </a:cubicBezTo>
                <a:cubicBezTo>
                  <a:pt x="35686" y="14840"/>
                  <a:pt x="36609" y="15203"/>
                  <a:pt x="37543" y="15203"/>
                </a:cubicBezTo>
                <a:cubicBezTo>
                  <a:pt x="38092" y="15203"/>
                  <a:pt x="38643" y="15078"/>
                  <a:pt x="39150" y="14819"/>
                </a:cubicBezTo>
                <a:cubicBezTo>
                  <a:pt x="40396" y="14241"/>
                  <a:pt x="41369" y="13178"/>
                  <a:pt x="41825" y="11901"/>
                </a:cubicBezTo>
                <a:cubicBezTo>
                  <a:pt x="42584" y="9834"/>
                  <a:pt x="42888" y="7615"/>
                  <a:pt x="42736" y="5427"/>
                </a:cubicBezTo>
                <a:cubicBezTo>
                  <a:pt x="42706" y="4515"/>
                  <a:pt x="42554" y="3603"/>
                  <a:pt x="42432" y="2691"/>
                </a:cubicBezTo>
                <a:cubicBezTo>
                  <a:pt x="42402" y="2205"/>
                  <a:pt x="41976" y="1810"/>
                  <a:pt x="41490" y="1810"/>
                </a:cubicBezTo>
                <a:cubicBezTo>
                  <a:pt x="41004" y="1840"/>
                  <a:pt x="40700" y="2205"/>
                  <a:pt x="40700" y="2813"/>
                </a:cubicBezTo>
                <a:cubicBezTo>
                  <a:pt x="40700" y="3056"/>
                  <a:pt x="40700" y="3329"/>
                  <a:pt x="40761" y="3603"/>
                </a:cubicBezTo>
                <a:cubicBezTo>
                  <a:pt x="41125" y="5427"/>
                  <a:pt x="41125" y="7281"/>
                  <a:pt x="40761" y="9105"/>
                </a:cubicBezTo>
                <a:cubicBezTo>
                  <a:pt x="40578" y="10108"/>
                  <a:pt x="40274" y="11080"/>
                  <a:pt x="39788" y="11962"/>
                </a:cubicBezTo>
                <a:cubicBezTo>
                  <a:pt x="39256" y="12930"/>
                  <a:pt x="38449" y="13418"/>
                  <a:pt x="37651" y="13418"/>
                </a:cubicBezTo>
                <a:cubicBezTo>
                  <a:pt x="36945" y="13418"/>
                  <a:pt x="36245" y="13036"/>
                  <a:pt x="35745" y="12266"/>
                </a:cubicBezTo>
                <a:cubicBezTo>
                  <a:pt x="35654" y="12083"/>
                  <a:pt x="35624" y="11840"/>
                  <a:pt x="35715" y="11627"/>
                </a:cubicBezTo>
                <a:cubicBezTo>
                  <a:pt x="36840" y="9348"/>
                  <a:pt x="37296" y="6886"/>
                  <a:pt x="37417" y="4363"/>
                </a:cubicBezTo>
                <a:cubicBezTo>
                  <a:pt x="37508" y="3329"/>
                  <a:pt x="37296" y="2296"/>
                  <a:pt x="36779" y="1415"/>
                </a:cubicBezTo>
                <a:cubicBezTo>
                  <a:pt x="36346" y="677"/>
                  <a:pt x="35701" y="294"/>
                  <a:pt x="35055" y="294"/>
                </a:cubicBezTo>
                <a:cubicBezTo>
                  <a:pt x="34476" y="294"/>
                  <a:pt x="33896" y="601"/>
                  <a:pt x="33466" y="1232"/>
                </a:cubicBezTo>
                <a:cubicBezTo>
                  <a:pt x="32979" y="1931"/>
                  <a:pt x="32645" y="2752"/>
                  <a:pt x="32493" y="3603"/>
                </a:cubicBezTo>
                <a:cubicBezTo>
                  <a:pt x="32037" y="6278"/>
                  <a:pt x="32311" y="9044"/>
                  <a:pt x="33344" y="11567"/>
                </a:cubicBezTo>
                <a:cubicBezTo>
                  <a:pt x="33405" y="11749"/>
                  <a:pt x="33405" y="11962"/>
                  <a:pt x="33314" y="12175"/>
                </a:cubicBezTo>
                <a:cubicBezTo>
                  <a:pt x="32630" y="13247"/>
                  <a:pt x="31811" y="13779"/>
                  <a:pt x="30983" y="13779"/>
                </a:cubicBezTo>
                <a:cubicBezTo>
                  <a:pt x="30192" y="13779"/>
                  <a:pt x="29392" y="13292"/>
                  <a:pt x="28694" y="12327"/>
                </a:cubicBezTo>
                <a:lnTo>
                  <a:pt x="28602" y="12175"/>
                </a:lnTo>
                <a:cubicBezTo>
                  <a:pt x="28329" y="11871"/>
                  <a:pt x="28298" y="11445"/>
                  <a:pt x="28481" y="11111"/>
                </a:cubicBezTo>
                <a:cubicBezTo>
                  <a:pt x="29575" y="8588"/>
                  <a:pt x="30122" y="5913"/>
                  <a:pt x="30122" y="3177"/>
                </a:cubicBezTo>
                <a:cubicBezTo>
                  <a:pt x="30122" y="2448"/>
                  <a:pt x="29970" y="1718"/>
                  <a:pt x="29727" y="1050"/>
                </a:cubicBezTo>
                <a:cubicBezTo>
                  <a:pt x="29450" y="358"/>
                  <a:pt x="28908" y="1"/>
                  <a:pt x="283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5"/>
          <p:cNvSpPr/>
          <p:nvPr/>
        </p:nvSpPr>
        <p:spPr>
          <a:xfrm>
            <a:off x="579150" y="426513"/>
            <a:ext cx="134500" cy="140600"/>
          </a:xfrm>
          <a:custGeom>
            <a:avLst/>
            <a:gdLst/>
            <a:ahLst/>
            <a:cxnLst/>
            <a:rect l="l" t="t" r="r" b="b"/>
            <a:pathLst>
              <a:path w="5380" h="5624" extrusionOk="0">
                <a:moveTo>
                  <a:pt x="2668" y="0"/>
                </a:moveTo>
                <a:cubicBezTo>
                  <a:pt x="2650" y="0"/>
                  <a:pt x="2632" y="0"/>
                  <a:pt x="2614" y="1"/>
                </a:cubicBezTo>
                <a:cubicBezTo>
                  <a:pt x="1186" y="31"/>
                  <a:pt x="31" y="1186"/>
                  <a:pt x="31" y="2615"/>
                </a:cubicBezTo>
                <a:cubicBezTo>
                  <a:pt x="0" y="4165"/>
                  <a:pt x="1307" y="5593"/>
                  <a:pt x="2766" y="5624"/>
                </a:cubicBezTo>
                <a:cubicBezTo>
                  <a:pt x="4195" y="5624"/>
                  <a:pt x="5320" y="4408"/>
                  <a:pt x="5320" y="2797"/>
                </a:cubicBezTo>
                <a:cubicBezTo>
                  <a:pt x="5380" y="1265"/>
                  <a:pt x="4163" y="0"/>
                  <a:pt x="26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5"/>
          <p:cNvSpPr/>
          <p:nvPr/>
        </p:nvSpPr>
        <p:spPr>
          <a:xfrm>
            <a:off x="244750" y="726925"/>
            <a:ext cx="138325" cy="130725"/>
          </a:xfrm>
          <a:custGeom>
            <a:avLst/>
            <a:gdLst/>
            <a:ahLst/>
            <a:cxnLst/>
            <a:rect l="l" t="t" r="r" b="b"/>
            <a:pathLst>
              <a:path w="5533" h="5229" extrusionOk="0">
                <a:moveTo>
                  <a:pt x="2675" y="1"/>
                </a:moveTo>
                <a:cubicBezTo>
                  <a:pt x="1216" y="1"/>
                  <a:pt x="1" y="1095"/>
                  <a:pt x="1" y="2402"/>
                </a:cubicBezTo>
                <a:cubicBezTo>
                  <a:pt x="1" y="3861"/>
                  <a:pt x="1520" y="5229"/>
                  <a:pt x="3131" y="5229"/>
                </a:cubicBezTo>
                <a:cubicBezTo>
                  <a:pt x="4529" y="5229"/>
                  <a:pt x="5533" y="4195"/>
                  <a:pt x="5533" y="2706"/>
                </a:cubicBezTo>
                <a:cubicBezTo>
                  <a:pt x="5533" y="1156"/>
                  <a:pt x="4317" y="1"/>
                  <a:pt x="26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5"/>
          <p:cNvSpPr/>
          <p:nvPr/>
        </p:nvSpPr>
        <p:spPr>
          <a:xfrm>
            <a:off x="287200" y="1224175"/>
            <a:ext cx="142125" cy="124125"/>
          </a:xfrm>
          <a:custGeom>
            <a:avLst/>
            <a:gdLst/>
            <a:ahLst/>
            <a:cxnLst/>
            <a:rect l="l" t="t" r="r" b="b"/>
            <a:pathLst>
              <a:path w="5685" h="4965" extrusionOk="0">
                <a:moveTo>
                  <a:pt x="2749" y="1"/>
                </a:moveTo>
                <a:cubicBezTo>
                  <a:pt x="2724" y="1"/>
                  <a:pt x="2700" y="1"/>
                  <a:pt x="2675" y="2"/>
                </a:cubicBezTo>
                <a:cubicBezTo>
                  <a:pt x="1125" y="2"/>
                  <a:pt x="0" y="1157"/>
                  <a:pt x="334" y="2555"/>
                </a:cubicBezTo>
                <a:cubicBezTo>
                  <a:pt x="517" y="3680"/>
                  <a:pt x="1368" y="4592"/>
                  <a:pt x="2462" y="4865"/>
                </a:cubicBezTo>
                <a:cubicBezTo>
                  <a:pt x="2685" y="4932"/>
                  <a:pt x="2910" y="4964"/>
                  <a:pt x="3132" y="4964"/>
                </a:cubicBezTo>
                <a:cubicBezTo>
                  <a:pt x="3815" y="4964"/>
                  <a:pt x="4465" y="4656"/>
                  <a:pt x="4924" y="4105"/>
                </a:cubicBezTo>
                <a:cubicBezTo>
                  <a:pt x="5532" y="3467"/>
                  <a:pt x="5684" y="2494"/>
                  <a:pt x="5319" y="1674"/>
                </a:cubicBezTo>
                <a:cubicBezTo>
                  <a:pt x="4873" y="663"/>
                  <a:pt x="3846" y="1"/>
                  <a:pt x="27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5"/>
          <p:cNvSpPr/>
          <p:nvPr/>
        </p:nvSpPr>
        <p:spPr>
          <a:xfrm>
            <a:off x="996200" y="435913"/>
            <a:ext cx="130625" cy="121775"/>
          </a:xfrm>
          <a:custGeom>
            <a:avLst/>
            <a:gdLst/>
            <a:ahLst/>
            <a:cxnLst/>
            <a:rect l="l" t="t" r="r" b="b"/>
            <a:pathLst>
              <a:path w="5225" h="4871" extrusionOk="0">
                <a:moveTo>
                  <a:pt x="2341" y="0"/>
                </a:moveTo>
                <a:cubicBezTo>
                  <a:pt x="1003" y="0"/>
                  <a:pt x="0" y="821"/>
                  <a:pt x="0" y="1976"/>
                </a:cubicBezTo>
                <a:cubicBezTo>
                  <a:pt x="31" y="3222"/>
                  <a:pt x="821" y="4316"/>
                  <a:pt x="1976" y="4742"/>
                </a:cubicBezTo>
                <a:cubicBezTo>
                  <a:pt x="2234" y="4830"/>
                  <a:pt x="2495" y="4871"/>
                  <a:pt x="2748" y="4871"/>
                </a:cubicBezTo>
                <a:cubicBezTo>
                  <a:pt x="4075" y="4871"/>
                  <a:pt x="5224" y="3754"/>
                  <a:pt x="5046" y="2401"/>
                </a:cubicBezTo>
                <a:cubicBezTo>
                  <a:pt x="4772" y="1094"/>
                  <a:pt x="3678" y="122"/>
                  <a:pt x="234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5"/>
          <p:cNvSpPr/>
          <p:nvPr/>
        </p:nvSpPr>
        <p:spPr>
          <a:xfrm>
            <a:off x="1297175" y="354113"/>
            <a:ext cx="113250" cy="114850"/>
          </a:xfrm>
          <a:custGeom>
            <a:avLst/>
            <a:gdLst/>
            <a:ahLst/>
            <a:cxnLst/>
            <a:rect l="l" t="t" r="r" b="b"/>
            <a:pathLst>
              <a:path w="4530" h="4594" extrusionOk="0">
                <a:moveTo>
                  <a:pt x="1930" y="0"/>
                </a:moveTo>
                <a:cubicBezTo>
                  <a:pt x="912" y="0"/>
                  <a:pt x="60" y="830"/>
                  <a:pt x="31" y="1888"/>
                </a:cubicBezTo>
                <a:cubicBezTo>
                  <a:pt x="0" y="3073"/>
                  <a:pt x="1338" y="4593"/>
                  <a:pt x="2462" y="4593"/>
                </a:cubicBezTo>
                <a:cubicBezTo>
                  <a:pt x="2481" y="4593"/>
                  <a:pt x="2500" y="4594"/>
                  <a:pt x="2519" y="4594"/>
                </a:cubicBezTo>
                <a:cubicBezTo>
                  <a:pt x="3589" y="4594"/>
                  <a:pt x="4499" y="3753"/>
                  <a:pt x="4529" y="2648"/>
                </a:cubicBezTo>
                <a:cubicBezTo>
                  <a:pt x="4529" y="1249"/>
                  <a:pt x="3435" y="94"/>
                  <a:pt x="2037" y="3"/>
                </a:cubicBezTo>
                <a:cubicBezTo>
                  <a:pt x="2001" y="1"/>
                  <a:pt x="1965" y="0"/>
                  <a:pt x="19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5"/>
          <p:cNvSpPr/>
          <p:nvPr/>
        </p:nvSpPr>
        <p:spPr>
          <a:xfrm>
            <a:off x="476550" y="929450"/>
            <a:ext cx="102600" cy="102650"/>
          </a:xfrm>
          <a:custGeom>
            <a:avLst/>
            <a:gdLst/>
            <a:ahLst/>
            <a:cxnLst/>
            <a:rect l="l" t="t" r="r" b="b"/>
            <a:pathLst>
              <a:path w="4104" h="4106" extrusionOk="0">
                <a:moveTo>
                  <a:pt x="1920" y="0"/>
                </a:moveTo>
                <a:cubicBezTo>
                  <a:pt x="824" y="0"/>
                  <a:pt x="31" y="872"/>
                  <a:pt x="31" y="2037"/>
                </a:cubicBezTo>
                <a:cubicBezTo>
                  <a:pt x="1" y="3071"/>
                  <a:pt x="1095" y="4104"/>
                  <a:pt x="2311" y="4104"/>
                </a:cubicBezTo>
                <a:cubicBezTo>
                  <a:pt x="2328" y="4105"/>
                  <a:pt x="2346" y="4105"/>
                  <a:pt x="2363" y="4105"/>
                </a:cubicBezTo>
                <a:cubicBezTo>
                  <a:pt x="3313" y="4105"/>
                  <a:pt x="4103" y="3296"/>
                  <a:pt x="4074" y="2311"/>
                </a:cubicBezTo>
                <a:cubicBezTo>
                  <a:pt x="4074" y="974"/>
                  <a:pt x="3192" y="31"/>
                  <a:pt x="1976" y="1"/>
                </a:cubicBezTo>
                <a:cubicBezTo>
                  <a:pt x="1957" y="0"/>
                  <a:pt x="1939" y="0"/>
                  <a:pt x="192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2">
  <p:cSld name="TITLE_ONLY_1_2">
    <p:spTree>
      <p:nvGrpSpPr>
        <p:cNvPr id="1" name="Shape 252"/>
        <p:cNvGrpSpPr/>
        <p:nvPr/>
      </p:nvGrpSpPr>
      <p:grpSpPr>
        <a:xfrm>
          <a:off x="0" y="0"/>
          <a:ext cx="0" cy="0"/>
          <a:chOff x="0" y="0"/>
          <a:chExt cx="0" cy="0"/>
        </a:xfrm>
      </p:grpSpPr>
      <p:sp>
        <p:nvSpPr>
          <p:cNvPr id="253" name="Google Shape;253;p26"/>
          <p:cNvSpPr/>
          <p:nvPr/>
        </p:nvSpPr>
        <p:spPr>
          <a:xfrm rot="8600816">
            <a:off x="249595" y="3910459"/>
            <a:ext cx="1064132" cy="991832"/>
          </a:xfrm>
          <a:custGeom>
            <a:avLst/>
            <a:gdLst/>
            <a:ahLst/>
            <a:cxnLst/>
            <a:rect l="l" t="t" r="r" b="b"/>
            <a:pathLst>
              <a:path w="33558" h="31278" extrusionOk="0">
                <a:moveTo>
                  <a:pt x="14883" y="0"/>
                </a:moveTo>
                <a:cubicBezTo>
                  <a:pt x="13148" y="0"/>
                  <a:pt x="11476" y="382"/>
                  <a:pt x="9970" y="1386"/>
                </a:cubicBezTo>
                <a:cubicBezTo>
                  <a:pt x="9028" y="1994"/>
                  <a:pt x="8359" y="2937"/>
                  <a:pt x="8116" y="4031"/>
                </a:cubicBezTo>
                <a:cubicBezTo>
                  <a:pt x="7660" y="5763"/>
                  <a:pt x="8329" y="7192"/>
                  <a:pt x="9332" y="8590"/>
                </a:cubicBezTo>
                <a:cubicBezTo>
                  <a:pt x="11064" y="11083"/>
                  <a:pt x="12766" y="13575"/>
                  <a:pt x="14499" y="16068"/>
                </a:cubicBezTo>
                <a:cubicBezTo>
                  <a:pt x="14742" y="16493"/>
                  <a:pt x="14985" y="16949"/>
                  <a:pt x="15198" y="17405"/>
                </a:cubicBezTo>
                <a:lnTo>
                  <a:pt x="15046" y="17587"/>
                </a:lnTo>
                <a:cubicBezTo>
                  <a:pt x="14833" y="17496"/>
                  <a:pt x="14651" y="17405"/>
                  <a:pt x="14469" y="17314"/>
                </a:cubicBezTo>
                <a:cubicBezTo>
                  <a:pt x="13496" y="16706"/>
                  <a:pt x="12493" y="16098"/>
                  <a:pt x="11551" y="15429"/>
                </a:cubicBezTo>
                <a:cubicBezTo>
                  <a:pt x="9879" y="14244"/>
                  <a:pt x="8268" y="12937"/>
                  <a:pt x="6535" y="11751"/>
                </a:cubicBezTo>
                <a:cubicBezTo>
                  <a:pt x="5775" y="11235"/>
                  <a:pt x="4924" y="10839"/>
                  <a:pt x="4012" y="10566"/>
                </a:cubicBezTo>
                <a:cubicBezTo>
                  <a:pt x="3719" y="10452"/>
                  <a:pt x="3418" y="10399"/>
                  <a:pt x="3122" y="10399"/>
                </a:cubicBezTo>
                <a:cubicBezTo>
                  <a:pt x="2071" y="10399"/>
                  <a:pt x="1086" y="11072"/>
                  <a:pt x="730" y="12116"/>
                </a:cubicBezTo>
                <a:cubicBezTo>
                  <a:pt x="456" y="12846"/>
                  <a:pt x="274" y="13605"/>
                  <a:pt x="213" y="14396"/>
                </a:cubicBezTo>
                <a:cubicBezTo>
                  <a:pt x="0" y="16554"/>
                  <a:pt x="578" y="18621"/>
                  <a:pt x="1246" y="20657"/>
                </a:cubicBezTo>
                <a:cubicBezTo>
                  <a:pt x="2857" y="25460"/>
                  <a:pt x="6019" y="28712"/>
                  <a:pt x="10882" y="30262"/>
                </a:cubicBezTo>
                <a:cubicBezTo>
                  <a:pt x="12967" y="30943"/>
                  <a:pt x="15132" y="31277"/>
                  <a:pt x="17298" y="31277"/>
                </a:cubicBezTo>
                <a:cubicBezTo>
                  <a:pt x="19585" y="31277"/>
                  <a:pt x="21873" y="30905"/>
                  <a:pt x="24074" y="30171"/>
                </a:cubicBezTo>
                <a:cubicBezTo>
                  <a:pt x="26475" y="29411"/>
                  <a:pt x="28603" y="27922"/>
                  <a:pt x="30153" y="25916"/>
                </a:cubicBezTo>
                <a:cubicBezTo>
                  <a:pt x="32736" y="22481"/>
                  <a:pt x="33557" y="18590"/>
                  <a:pt x="32858" y="14426"/>
                </a:cubicBezTo>
                <a:cubicBezTo>
                  <a:pt x="32250" y="10627"/>
                  <a:pt x="30274" y="7526"/>
                  <a:pt x="27448" y="4973"/>
                </a:cubicBezTo>
                <a:cubicBezTo>
                  <a:pt x="24286" y="2116"/>
                  <a:pt x="20244" y="353"/>
                  <a:pt x="15988" y="49"/>
                </a:cubicBezTo>
                <a:cubicBezTo>
                  <a:pt x="15618" y="17"/>
                  <a:pt x="15249" y="0"/>
                  <a:pt x="148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6"/>
          <p:cNvSpPr/>
          <p:nvPr/>
        </p:nvSpPr>
        <p:spPr>
          <a:xfrm rot="-2205198">
            <a:off x="7661721" y="984552"/>
            <a:ext cx="1188881" cy="976943"/>
          </a:xfrm>
          <a:custGeom>
            <a:avLst/>
            <a:gdLst/>
            <a:ahLst/>
            <a:cxnLst/>
            <a:rect l="l" t="t" r="r" b="b"/>
            <a:pathLst>
              <a:path w="44805" h="36815" extrusionOk="0">
                <a:moveTo>
                  <a:pt x="26669" y="1"/>
                </a:moveTo>
                <a:cubicBezTo>
                  <a:pt x="25599" y="1"/>
                  <a:pt x="24520" y="120"/>
                  <a:pt x="23436" y="371"/>
                </a:cubicBezTo>
                <a:cubicBezTo>
                  <a:pt x="20913" y="948"/>
                  <a:pt x="18512" y="1890"/>
                  <a:pt x="16080" y="2802"/>
                </a:cubicBezTo>
                <a:cubicBezTo>
                  <a:pt x="14287" y="3471"/>
                  <a:pt x="12524" y="4200"/>
                  <a:pt x="10609" y="4535"/>
                </a:cubicBezTo>
                <a:cubicBezTo>
                  <a:pt x="8329" y="4960"/>
                  <a:pt x="6171" y="5781"/>
                  <a:pt x="4621" y="7574"/>
                </a:cubicBezTo>
                <a:cubicBezTo>
                  <a:pt x="3557" y="8790"/>
                  <a:pt x="2645" y="10128"/>
                  <a:pt x="1916" y="11586"/>
                </a:cubicBezTo>
                <a:cubicBezTo>
                  <a:pt x="274" y="14839"/>
                  <a:pt x="1" y="18334"/>
                  <a:pt x="730" y="21891"/>
                </a:cubicBezTo>
                <a:cubicBezTo>
                  <a:pt x="1885" y="27727"/>
                  <a:pt x="5077" y="32012"/>
                  <a:pt x="10518" y="34505"/>
                </a:cubicBezTo>
                <a:cubicBezTo>
                  <a:pt x="14165" y="36177"/>
                  <a:pt x="18086" y="36784"/>
                  <a:pt x="23102" y="36815"/>
                </a:cubicBezTo>
                <a:cubicBezTo>
                  <a:pt x="26749" y="36693"/>
                  <a:pt x="30366" y="36025"/>
                  <a:pt x="33801" y="34778"/>
                </a:cubicBezTo>
                <a:cubicBezTo>
                  <a:pt x="38117" y="33198"/>
                  <a:pt x="41369" y="30462"/>
                  <a:pt x="43132" y="26116"/>
                </a:cubicBezTo>
                <a:cubicBezTo>
                  <a:pt x="44348" y="23076"/>
                  <a:pt x="44804" y="19793"/>
                  <a:pt x="44409" y="16571"/>
                </a:cubicBezTo>
                <a:cubicBezTo>
                  <a:pt x="43649" y="9824"/>
                  <a:pt x="40275" y="4839"/>
                  <a:pt x="34135" y="1860"/>
                </a:cubicBezTo>
                <a:cubicBezTo>
                  <a:pt x="31734" y="681"/>
                  <a:pt x="29228" y="1"/>
                  <a:pt x="266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6"/>
          <p:cNvSpPr/>
          <p:nvPr/>
        </p:nvSpPr>
        <p:spPr>
          <a:xfrm rot="10248962" flipH="1">
            <a:off x="7553024" y="468952"/>
            <a:ext cx="1064096" cy="904820"/>
          </a:xfrm>
          <a:custGeom>
            <a:avLst/>
            <a:gdLst/>
            <a:ahLst/>
            <a:cxnLst/>
            <a:rect l="l" t="t" r="r" b="b"/>
            <a:pathLst>
              <a:path w="51977" h="44197" fill="none" extrusionOk="0">
                <a:moveTo>
                  <a:pt x="30366" y="6354"/>
                </a:moveTo>
                <a:cubicBezTo>
                  <a:pt x="17843" y="11126"/>
                  <a:pt x="2219" y="10852"/>
                  <a:pt x="1095" y="20123"/>
                </a:cubicBezTo>
                <a:cubicBezTo>
                  <a:pt x="0" y="29393"/>
                  <a:pt x="8815" y="44196"/>
                  <a:pt x="26809" y="43831"/>
                </a:cubicBezTo>
                <a:cubicBezTo>
                  <a:pt x="44834" y="43467"/>
                  <a:pt x="51977" y="35442"/>
                  <a:pt x="51369" y="25199"/>
                </a:cubicBezTo>
                <a:cubicBezTo>
                  <a:pt x="50761" y="14925"/>
                  <a:pt x="47053" y="1"/>
                  <a:pt x="30366" y="6354"/>
                </a:cubicBezTo>
                <a:close/>
              </a:path>
            </a:pathLst>
          </a:custGeom>
          <a:noFill/>
          <a:ln w="66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6"/>
          <p:cNvSpPr txBox="1">
            <a:spLocks noGrp="1"/>
          </p:cNvSpPr>
          <p:nvPr>
            <p:ph type="ctrTitle"/>
          </p:nvPr>
        </p:nvSpPr>
        <p:spPr>
          <a:xfrm>
            <a:off x="1504950" y="402200"/>
            <a:ext cx="6134100" cy="584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500" b="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3">
  <p:cSld name="TITLE_ONLY_1_2_1">
    <p:spTree>
      <p:nvGrpSpPr>
        <p:cNvPr id="1" name="Shape 257"/>
        <p:cNvGrpSpPr/>
        <p:nvPr/>
      </p:nvGrpSpPr>
      <p:grpSpPr>
        <a:xfrm>
          <a:off x="0" y="0"/>
          <a:ext cx="0" cy="0"/>
          <a:chOff x="0" y="0"/>
          <a:chExt cx="0" cy="0"/>
        </a:xfrm>
      </p:grpSpPr>
      <p:sp>
        <p:nvSpPr>
          <p:cNvPr id="258" name="Google Shape;258;p27"/>
          <p:cNvSpPr/>
          <p:nvPr/>
        </p:nvSpPr>
        <p:spPr>
          <a:xfrm rot="10800000">
            <a:off x="7183919" y="4189301"/>
            <a:ext cx="1842407" cy="985049"/>
          </a:xfrm>
          <a:custGeom>
            <a:avLst/>
            <a:gdLst/>
            <a:ahLst/>
            <a:cxnLst/>
            <a:rect l="l" t="t" r="r" b="b"/>
            <a:pathLst>
              <a:path w="62779" h="33565" extrusionOk="0">
                <a:moveTo>
                  <a:pt x="62779" y="1"/>
                </a:moveTo>
                <a:lnTo>
                  <a:pt x="62779" y="1"/>
                </a:lnTo>
                <a:cubicBezTo>
                  <a:pt x="62779" y="1"/>
                  <a:pt x="62778" y="1"/>
                  <a:pt x="62778" y="1"/>
                </a:cubicBezTo>
                <a:lnTo>
                  <a:pt x="62778" y="1"/>
                </a:lnTo>
                <a:lnTo>
                  <a:pt x="62779" y="1"/>
                </a:lnTo>
                <a:close/>
                <a:moveTo>
                  <a:pt x="62778" y="1"/>
                </a:moveTo>
                <a:lnTo>
                  <a:pt x="268" y="701"/>
                </a:lnTo>
                <a:cubicBezTo>
                  <a:pt x="1" y="701"/>
                  <a:pt x="1468" y="9508"/>
                  <a:pt x="1568" y="10008"/>
                </a:cubicBezTo>
                <a:cubicBezTo>
                  <a:pt x="3603" y="18814"/>
                  <a:pt x="8807" y="28254"/>
                  <a:pt x="17480" y="31957"/>
                </a:cubicBezTo>
                <a:cubicBezTo>
                  <a:pt x="19698" y="32899"/>
                  <a:pt x="22310" y="33564"/>
                  <a:pt x="24866" y="33564"/>
                </a:cubicBezTo>
                <a:cubicBezTo>
                  <a:pt x="26652" y="33564"/>
                  <a:pt x="28411" y="33240"/>
                  <a:pt x="29989" y="32457"/>
                </a:cubicBezTo>
                <a:cubicBezTo>
                  <a:pt x="33825" y="30589"/>
                  <a:pt x="35793" y="26553"/>
                  <a:pt x="37494" y="22817"/>
                </a:cubicBezTo>
                <a:cubicBezTo>
                  <a:pt x="39496" y="18447"/>
                  <a:pt x="41564" y="14011"/>
                  <a:pt x="45400" y="10875"/>
                </a:cubicBezTo>
                <a:cubicBezTo>
                  <a:pt x="50036" y="7072"/>
                  <a:pt x="56441" y="6439"/>
                  <a:pt x="60844" y="2269"/>
                </a:cubicBezTo>
                <a:cubicBezTo>
                  <a:pt x="61111" y="2003"/>
                  <a:pt x="62542" y="6"/>
                  <a:pt x="62778" y="1"/>
                </a:cubicBezTo>
                <a:close/>
              </a:path>
            </a:pathLst>
          </a:custGeom>
          <a:solidFill>
            <a:srgbClr val="FF5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7"/>
          <p:cNvSpPr/>
          <p:nvPr/>
        </p:nvSpPr>
        <p:spPr>
          <a:xfrm>
            <a:off x="601500" y="475588"/>
            <a:ext cx="1570702" cy="630786"/>
          </a:xfrm>
          <a:custGeom>
            <a:avLst/>
            <a:gdLst/>
            <a:ahLst/>
            <a:cxnLst/>
            <a:rect l="l" t="t" r="r" b="b"/>
            <a:pathLst>
              <a:path w="42889" h="17224" extrusionOk="0">
                <a:moveTo>
                  <a:pt x="28238" y="2083"/>
                </a:moveTo>
                <a:lnTo>
                  <a:pt x="28238" y="2083"/>
                </a:lnTo>
                <a:cubicBezTo>
                  <a:pt x="28602" y="4424"/>
                  <a:pt x="28116" y="6643"/>
                  <a:pt x="27417" y="8831"/>
                </a:cubicBezTo>
                <a:cubicBezTo>
                  <a:pt x="26931" y="6491"/>
                  <a:pt x="26961" y="4211"/>
                  <a:pt x="28238" y="2083"/>
                </a:cubicBezTo>
                <a:close/>
                <a:moveTo>
                  <a:pt x="35168" y="2053"/>
                </a:moveTo>
                <a:cubicBezTo>
                  <a:pt x="35350" y="2387"/>
                  <a:pt x="35472" y="2752"/>
                  <a:pt x="35563" y="3117"/>
                </a:cubicBezTo>
                <a:cubicBezTo>
                  <a:pt x="35837" y="5366"/>
                  <a:pt x="35350" y="7463"/>
                  <a:pt x="34682" y="9652"/>
                </a:cubicBezTo>
                <a:cubicBezTo>
                  <a:pt x="33618" y="8193"/>
                  <a:pt x="33922" y="2934"/>
                  <a:pt x="35168" y="2053"/>
                </a:cubicBezTo>
                <a:close/>
                <a:moveTo>
                  <a:pt x="14408" y="3147"/>
                </a:moveTo>
                <a:lnTo>
                  <a:pt x="14408" y="3147"/>
                </a:lnTo>
                <a:cubicBezTo>
                  <a:pt x="15380" y="5670"/>
                  <a:pt x="14894" y="8132"/>
                  <a:pt x="14195" y="10685"/>
                </a:cubicBezTo>
                <a:cubicBezTo>
                  <a:pt x="13009" y="7980"/>
                  <a:pt x="13070" y="3877"/>
                  <a:pt x="14408" y="3147"/>
                </a:cubicBezTo>
                <a:close/>
                <a:moveTo>
                  <a:pt x="8146" y="3451"/>
                </a:moveTo>
                <a:cubicBezTo>
                  <a:pt x="8268" y="3694"/>
                  <a:pt x="8359" y="3968"/>
                  <a:pt x="8450" y="4241"/>
                </a:cubicBezTo>
                <a:cubicBezTo>
                  <a:pt x="8815" y="5640"/>
                  <a:pt x="8632" y="7007"/>
                  <a:pt x="8328" y="8375"/>
                </a:cubicBezTo>
                <a:cubicBezTo>
                  <a:pt x="8146" y="9165"/>
                  <a:pt x="7933" y="9925"/>
                  <a:pt x="7721" y="10776"/>
                </a:cubicBezTo>
                <a:cubicBezTo>
                  <a:pt x="6961" y="9257"/>
                  <a:pt x="6748" y="4454"/>
                  <a:pt x="8146" y="3451"/>
                </a:cubicBezTo>
                <a:close/>
                <a:moveTo>
                  <a:pt x="21520" y="1810"/>
                </a:moveTo>
                <a:cubicBezTo>
                  <a:pt x="21611" y="2083"/>
                  <a:pt x="21703" y="2387"/>
                  <a:pt x="21794" y="2691"/>
                </a:cubicBezTo>
                <a:cubicBezTo>
                  <a:pt x="22098" y="4454"/>
                  <a:pt x="21855" y="6217"/>
                  <a:pt x="21520" y="7950"/>
                </a:cubicBezTo>
                <a:cubicBezTo>
                  <a:pt x="21338" y="8983"/>
                  <a:pt x="21034" y="10047"/>
                  <a:pt x="20760" y="11080"/>
                </a:cubicBezTo>
                <a:cubicBezTo>
                  <a:pt x="20730" y="11202"/>
                  <a:pt x="20669" y="11354"/>
                  <a:pt x="20608" y="11506"/>
                </a:cubicBezTo>
                <a:cubicBezTo>
                  <a:pt x="18967" y="8861"/>
                  <a:pt x="19484" y="2752"/>
                  <a:pt x="21520" y="1810"/>
                </a:cubicBezTo>
                <a:close/>
                <a:moveTo>
                  <a:pt x="28334" y="1"/>
                </a:moveTo>
                <a:cubicBezTo>
                  <a:pt x="27901" y="1"/>
                  <a:pt x="27449" y="205"/>
                  <a:pt x="27083" y="624"/>
                </a:cubicBezTo>
                <a:cubicBezTo>
                  <a:pt x="26748" y="989"/>
                  <a:pt x="26475" y="1445"/>
                  <a:pt x="26262" y="1901"/>
                </a:cubicBezTo>
                <a:cubicBezTo>
                  <a:pt x="24955" y="4940"/>
                  <a:pt x="25107" y="8041"/>
                  <a:pt x="26140" y="11141"/>
                </a:cubicBezTo>
                <a:cubicBezTo>
                  <a:pt x="26232" y="11354"/>
                  <a:pt x="26232" y="11627"/>
                  <a:pt x="26171" y="11871"/>
                </a:cubicBezTo>
                <a:cubicBezTo>
                  <a:pt x="25897" y="12357"/>
                  <a:pt x="25563" y="12813"/>
                  <a:pt x="25198" y="13238"/>
                </a:cubicBezTo>
                <a:cubicBezTo>
                  <a:pt x="24668" y="13807"/>
                  <a:pt x="24031" y="14080"/>
                  <a:pt x="23398" y="14080"/>
                </a:cubicBezTo>
                <a:cubicBezTo>
                  <a:pt x="23016" y="14080"/>
                  <a:pt x="22635" y="13980"/>
                  <a:pt x="22280" y="13786"/>
                </a:cubicBezTo>
                <a:cubicBezTo>
                  <a:pt x="21915" y="13664"/>
                  <a:pt x="21763" y="13238"/>
                  <a:pt x="21976" y="12934"/>
                </a:cubicBezTo>
                <a:cubicBezTo>
                  <a:pt x="23010" y="10260"/>
                  <a:pt x="23557" y="7402"/>
                  <a:pt x="23617" y="4515"/>
                </a:cubicBezTo>
                <a:cubicBezTo>
                  <a:pt x="23648" y="3451"/>
                  <a:pt x="23466" y="2387"/>
                  <a:pt x="23162" y="1354"/>
                </a:cubicBezTo>
                <a:cubicBezTo>
                  <a:pt x="22879" y="488"/>
                  <a:pt x="22201" y="31"/>
                  <a:pt x="21459" y="31"/>
                </a:cubicBezTo>
                <a:cubicBezTo>
                  <a:pt x="21002" y="31"/>
                  <a:pt x="20520" y="204"/>
                  <a:pt x="20092" y="563"/>
                </a:cubicBezTo>
                <a:cubicBezTo>
                  <a:pt x="19788" y="776"/>
                  <a:pt x="19544" y="1050"/>
                  <a:pt x="19362" y="1354"/>
                </a:cubicBezTo>
                <a:cubicBezTo>
                  <a:pt x="18906" y="2114"/>
                  <a:pt x="18541" y="2904"/>
                  <a:pt x="18298" y="3755"/>
                </a:cubicBezTo>
                <a:cubicBezTo>
                  <a:pt x="17417" y="6977"/>
                  <a:pt x="17842" y="10381"/>
                  <a:pt x="19453" y="13269"/>
                </a:cubicBezTo>
                <a:cubicBezTo>
                  <a:pt x="19544" y="13451"/>
                  <a:pt x="19575" y="13634"/>
                  <a:pt x="19514" y="13816"/>
                </a:cubicBezTo>
                <a:cubicBezTo>
                  <a:pt x="19082" y="14576"/>
                  <a:pt x="18405" y="14973"/>
                  <a:pt x="17699" y="14973"/>
                </a:cubicBezTo>
                <a:cubicBezTo>
                  <a:pt x="17164" y="14973"/>
                  <a:pt x="16612" y="14744"/>
                  <a:pt x="16140" y="14272"/>
                </a:cubicBezTo>
                <a:cubicBezTo>
                  <a:pt x="15958" y="14089"/>
                  <a:pt x="15806" y="13846"/>
                  <a:pt x="15623" y="13664"/>
                </a:cubicBezTo>
                <a:cubicBezTo>
                  <a:pt x="15319" y="13360"/>
                  <a:pt x="15228" y="12904"/>
                  <a:pt x="15441" y="12539"/>
                </a:cubicBezTo>
                <a:cubicBezTo>
                  <a:pt x="16140" y="10655"/>
                  <a:pt x="16566" y="8679"/>
                  <a:pt x="16657" y="6703"/>
                </a:cubicBezTo>
                <a:cubicBezTo>
                  <a:pt x="16718" y="5244"/>
                  <a:pt x="16657" y="3785"/>
                  <a:pt x="15958" y="2448"/>
                </a:cubicBezTo>
                <a:cubicBezTo>
                  <a:pt x="15657" y="1771"/>
                  <a:pt x="14995" y="1396"/>
                  <a:pt x="14319" y="1396"/>
                </a:cubicBezTo>
                <a:cubicBezTo>
                  <a:pt x="13901" y="1396"/>
                  <a:pt x="13479" y="1539"/>
                  <a:pt x="13131" y="1840"/>
                </a:cubicBezTo>
                <a:cubicBezTo>
                  <a:pt x="12797" y="2114"/>
                  <a:pt x="12523" y="2448"/>
                  <a:pt x="12310" y="2813"/>
                </a:cubicBezTo>
                <a:cubicBezTo>
                  <a:pt x="11854" y="3725"/>
                  <a:pt x="11581" y="4728"/>
                  <a:pt x="11581" y="5761"/>
                </a:cubicBezTo>
                <a:cubicBezTo>
                  <a:pt x="11490" y="8254"/>
                  <a:pt x="12098" y="10564"/>
                  <a:pt x="13101" y="12813"/>
                </a:cubicBezTo>
                <a:cubicBezTo>
                  <a:pt x="13222" y="13026"/>
                  <a:pt x="13253" y="13269"/>
                  <a:pt x="13192" y="13482"/>
                </a:cubicBezTo>
                <a:cubicBezTo>
                  <a:pt x="12979" y="13937"/>
                  <a:pt x="12736" y="14363"/>
                  <a:pt x="12462" y="14758"/>
                </a:cubicBezTo>
                <a:cubicBezTo>
                  <a:pt x="12130" y="15231"/>
                  <a:pt x="11605" y="15482"/>
                  <a:pt x="11081" y="15482"/>
                </a:cubicBezTo>
                <a:cubicBezTo>
                  <a:pt x="10695" y="15482"/>
                  <a:pt x="10310" y="15346"/>
                  <a:pt x="10000" y="15062"/>
                </a:cubicBezTo>
                <a:cubicBezTo>
                  <a:pt x="9514" y="14545"/>
                  <a:pt x="9028" y="13968"/>
                  <a:pt x="8632" y="13360"/>
                </a:cubicBezTo>
                <a:cubicBezTo>
                  <a:pt x="8572" y="13238"/>
                  <a:pt x="8572" y="13086"/>
                  <a:pt x="8632" y="12934"/>
                </a:cubicBezTo>
                <a:cubicBezTo>
                  <a:pt x="9483" y="11415"/>
                  <a:pt x="9848" y="9743"/>
                  <a:pt x="10152" y="8071"/>
                </a:cubicBezTo>
                <a:cubicBezTo>
                  <a:pt x="10487" y="6612"/>
                  <a:pt x="10487" y="5123"/>
                  <a:pt x="10122" y="3694"/>
                </a:cubicBezTo>
                <a:cubicBezTo>
                  <a:pt x="9848" y="2722"/>
                  <a:pt x="9423" y="1810"/>
                  <a:pt x="8237" y="1658"/>
                </a:cubicBezTo>
                <a:cubicBezTo>
                  <a:pt x="8182" y="1652"/>
                  <a:pt x="8126" y="1649"/>
                  <a:pt x="8070" y="1649"/>
                </a:cubicBezTo>
                <a:cubicBezTo>
                  <a:pt x="7236" y="1649"/>
                  <a:pt x="6360" y="2281"/>
                  <a:pt x="6018" y="3421"/>
                </a:cubicBezTo>
                <a:cubicBezTo>
                  <a:pt x="5654" y="4545"/>
                  <a:pt x="5441" y="5670"/>
                  <a:pt x="5380" y="6855"/>
                </a:cubicBezTo>
                <a:cubicBezTo>
                  <a:pt x="5319" y="8770"/>
                  <a:pt x="5623" y="10685"/>
                  <a:pt x="6322" y="12509"/>
                </a:cubicBezTo>
                <a:cubicBezTo>
                  <a:pt x="6322" y="12691"/>
                  <a:pt x="6262" y="12874"/>
                  <a:pt x="6110" y="13026"/>
                </a:cubicBezTo>
                <a:cubicBezTo>
                  <a:pt x="5947" y="13161"/>
                  <a:pt x="5742" y="13230"/>
                  <a:pt x="5536" y="13230"/>
                </a:cubicBezTo>
                <a:cubicBezTo>
                  <a:pt x="5278" y="13230"/>
                  <a:pt x="5018" y="13123"/>
                  <a:pt x="4833" y="12904"/>
                </a:cubicBezTo>
                <a:cubicBezTo>
                  <a:pt x="4590" y="12691"/>
                  <a:pt x="4377" y="12418"/>
                  <a:pt x="4195" y="12144"/>
                </a:cubicBezTo>
                <a:cubicBezTo>
                  <a:pt x="2310" y="9105"/>
                  <a:pt x="1611" y="5518"/>
                  <a:pt x="2189" y="1992"/>
                </a:cubicBezTo>
                <a:cubicBezTo>
                  <a:pt x="2340" y="1566"/>
                  <a:pt x="2128" y="1080"/>
                  <a:pt x="1702" y="928"/>
                </a:cubicBezTo>
                <a:cubicBezTo>
                  <a:pt x="1599" y="887"/>
                  <a:pt x="1493" y="867"/>
                  <a:pt x="1391" y="867"/>
                </a:cubicBezTo>
                <a:cubicBezTo>
                  <a:pt x="1043" y="867"/>
                  <a:pt x="725" y="1093"/>
                  <a:pt x="608" y="1445"/>
                </a:cubicBezTo>
                <a:cubicBezTo>
                  <a:pt x="456" y="1779"/>
                  <a:pt x="365" y="2144"/>
                  <a:pt x="334" y="2509"/>
                </a:cubicBezTo>
                <a:cubicBezTo>
                  <a:pt x="0" y="5488"/>
                  <a:pt x="486" y="8497"/>
                  <a:pt x="1733" y="11232"/>
                </a:cubicBezTo>
                <a:cubicBezTo>
                  <a:pt x="2128" y="12144"/>
                  <a:pt x="2675" y="13026"/>
                  <a:pt x="3313" y="13816"/>
                </a:cubicBezTo>
                <a:cubicBezTo>
                  <a:pt x="3898" y="14608"/>
                  <a:pt x="4600" y="14979"/>
                  <a:pt x="5390" y="14979"/>
                </a:cubicBezTo>
                <a:cubicBezTo>
                  <a:pt x="5873" y="14979"/>
                  <a:pt x="6389" y="14841"/>
                  <a:pt x="6930" y="14576"/>
                </a:cubicBezTo>
                <a:cubicBezTo>
                  <a:pt x="7021" y="14545"/>
                  <a:pt x="7113" y="14515"/>
                  <a:pt x="7234" y="14485"/>
                </a:cubicBezTo>
                <a:cubicBezTo>
                  <a:pt x="8248" y="16268"/>
                  <a:pt x="9703" y="17223"/>
                  <a:pt x="11133" y="17223"/>
                </a:cubicBezTo>
                <a:cubicBezTo>
                  <a:pt x="12360" y="17223"/>
                  <a:pt x="13570" y="16520"/>
                  <a:pt x="14468" y="15032"/>
                </a:cubicBezTo>
                <a:cubicBezTo>
                  <a:pt x="15319" y="16004"/>
                  <a:pt x="16262" y="16734"/>
                  <a:pt x="17630" y="16734"/>
                </a:cubicBezTo>
                <a:cubicBezTo>
                  <a:pt x="19028" y="16734"/>
                  <a:pt x="20000" y="15944"/>
                  <a:pt x="20851" y="15001"/>
                </a:cubicBezTo>
                <a:cubicBezTo>
                  <a:pt x="21789" y="15570"/>
                  <a:pt x="22650" y="15829"/>
                  <a:pt x="23446" y="15829"/>
                </a:cubicBezTo>
                <a:cubicBezTo>
                  <a:pt x="24946" y="15829"/>
                  <a:pt x="26214" y="14910"/>
                  <a:pt x="27326" y="13421"/>
                </a:cubicBezTo>
                <a:cubicBezTo>
                  <a:pt x="28323" y="14793"/>
                  <a:pt x="29609" y="15493"/>
                  <a:pt x="30916" y="15493"/>
                </a:cubicBezTo>
                <a:cubicBezTo>
                  <a:pt x="32157" y="15493"/>
                  <a:pt x="33417" y="14861"/>
                  <a:pt x="34469" y="13573"/>
                </a:cubicBezTo>
                <a:cubicBezTo>
                  <a:pt x="34682" y="13755"/>
                  <a:pt x="34864" y="13937"/>
                  <a:pt x="35016" y="14150"/>
                </a:cubicBezTo>
                <a:cubicBezTo>
                  <a:pt x="35686" y="14840"/>
                  <a:pt x="36609" y="15203"/>
                  <a:pt x="37543" y="15203"/>
                </a:cubicBezTo>
                <a:cubicBezTo>
                  <a:pt x="38092" y="15203"/>
                  <a:pt x="38643" y="15078"/>
                  <a:pt x="39150" y="14819"/>
                </a:cubicBezTo>
                <a:cubicBezTo>
                  <a:pt x="40396" y="14241"/>
                  <a:pt x="41369" y="13178"/>
                  <a:pt x="41825" y="11901"/>
                </a:cubicBezTo>
                <a:cubicBezTo>
                  <a:pt x="42584" y="9834"/>
                  <a:pt x="42888" y="7615"/>
                  <a:pt x="42736" y="5427"/>
                </a:cubicBezTo>
                <a:cubicBezTo>
                  <a:pt x="42706" y="4515"/>
                  <a:pt x="42554" y="3603"/>
                  <a:pt x="42432" y="2691"/>
                </a:cubicBezTo>
                <a:cubicBezTo>
                  <a:pt x="42402" y="2205"/>
                  <a:pt x="41976" y="1810"/>
                  <a:pt x="41490" y="1810"/>
                </a:cubicBezTo>
                <a:cubicBezTo>
                  <a:pt x="41004" y="1840"/>
                  <a:pt x="40700" y="2205"/>
                  <a:pt x="40700" y="2813"/>
                </a:cubicBezTo>
                <a:cubicBezTo>
                  <a:pt x="40700" y="3056"/>
                  <a:pt x="40700" y="3329"/>
                  <a:pt x="40761" y="3603"/>
                </a:cubicBezTo>
                <a:cubicBezTo>
                  <a:pt x="41125" y="5427"/>
                  <a:pt x="41125" y="7281"/>
                  <a:pt x="40761" y="9105"/>
                </a:cubicBezTo>
                <a:cubicBezTo>
                  <a:pt x="40578" y="10108"/>
                  <a:pt x="40274" y="11080"/>
                  <a:pt x="39788" y="11962"/>
                </a:cubicBezTo>
                <a:cubicBezTo>
                  <a:pt x="39256" y="12930"/>
                  <a:pt x="38449" y="13418"/>
                  <a:pt x="37651" y="13418"/>
                </a:cubicBezTo>
                <a:cubicBezTo>
                  <a:pt x="36945" y="13418"/>
                  <a:pt x="36245" y="13036"/>
                  <a:pt x="35745" y="12266"/>
                </a:cubicBezTo>
                <a:cubicBezTo>
                  <a:pt x="35654" y="12083"/>
                  <a:pt x="35624" y="11840"/>
                  <a:pt x="35715" y="11627"/>
                </a:cubicBezTo>
                <a:cubicBezTo>
                  <a:pt x="36840" y="9348"/>
                  <a:pt x="37296" y="6886"/>
                  <a:pt x="37417" y="4363"/>
                </a:cubicBezTo>
                <a:cubicBezTo>
                  <a:pt x="37508" y="3329"/>
                  <a:pt x="37296" y="2296"/>
                  <a:pt x="36779" y="1415"/>
                </a:cubicBezTo>
                <a:cubicBezTo>
                  <a:pt x="36346" y="677"/>
                  <a:pt x="35701" y="294"/>
                  <a:pt x="35055" y="294"/>
                </a:cubicBezTo>
                <a:cubicBezTo>
                  <a:pt x="34476" y="294"/>
                  <a:pt x="33896" y="601"/>
                  <a:pt x="33466" y="1232"/>
                </a:cubicBezTo>
                <a:cubicBezTo>
                  <a:pt x="32979" y="1931"/>
                  <a:pt x="32645" y="2752"/>
                  <a:pt x="32493" y="3603"/>
                </a:cubicBezTo>
                <a:cubicBezTo>
                  <a:pt x="32037" y="6278"/>
                  <a:pt x="32311" y="9044"/>
                  <a:pt x="33344" y="11567"/>
                </a:cubicBezTo>
                <a:cubicBezTo>
                  <a:pt x="33405" y="11749"/>
                  <a:pt x="33405" y="11962"/>
                  <a:pt x="33314" y="12175"/>
                </a:cubicBezTo>
                <a:cubicBezTo>
                  <a:pt x="32630" y="13247"/>
                  <a:pt x="31811" y="13779"/>
                  <a:pt x="30983" y="13779"/>
                </a:cubicBezTo>
                <a:cubicBezTo>
                  <a:pt x="30192" y="13779"/>
                  <a:pt x="29392" y="13292"/>
                  <a:pt x="28694" y="12327"/>
                </a:cubicBezTo>
                <a:lnTo>
                  <a:pt x="28602" y="12175"/>
                </a:lnTo>
                <a:cubicBezTo>
                  <a:pt x="28329" y="11871"/>
                  <a:pt x="28298" y="11445"/>
                  <a:pt x="28481" y="11111"/>
                </a:cubicBezTo>
                <a:cubicBezTo>
                  <a:pt x="29575" y="8588"/>
                  <a:pt x="30122" y="5913"/>
                  <a:pt x="30122" y="3177"/>
                </a:cubicBezTo>
                <a:cubicBezTo>
                  <a:pt x="30122" y="2448"/>
                  <a:pt x="29970" y="1718"/>
                  <a:pt x="29727" y="1050"/>
                </a:cubicBezTo>
                <a:cubicBezTo>
                  <a:pt x="29450" y="358"/>
                  <a:pt x="28908" y="1"/>
                  <a:pt x="283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7"/>
          <p:cNvSpPr txBox="1">
            <a:spLocks noGrp="1"/>
          </p:cNvSpPr>
          <p:nvPr>
            <p:ph type="ctrTitle"/>
          </p:nvPr>
        </p:nvSpPr>
        <p:spPr>
          <a:xfrm>
            <a:off x="1504950" y="402200"/>
            <a:ext cx="6134100" cy="584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500" b="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4">
  <p:cSld name="TITLE_ONLY_1_2_1_1">
    <p:spTree>
      <p:nvGrpSpPr>
        <p:cNvPr id="1" name="Shape 261"/>
        <p:cNvGrpSpPr/>
        <p:nvPr/>
      </p:nvGrpSpPr>
      <p:grpSpPr>
        <a:xfrm>
          <a:off x="0" y="0"/>
          <a:ext cx="0" cy="0"/>
          <a:chOff x="0" y="0"/>
          <a:chExt cx="0" cy="0"/>
        </a:xfrm>
      </p:grpSpPr>
      <p:sp>
        <p:nvSpPr>
          <p:cNvPr id="262" name="Google Shape;262;p28"/>
          <p:cNvSpPr/>
          <p:nvPr/>
        </p:nvSpPr>
        <p:spPr>
          <a:xfrm rot="10800000">
            <a:off x="330550" y="389825"/>
            <a:ext cx="1064124" cy="991825"/>
          </a:xfrm>
          <a:custGeom>
            <a:avLst/>
            <a:gdLst/>
            <a:ahLst/>
            <a:cxnLst/>
            <a:rect l="l" t="t" r="r" b="b"/>
            <a:pathLst>
              <a:path w="33558" h="31278" extrusionOk="0">
                <a:moveTo>
                  <a:pt x="14883" y="0"/>
                </a:moveTo>
                <a:cubicBezTo>
                  <a:pt x="13148" y="0"/>
                  <a:pt x="11476" y="382"/>
                  <a:pt x="9970" y="1386"/>
                </a:cubicBezTo>
                <a:cubicBezTo>
                  <a:pt x="9028" y="1994"/>
                  <a:pt x="8359" y="2937"/>
                  <a:pt x="8116" y="4031"/>
                </a:cubicBezTo>
                <a:cubicBezTo>
                  <a:pt x="7660" y="5763"/>
                  <a:pt x="8329" y="7192"/>
                  <a:pt x="9332" y="8590"/>
                </a:cubicBezTo>
                <a:cubicBezTo>
                  <a:pt x="11064" y="11083"/>
                  <a:pt x="12766" y="13575"/>
                  <a:pt x="14499" y="16068"/>
                </a:cubicBezTo>
                <a:cubicBezTo>
                  <a:pt x="14742" y="16493"/>
                  <a:pt x="14985" y="16949"/>
                  <a:pt x="15198" y="17405"/>
                </a:cubicBezTo>
                <a:lnTo>
                  <a:pt x="15046" y="17587"/>
                </a:lnTo>
                <a:cubicBezTo>
                  <a:pt x="14833" y="17496"/>
                  <a:pt x="14651" y="17405"/>
                  <a:pt x="14469" y="17314"/>
                </a:cubicBezTo>
                <a:cubicBezTo>
                  <a:pt x="13496" y="16706"/>
                  <a:pt x="12493" y="16098"/>
                  <a:pt x="11551" y="15429"/>
                </a:cubicBezTo>
                <a:cubicBezTo>
                  <a:pt x="9879" y="14244"/>
                  <a:pt x="8268" y="12937"/>
                  <a:pt x="6535" y="11751"/>
                </a:cubicBezTo>
                <a:cubicBezTo>
                  <a:pt x="5775" y="11235"/>
                  <a:pt x="4924" y="10839"/>
                  <a:pt x="4012" y="10566"/>
                </a:cubicBezTo>
                <a:cubicBezTo>
                  <a:pt x="3719" y="10452"/>
                  <a:pt x="3418" y="10399"/>
                  <a:pt x="3122" y="10399"/>
                </a:cubicBezTo>
                <a:cubicBezTo>
                  <a:pt x="2071" y="10399"/>
                  <a:pt x="1086" y="11072"/>
                  <a:pt x="730" y="12116"/>
                </a:cubicBezTo>
                <a:cubicBezTo>
                  <a:pt x="456" y="12846"/>
                  <a:pt x="274" y="13605"/>
                  <a:pt x="213" y="14396"/>
                </a:cubicBezTo>
                <a:cubicBezTo>
                  <a:pt x="0" y="16554"/>
                  <a:pt x="578" y="18621"/>
                  <a:pt x="1246" y="20657"/>
                </a:cubicBezTo>
                <a:cubicBezTo>
                  <a:pt x="2857" y="25460"/>
                  <a:pt x="6019" y="28712"/>
                  <a:pt x="10882" y="30262"/>
                </a:cubicBezTo>
                <a:cubicBezTo>
                  <a:pt x="12967" y="30943"/>
                  <a:pt x="15132" y="31277"/>
                  <a:pt x="17298" y="31277"/>
                </a:cubicBezTo>
                <a:cubicBezTo>
                  <a:pt x="19585" y="31277"/>
                  <a:pt x="21873" y="30905"/>
                  <a:pt x="24074" y="30171"/>
                </a:cubicBezTo>
                <a:cubicBezTo>
                  <a:pt x="26475" y="29411"/>
                  <a:pt x="28603" y="27922"/>
                  <a:pt x="30153" y="25916"/>
                </a:cubicBezTo>
                <a:cubicBezTo>
                  <a:pt x="32736" y="22481"/>
                  <a:pt x="33557" y="18590"/>
                  <a:pt x="32858" y="14426"/>
                </a:cubicBezTo>
                <a:cubicBezTo>
                  <a:pt x="32250" y="10627"/>
                  <a:pt x="30274" y="7526"/>
                  <a:pt x="27448" y="4973"/>
                </a:cubicBezTo>
                <a:cubicBezTo>
                  <a:pt x="24286" y="2116"/>
                  <a:pt x="20244" y="353"/>
                  <a:pt x="15988" y="49"/>
                </a:cubicBezTo>
                <a:cubicBezTo>
                  <a:pt x="15618" y="17"/>
                  <a:pt x="15249" y="0"/>
                  <a:pt x="148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8"/>
          <p:cNvSpPr/>
          <p:nvPr/>
        </p:nvSpPr>
        <p:spPr>
          <a:xfrm rot="-899995">
            <a:off x="7685059" y="3992263"/>
            <a:ext cx="1188861" cy="976942"/>
          </a:xfrm>
          <a:custGeom>
            <a:avLst/>
            <a:gdLst/>
            <a:ahLst/>
            <a:cxnLst/>
            <a:rect l="l" t="t" r="r" b="b"/>
            <a:pathLst>
              <a:path w="44805" h="36815" extrusionOk="0">
                <a:moveTo>
                  <a:pt x="26669" y="1"/>
                </a:moveTo>
                <a:cubicBezTo>
                  <a:pt x="25599" y="1"/>
                  <a:pt x="24520" y="120"/>
                  <a:pt x="23436" y="371"/>
                </a:cubicBezTo>
                <a:cubicBezTo>
                  <a:pt x="20913" y="948"/>
                  <a:pt x="18512" y="1890"/>
                  <a:pt x="16080" y="2802"/>
                </a:cubicBezTo>
                <a:cubicBezTo>
                  <a:pt x="14287" y="3471"/>
                  <a:pt x="12524" y="4200"/>
                  <a:pt x="10609" y="4535"/>
                </a:cubicBezTo>
                <a:cubicBezTo>
                  <a:pt x="8329" y="4960"/>
                  <a:pt x="6171" y="5781"/>
                  <a:pt x="4621" y="7574"/>
                </a:cubicBezTo>
                <a:cubicBezTo>
                  <a:pt x="3557" y="8790"/>
                  <a:pt x="2645" y="10128"/>
                  <a:pt x="1916" y="11586"/>
                </a:cubicBezTo>
                <a:cubicBezTo>
                  <a:pt x="274" y="14839"/>
                  <a:pt x="1" y="18334"/>
                  <a:pt x="730" y="21891"/>
                </a:cubicBezTo>
                <a:cubicBezTo>
                  <a:pt x="1885" y="27727"/>
                  <a:pt x="5077" y="32012"/>
                  <a:pt x="10518" y="34505"/>
                </a:cubicBezTo>
                <a:cubicBezTo>
                  <a:pt x="14165" y="36177"/>
                  <a:pt x="18086" y="36784"/>
                  <a:pt x="23102" y="36815"/>
                </a:cubicBezTo>
                <a:cubicBezTo>
                  <a:pt x="26749" y="36693"/>
                  <a:pt x="30366" y="36025"/>
                  <a:pt x="33801" y="34778"/>
                </a:cubicBezTo>
                <a:cubicBezTo>
                  <a:pt x="38117" y="33198"/>
                  <a:pt x="41369" y="30462"/>
                  <a:pt x="43132" y="26116"/>
                </a:cubicBezTo>
                <a:cubicBezTo>
                  <a:pt x="44348" y="23076"/>
                  <a:pt x="44804" y="19793"/>
                  <a:pt x="44409" y="16571"/>
                </a:cubicBezTo>
                <a:cubicBezTo>
                  <a:pt x="43649" y="9824"/>
                  <a:pt x="40275" y="4839"/>
                  <a:pt x="34135" y="1860"/>
                </a:cubicBezTo>
                <a:cubicBezTo>
                  <a:pt x="31734" y="681"/>
                  <a:pt x="29228" y="1"/>
                  <a:pt x="266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8"/>
          <p:cNvSpPr/>
          <p:nvPr/>
        </p:nvSpPr>
        <p:spPr>
          <a:xfrm rot="10248962" flipH="1">
            <a:off x="6893224" y="4094627"/>
            <a:ext cx="1064096" cy="904820"/>
          </a:xfrm>
          <a:custGeom>
            <a:avLst/>
            <a:gdLst/>
            <a:ahLst/>
            <a:cxnLst/>
            <a:rect l="l" t="t" r="r" b="b"/>
            <a:pathLst>
              <a:path w="51977" h="44197" fill="none" extrusionOk="0">
                <a:moveTo>
                  <a:pt x="30366" y="6354"/>
                </a:moveTo>
                <a:cubicBezTo>
                  <a:pt x="17843" y="11126"/>
                  <a:pt x="2219" y="10852"/>
                  <a:pt x="1095" y="20123"/>
                </a:cubicBezTo>
                <a:cubicBezTo>
                  <a:pt x="0" y="29393"/>
                  <a:pt x="8815" y="44196"/>
                  <a:pt x="26809" y="43831"/>
                </a:cubicBezTo>
                <a:cubicBezTo>
                  <a:pt x="44834" y="43467"/>
                  <a:pt x="51977" y="35442"/>
                  <a:pt x="51369" y="25199"/>
                </a:cubicBezTo>
                <a:cubicBezTo>
                  <a:pt x="50761" y="14925"/>
                  <a:pt x="47053" y="1"/>
                  <a:pt x="30366" y="6354"/>
                </a:cubicBezTo>
                <a:close/>
              </a:path>
            </a:pathLst>
          </a:custGeom>
          <a:noFill/>
          <a:ln w="3810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8"/>
          <p:cNvSpPr txBox="1">
            <a:spLocks noGrp="1"/>
          </p:cNvSpPr>
          <p:nvPr>
            <p:ph type="ctrTitle"/>
          </p:nvPr>
        </p:nvSpPr>
        <p:spPr>
          <a:xfrm>
            <a:off x="1504950" y="402200"/>
            <a:ext cx="6134100" cy="584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500" b="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hree Columns 4">
  <p:cSld name="TITLE_ONLY_2">
    <p:bg>
      <p:bgPr>
        <a:solidFill>
          <a:schemeClr val="accent1"/>
        </a:solidFill>
        <a:effectLst/>
      </p:bgPr>
    </p:bg>
    <p:spTree>
      <p:nvGrpSpPr>
        <p:cNvPr id="1" name="Shape 266"/>
        <p:cNvGrpSpPr/>
        <p:nvPr/>
      </p:nvGrpSpPr>
      <p:grpSpPr>
        <a:xfrm>
          <a:off x="0" y="0"/>
          <a:ext cx="0" cy="0"/>
          <a:chOff x="0" y="0"/>
          <a:chExt cx="0" cy="0"/>
        </a:xfrm>
      </p:grpSpPr>
      <p:sp>
        <p:nvSpPr>
          <p:cNvPr id="267" name="Google Shape;267;p29"/>
          <p:cNvSpPr/>
          <p:nvPr/>
        </p:nvSpPr>
        <p:spPr>
          <a:xfrm rot="10800000">
            <a:off x="7730353" y="-7307"/>
            <a:ext cx="1304722" cy="1441919"/>
          </a:xfrm>
          <a:custGeom>
            <a:avLst/>
            <a:gdLst/>
            <a:ahLst/>
            <a:cxnLst/>
            <a:rect l="l" t="t" r="r" b="b"/>
            <a:pathLst>
              <a:path w="42631" h="47110" extrusionOk="0">
                <a:moveTo>
                  <a:pt x="23214" y="1"/>
                </a:moveTo>
                <a:cubicBezTo>
                  <a:pt x="19477" y="1"/>
                  <a:pt x="15731" y="1085"/>
                  <a:pt x="12643" y="3212"/>
                </a:cubicBezTo>
                <a:cubicBezTo>
                  <a:pt x="6138" y="7648"/>
                  <a:pt x="2135" y="15654"/>
                  <a:pt x="801" y="23259"/>
                </a:cubicBezTo>
                <a:cubicBezTo>
                  <a:pt x="134" y="27262"/>
                  <a:pt x="0" y="31365"/>
                  <a:pt x="367" y="35435"/>
                </a:cubicBezTo>
                <a:cubicBezTo>
                  <a:pt x="434" y="36502"/>
                  <a:pt x="1535" y="47110"/>
                  <a:pt x="2302" y="47110"/>
                </a:cubicBezTo>
                <a:lnTo>
                  <a:pt x="33458" y="47110"/>
                </a:lnTo>
                <a:cubicBezTo>
                  <a:pt x="31456" y="47110"/>
                  <a:pt x="28054" y="44308"/>
                  <a:pt x="27020" y="42740"/>
                </a:cubicBezTo>
                <a:cubicBezTo>
                  <a:pt x="25018" y="39771"/>
                  <a:pt x="27720" y="36969"/>
                  <a:pt x="29822" y="34968"/>
                </a:cubicBezTo>
                <a:cubicBezTo>
                  <a:pt x="33357" y="31565"/>
                  <a:pt x="36827" y="27763"/>
                  <a:pt x="39028" y="23360"/>
                </a:cubicBezTo>
                <a:cubicBezTo>
                  <a:pt x="42631" y="16188"/>
                  <a:pt x="39996" y="7648"/>
                  <a:pt x="33524" y="3145"/>
                </a:cubicBezTo>
                <a:cubicBezTo>
                  <a:pt x="30508" y="1035"/>
                  <a:pt x="26865" y="1"/>
                  <a:pt x="23214" y="1"/>
                </a:cubicBezTo>
                <a:close/>
              </a:path>
            </a:pathLst>
          </a:custGeom>
          <a:solidFill>
            <a:srgbClr val="00AA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9"/>
          <p:cNvSpPr/>
          <p:nvPr/>
        </p:nvSpPr>
        <p:spPr>
          <a:xfrm rot="10800000" flipH="1">
            <a:off x="-33650" y="3856443"/>
            <a:ext cx="1227073" cy="1344056"/>
          </a:xfrm>
          <a:custGeom>
            <a:avLst/>
            <a:gdLst/>
            <a:ahLst/>
            <a:cxnLst/>
            <a:rect l="l" t="t" r="r" b="b"/>
            <a:pathLst>
              <a:path w="42744" h="46819" extrusionOk="0">
                <a:moveTo>
                  <a:pt x="0" y="0"/>
                </a:moveTo>
                <a:lnTo>
                  <a:pt x="0" y="46700"/>
                </a:lnTo>
                <a:cubicBezTo>
                  <a:pt x="0" y="46700"/>
                  <a:pt x="1091" y="46819"/>
                  <a:pt x="2896" y="46819"/>
                </a:cubicBezTo>
                <a:cubicBezTo>
                  <a:pt x="12571" y="46819"/>
                  <a:pt x="42744" y="43407"/>
                  <a:pt x="351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9"/>
          <p:cNvSpPr txBox="1">
            <a:spLocks noGrp="1"/>
          </p:cNvSpPr>
          <p:nvPr>
            <p:ph type="subTitle" idx="1"/>
          </p:nvPr>
        </p:nvSpPr>
        <p:spPr>
          <a:xfrm>
            <a:off x="1001217" y="2503275"/>
            <a:ext cx="1961100" cy="365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434343"/>
              </a:buClr>
              <a:buSzPts val="1200"/>
              <a:buFont typeface="Crete Round"/>
              <a:buNone/>
              <a:defRPr sz="2100">
                <a:solidFill>
                  <a:schemeClr val="dk1"/>
                </a:solidFill>
                <a:latin typeface="Pacifico"/>
                <a:ea typeface="Pacifico"/>
                <a:cs typeface="Pacifico"/>
                <a:sym typeface="Pacifico"/>
              </a:defRPr>
            </a:lvl1pPr>
            <a:lvl2pPr lvl="1" algn="ctr" rtl="0">
              <a:lnSpc>
                <a:spcPct val="100000"/>
              </a:lnSpc>
              <a:spcBef>
                <a:spcPts val="0"/>
              </a:spcBef>
              <a:spcAft>
                <a:spcPts val="0"/>
              </a:spcAft>
              <a:buClr>
                <a:srgbClr val="434343"/>
              </a:buClr>
              <a:buSzPts val="1200"/>
              <a:buFont typeface="Crete Round"/>
              <a:buNone/>
              <a:defRPr b="1">
                <a:solidFill>
                  <a:srgbClr val="434343"/>
                </a:solidFill>
                <a:latin typeface="Crete Round"/>
                <a:ea typeface="Crete Round"/>
                <a:cs typeface="Crete Round"/>
                <a:sym typeface="Crete Round"/>
              </a:defRPr>
            </a:lvl2pPr>
            <a:lvl3pPr lvl="2" algn="ctr" rtl="0">
              <a:lnSpc>
                <a:spcPct val="100000"/>
              </a:lnSpc>
              <a:spcBef>
                <a:spcPts val="0"/>
              </a:spcBef>
              <a:spcAft>
                <a:spcPts val="0"/>
              </a:spcAft>
              <a:buClr>
                <a:srgbClr val="434343"/>
              </a:buClr>
              <a:buSzPts val="1200"/>
              <a:buFont typeface="Crete Round"/>
              <a:buNone/>
              <a:defRPr b="1">
                <a:solidFill>
                  <a:srgbClr val="434343"/>
                </a:solidFill>
                <a:latin typeface="Crete Round"/>
                <a:ea typeface="Crete Round"/>
                <a:cs typeface="Crete Round"/>
                <a:sym typeface="Crete Round"/>
              </a:defRPr>
            </a:lvl3pPr>
            <a:lvl4pPr lvl="3" algn="ctr" rtl="0">
              <a:lnSpc>
                <a:spcPct val="100000"/>
              </a:lnSpc>
              <a:spcBef>
                <a:spcPts val="0"/>
              </a:spcBef>
              <a:spcAft>
                <a:spcPts val="0"/>
              </a:spcAft>
              <a:buClr>
                <a:srgbClr val="434343"/>
              </a:buClr>
              <a:buSzPts val="1200"/>
              <a:buFont typeface="Crete Round"/>
              <a:buNone/>
              <a:defRPr b="1">
                <a:solidFill>
                  <a:srgbClr val="434343"/>
                </a:solidFill>
                <a:latin typeface="Crete Round"/>
                <a:ea typeface="Crete Round"/>
                <a:cs typeface="Crete Round"/>
                <a:sym typeface="Crete Round"/>
              </a:defRPr>
            </a:lvl4pPr>
            <a:lvl5pPr lvl="4" algn="ctr" rtl="0">
              <a:lnSpc>
                <a:spcPct val="100000"/>
              </a:lnSpc>
              <a:spcBef>
                <a:spcPts val="0"/>
              </a:spcBef>
              <a:spcAft>
                <a:spcPts val="0"/>
              </a:spcAft>
              <a:buClr>
                <a:srgbClr val="434343"/>
              </a:buClr>
              <a:buSzPts val="1200"/>
              <a:buFont typeface="Crete Round"/>
              <a:buNone/>
              <a:defRPr b="1">
                <a:solidFill>
                  <a:srgbClr val="434343"/>
                </a:solidFill>
                <a:latin typeface="Crete Round"/>
                <a:ea typeface="Crete Round"/>
                <a:cs typeface="Crete Round"/>
                <a:sym typeface="Crete Round"/>
              </a:defRPr>
            </a:lvl5pPr>
            <a:lvl6pPr lvl="5" algn="ctr" rtl="0">
              <a:lnSpc>
                <a:spcPct val="100000"/>
              </a:lnSpc>
              <a:spcBef>
                <a:spcPts val="0"/>
              </a:spcBef>
              <a:spcAft>
                <a:spcPts val="0"/>
              </a:spcAft>
              <a:buClr>
                <a:srgbClr val="434343"/>
              </a:buClr>
              <a:buSzPts val="1200"/>
              <a:buFont typeface="Crete Round"/>
              <a:buNone/>
              <a:defRPr b="1">
                <a:solidFill>
                  <a:srgbClr val="434343"/>
                </a:solidFill>
                <a:latin typeface="Crete Round"/>
                <a:ea typeface="Crete Round"/>
                <a:cs typeface="Crete Round"/>
                <a:sym typeface="Crete Round"/>
              </a:defRPr>
            </a:lvl6pPr>
            <a:lvl7pPr lvl="6" algn="ctr" rtl="0">
              <a:lnSpc>
                <a:spcPct val="100000"/>
              </a:lnSpc>
              <a:spcBef>
                <a:spcPts val="0"/>
              </a:spcBef>
              <a:spcAft>
                <a:spcPts val="0"/>
              </a:spcAft>
              <a:buClr>
                <a:srgbClr val="434343"/>
              </a:buClr>
              <a:buSzPts val="1200"/>
              <a:buFont typeface="Crete Round"/>
              <a:buNone/>
              <a:defRPr b="1">
                <a:solidFill>
                  <a:srgbClr val="434343"/>
                </a:solidFill>
                <a:latin typeface="Crete Round"/>
                <a:ea typeface="Crete Round"/>
                <a:cs typeface="Crete Round"/>
                <a:sym typeface="Crete Round"/>
              </a:defRPr>
            </a:lvl7pPr>
            <a:lvl8pPr lvl="7" algn="ctr" rtl="0">
              <a:lnSpc>
                <a:spcPct val="100000"/>
              </a:lnSpc>
              <a:spcBef>
                <a:spcPts val="0"/>
              </a:spcBef>
              <a:spcAft>
                <a:spcPts val="0"/>
              </a:spcAft>
              <a:buClr>
                <a:srgbClr val="434343"/>
              </a:buClr>
              <a:buSzPts val="1200"/>
              <a:buFont typeface="Crete Round"/>
              <a:buNone/>
              <a:defRPr b="1">
                <a:solidFill>
                  <a:srgbClr val="434343"/>
                </a:solidFill>
                <a:latin typeface="Crete Round"/>
                <a:ea typeface="Crete Round"/>
                <a:cs typeface="Crete Round"/>
                <a:sym typeface="Crete Round"/>
              </a:defRPr>
            </a:lvl8pPr>
            <a:lvl9pPr lvl="8" algn="ctr" rtl="0">
              <a:lnSpc>
                <a:spcPct val="100000"/>
              </a:lnSpc>
              <a:spcBef>
                <a:spcPts val="0"/>
              </a:spcBef>
              <a:spcAft>
                <a:spcPts val="0"/>
              </a:spcAft>
              <a:buClr>
                <a:srgbClr val="434343"/>
              </a:buClr>
              <a:buSzPts val="1200"/>
              <a:buFont typeface="Crete Round"/>
              <a:buNone/>
              <a:defRPr b="1">
                <a:solidFill>
                  <a:srgbClr val="434343"/>
                </a:solidFill>
                <a:latin typeface="Crete Round"/>
                <a:ea typeface="Crete Round"/>
                <a:cs typeface="Crete Round"/>
                <a:sym typeface="Crete Round"/>
              </a:defRPr>
            </a:lvl9pPr>
          </a:lstStyle>
          <a:p>
            <a:endParaRPr/>
          </a:p>
        </p:txBody>
      </p:sp>
      <p:sp>
        <p:nvSpPr>
          <p:cNvPr id="270" name="Google Shape;270;p29"/>
          <p:cNvSpPr txBox="1">
            <a:spLocks noGrp="1"/>
          </p:cNvSpPr>
          <p:nvPr>
            <p:ph type="subTitle" idx="2"/>
          </p:nvPr>
        </p:nvSpPr>
        <p:spPr>
          <a:xfrm>
            <a:off x="714117" y="2922923"/>
            <a:ext cx="2535300" cy="539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434343"/>
              </a:buClr>
              <a:buSzPts val="1100"/>
              <a:buFont typeface="Josefin Slab"/>
              <a:buNone/>
              <a:defRPr sz="1500">
                <a:solidFill>
                  <a:schemeClr val="dk1"/>
                </a:solidFill>
              </a:defRPr>
            </a:lvl1pPr>
            <a:lvl2pPr lvl="1" algn="ctr" rtl="0">
              <a:lnSpc>
                <a:spcPct val="100000"/>
              </a:lnSpc>
              <a:spcBef>
                <a:spcPts val="0"/>
              </a:spcBef>
              <a:spcAft>
                <a:spcPts val="0"/>
              </a:spcAft>
              <a:buClr>
                <a:srgbClr val="434343"/>
              </a:buClr>
              <a:buSzPts val="1100"/>
              <a:buFont typeface="Josefin Slab"/>
              <a:buNone/>
              <a:defRPr sz="1100">
                <a:solidFill>
                  <a:srgbClr val="434343"/>
                </a:solidFill>
                <a:latin typeface="Josefin Slab"/>
                <a:ea typeface="Josefin Slab"/>
                <a:cs typeface="Josefin Slab"/>
                <a:sym typeface="Josefin Slab"/>
              </a:defRPr>
            </a:lvl2pPr>
            <a:lvl3pPr lvl="2" algn="ctr" rtl="0">
              <a:lnSpc>
                <a:spcPct val="100000"/>
              </a:lnSpc>
              <a:spcBef>
                <a:spcPts val="0"/>
              </a:spcBef>
              <a:spcAft>
                <a:spcPts val="0"/>
              </a:spcAft>
              <a:buClr>
                <a:srgbClr val="434343"/>
              </a:buClr>
              <a:buSzPts val="1100"/>
              <a:buFont typeface="Josefin Slab"/>
              <a:buNone/>
              <a:defRPr sz="1100">
                <a:solidFill>
                  <a:srgbClr val="434343"/>
                </a:solidFill>
                <a:latin typeface="Josefin Slab"/>
                <a:ea typeface="Josefin Slab"/>
                <a:cs typeface="Josefin Slab"/>
                <a:sym typeface="Josefin Slab"/>
              </a:defRPr>
            </a:lvl3pPr>
            <a:lvl4pPr lvl="3" algn="ctr" rtl="0">
              <a:lnSpc>
                <a:spcPct val="100000"/>
              </a:lnSpc>
              <a:spcBef>
                <a:spcPts val="0"/>
              </a:spcBef>
              <a:spcAft>
                <a:spcPts val="0"/>
              </a:spcAft>
              <a:buClr>
                <a:srgbClr val="434343"/>
              </a:buClr>
              <a:buSzPts val="1100"/>
              <a:buFont typeface="Josefin Slab"/>
              <a:buNone/>
              <a:defRPr sz="1100">
                <a:solidFill>
                  <a:srgbClr val="434343"/>
                </a:solidFill>
                <a:latin typeface="Josefin Slab"/>
                <a:ea typeface="Josefin Slab"/>
                <a:cs typeface="Josefin Slab"/>
                <a:sym typeface="Josefin Slab"/>
              </a:defRPr>
            </a:lvl4pPr>
            <a:lvl5pPr lvl="4" algn="ctr" rtl="0">
              <a:lnSpc>
                <a:spcPct val="100000"/>
              </a:lnSpc>
              <a:spcBef>
                <a:spcPts val="0"/>
              </a:spcBef>
              <a:spcAft>
                <a:spcPts val="0"/>
              </a:spcAft>
              <a:buClr>
                <a:srgbClr val="434343"/>
              </a:buClr>
              <a:buSzPts val="1100"/>
              <a:buFont typeface="Josefin Slab"/>
              <a:buNone/>
              <a:defRPr sz="1100">
                <a:solidFill>
                  <a:srgbClr val="434343"/>
                </a:solidFill>
                <a:latin typeface="Josefin Slab"/>
                <a:ea typeface="Josefin Slab"/>
                <a:cs typeface="Josefin Slab"/>
                <a:sym typeface="Josefin Slab"/>
              </a:defRPr>
            </a:lvl5pPr>
            <a:lvl6pPr lvl="5" algn="ctr" rtl="0">
              <a:lnSpc>
                <a:spcPct val="100000"/>
              </a:lnSpc>
              <a:spcBef>
                <a:spcPts val="0"/>
              </a:spcBef>
              <a:spcAft>
                <a:spcPts val="0"/>
              </a:spcAft>
              <a:buClr>
                <a:srgbClr val="434343"/>
              </a:buClr>
              <a:buSzPts val="1100"/>
              <a:buFont typeface="Josefin Slab"/>
              <a:buNone/>
              <a:defRPr sz="1100">
                <a:solidFill>
                  <a:srgbClr val="434343"/>
                </a:solidFill>
                <a:latin typeface="Josefin Slab"/>
                <a:ea typeface="Josefin Slab"/>
                <a:cs typeface="Josefin Slab"/>
                <a:sym typeface="Josefin Slab"/>
              </a:defRPr>
            </a:lvl6pPr>
            <a:lvl7pPr lvl="6" algn="ctr" rtl="0">
              <a:lnSpc>
                <a:spcPct val="100000"/>
              </a:lnSpc>
              <a:spcBef>
                <a:spcPts val="0"/>
              </a:spcBef>
              <a:spcAft>
                <a:spcPts val="0"/>
              </a:spcAft>
              <a:buClr>
                <a:srgbClr val="434343"/>
              </a:buClr>
              <a:buSzPts val="1100"/>
              <a:buFont typeface="Josefin Slab"/>
              <a:buNone/>
              <a:defRPr sz="1100">
                <a:solidFill>
                  <a:srgbClr val="434343"/>
                </a:solidFill>
                <a:latin typeface="Josefin Slab"/>
                <a:ea typeface="Josefin Slab"/>
                <a:cs typeface="Josefin Slab"/>
                <a:sym typeface="Josefin Slab"/>
              </a:defRPr>
            </a:lvl7pPr>
            <a:lvl8pPr lvl="7" algn="ctr" rtl="0">
              <a:lnSpc>
                <a:spcPct val="100000"/>
              </a:lnSpc>
              <a:spcBef>
                <a:spcPts val="0"/>
              </a:spcBef>
              <a:spcAft>
                <a:spcPts val="0"/>
              </a:spcAft>
              <a:buClr>
                <a:srgbClr val="434343"/>
              </a:buClr>
              <a:buSzPts val="1100"/>
              <a:buFont typeface="Josefin Slab"/>
              <a:buNone/>
              <a:defRPr sz="1100">
                <a:solidFill>
                  <a:srgbClr val="434343"/>
                </a:solidFill>
                <a:latin typeface="Josefin Slab"/>
                <a:ea typeface="Josefin Slab"/>
                <a:cs typeface="Josefin Slab"/>
                <a:sym typeface="Josefin Slab"/>
              </a:defRPr>
            </a:lvl8pPr>
            <a:lvl9pPr lvl="8" algn="ctr" rtl="0">
              <a:lnSpc>
                <a:spcPct val="100000"/>
              </a:lnSpc>
              <a:spcBef>
                <a:spcPts val="0"/>
              </a:spcBef>
              <a:spcAft>
                <a:spcPts val="0"/>
              </a:spcAft>
              <a:buClr>
                <a:srgbClr val="434343"/>
              </a:buClr>
              <a:buSzPts val="1100"/>
              <a:buFont typeface="Josefin Slab"/>
              <a:buNone/>
              <a:defRPr sz="1100">
                <a:solidFill>
                  <a:srgbClr val="434343"/>
                </a:solidFill>
                <a:latin typeface="Josefin Slab"/>
                <a:ea typeface="Josefin Slab"/>
                <a:cs typeface="Josefin Slab"/>
                <a:sym typeface="Josefin Slab"/>
              </a:defRPr>
            </a:lvl9pPr>
          </a:lstStyle>
          <a:p>
            <a:endParaRPr/>
          </a:p>
        </p:txBody>
      </p:sp>
      <p:sp>
        <p:nvSpPr>
          <p:cNvPr id="271" name="Google Shape;271;p29"/>
          <p:cNvSpPr txBox="1">
            <a:spLocks noGrp="1"/>
          </p:cNvSpPr>
          <p:nvPr>
            <p:ph type="subTitle" idx="3"/>
          </p:nvPr>
        </p:nvSpPr>
        <p:spPr>
          <a:xfrm>
            <a:off x="3591450" y="2503275"/>
            <a:ext cx="1961100" cy="365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434343"/>
              </a:buClr>
              <a:buSzPts val="1200"/>
              <a:buFont typeface="Crete Round"/>
              <a:buNone/>
              <a:defRPr sz="2100">
                <a:solidFill>
                  <a:schemeClr val="dk1"/>
                </a:solidFill>
                <a:latin typeface="Pacifico"/>
                <a:ea typeface="Pacifico"/>
                <a:cs typeface="Pacifico"/>
                <a:sym typeface="Pacifico"/>
              </a:defRPr>
            </a:lvl1pPr>
            <a:lvl2pPr lvl="1" algn="ctr" rtl="0">
              <a:lnSpc>
                <a:spcPct val="100000"/>
              </a:lnSpc>
              <a:spcBef>
                <a:spcPts val="0"/>
              </a:spcBef>
              <a:spcAft>
                <a:spcPts val="0"/>
              </a:spcAft>
              <a:buClr>
                <a:srgbClr val="434343"/>
              </a:buClr>
              <a:buSzPts val="1200"/>
              <a:buFont typeface="Crete Round"/>
              <a:buNone/>
              <a:defRPr b="1">
                <a:solidFill>
                  <a:srgbClr val="434343"/>
                </a:solidFill>
                <a:latin typeface="Crete Round"/>
                <a:ea typeface="Crete Round"/>
                <a:cs typeface="Crete Round"/>
                <a:sym typeface="Crete Round"/>
              </a:defRPr>
            </a:lvl2pPr>
            <a:lvl3pPr lvl="2" algn="ctr" rtl="0">
              <a:lnSpc>
                <a:spcPct val="100000"/>
              </a:lnSpc>
              <a:spcBef>
                <a:spcPts val="0"/>
              </a:spcBef>
              <a:spcAft>
                <a:spcPts val="0"/>
              </a:spcAft>
              <a:buClr>
                <a:srgbClr val="434343"/>
              </a:buClr>
              <a:buSzPts val="1200"/>
              <a:buFont typeface="Crete Round"/>
              <a:buNone/>
              <a:defRPr b="1">
                <a:solidFill>
                  <a:srgbClr val="434343"/>
                </a:solidFill>
                <a:latin typeface="Crete Round"/>
                <a:ea typeface="Crete Round"/>
                <a:cs typeface="Crete Round"/>
                <a:sym typeface="Crete Round"/>
              </a:defRPr>
            </a:lvl3pPr>
            <a:lvl4pPr lvl="3" algn="ctr" rtl="0">
              <a:lnSpc>
                <a:spcPct val="100000"/>
              </a:lnSpc>
              <a:spcBef>
                <a:spcPts val="0"/>
              </a:spcBef>
              <a:spcAft>
                <a:spcPts val="0"/>
              </a:spcAft>
              <a:buClr>
                <a:srgbClr val="434343"/>
              </a:buClr>
              <a:buSzPts val="1200"/>
              <a:buFont typeface="Crete Round"/>
              <a:buNone/>
              <a:defRPr b="1">
                <a:solidFill>
                  <a:srgbClr val="434343"/>
                </a:solidFill>
                <a:latin typeface="Crete Round"/>
                <a:ea typeface="Crete Round"/>
                <a:cs typeface="Crete Round"/>
                <a:sym typeface="Crete Round"/>
              </a:defRPr>
            </a:lvl4pPr>
            <a:lvl5pPr lvl="4" algn="ctr" rtl="0">
              <a:lnSpc>
                <a:spcPct val="100000"/>
              </a:lnSpc>
              <a:spcBef>
                <a:spcPts val="0"/>
              </a:spcBef>
              <a:spcAft>
                <a:spcPts val="0"/>
              </a:spcAft>
              <a:buClr>
                <a:srgbClr val="434343"/>
              </a:buClr>
              <a:buSzPts val="1200"/>
              <a:buFont typeface="Crete Round"/>
              <a:buNone/>
              <a:defRPr b="1">
                <a:solidFill>
                  <a:srgbClr val="434343"/>
                </a:solidFill>
                <a:latin typeface="Crete Round"/>
                <a:ea typeface="Crete Round"/>
                <a:cs typeface="Crete Round"/>
                <a:sym typeface="Crete Round"/>
              </a:defRPr>
            </a:lvl5pPr>
            <a:lvl6pPr lvl="5" algn="ctr" rtl="0">
              <a:lnSpc>
                <a:spcPct val="100000"/>
              </a:lnSpc>
              <a:spcBef>
                <a:spcPts val="0"/>
              </a:spcBef>
              <a:spcAft>
                <a:spcPts val="0"/>
              </a:spcAft>
              <a:buClr>
                <a:srgbClr val="434343"/>
              </a:buClr>
              <a:buSzPts val="1200"/>
              <a:buFont typeface="Crete Round"/>
              <a:buNone/>
              <a:defRPr b="1">
                <a:solidFill>
                  <a:srgbClr val="434343"/>
                </a:solidFill>
                <a:latin typeface="Crete Round"/>
                <a:ea typeface="Crete Round"/>
                <a:cs typeface="Crete Round"/>
                <a:sym typeface="Crete Round"/>
              </a:defRPr>
            </a:lvl6pPr>
            <a:lvl7pPr lvl="6" algn="ctr" rtl="0">
              <a:lnSpc>
                <a:spcPct val="100000"/>
              </a:lnSpc>
              <a:spcBef>
                <a:spcPts val="0"/>
              </a:spcBef>
              <a:spcAft>
                <a:spcPts val="0"/>
              </a:spcAft>
              <a:buClr>
                <a:srgbClr val="434343"/>
              </a:buClr>
              <a:buSzPts val="1200"/>
              <a:buFont typeface="Crete Round"/>
              <a:buNone/>
              <a:defRPr b="1">
                <a:solidFill>
                  <a:srgbClr val="434343"/>
                </a:solidFill>
                <a:latin typeface="Crete Round"/>
                <a:ea typeface="Crete Round"/>
                <a:cs typeface="Crete Round"/>
                <a:sym typeface="Crete Round"/>
              </a:defRPr>
            </a:lvl7pPr>
            <a:lvl8pPr lvl="7" algn="ctr" rtl="0">
              <a:lnSpc>
                <a:spcPct val="100000"/>
              </a:lnSpc>
              <a:spcBef>
                <a:spcPts val="0"/>
              </a:spcBef>
              <a:spcAft>
                <a:spcPts val="0"/>
              </a:spcAft>
              <a:buClr>
                <a:srgbClr val="434343"/>
              </a:buClr>
              <a:buSzPts val="1200"/>
              <a:buFont typeface="Crete Round"/>
              <a:buNone/>
              <a:defRPr b="1">
                <a:solidFill>
                  <a:srgbClr val="434343"/>
                </a:solidFill>
                <a:latin typeface="Crete Round"/>
                <a:ea typeface="Crete Round"/>
                <a:cs typeface="Crete Round"/>
                <a:sym typeface="Crete Round"/>
              </a:defRPr>
            </a:lvl8pPr>
            <a:lvl9pPr lvl="8" algn="ctr" rtl="0">
              <a:lnSpc>
                <a:spcPct val="100000"/>
              </a:lnSpc>
              <a:spcBef>
                <a:spcPts val="0"/>
              </a:spcBef>
              <a:spcAft>
                <a:spcPts val="0"/>
              </a:spcAft>
              <a:buClr>
                <a:srgbClr val="434343"/>
              </a:buClr>
              <a:buSzPts val="1200"/>
              <a:buFont typeface="Crete Round"/>
              <a:buNone/>
              <a:defRPr b="1">
                <a:solidFill>
                  <a:srgbClr val="434343"/>
                </a:solidFill>
                <a:latin typeface="Crete Round"/>
                <a:ea typeface="Crete Round"/>
                <a:cs typeface="Crete Round"/>
                <a:sym typeface="Crete Round"/>
              </a:defRPr>
            </a:lvl9pPr>
          </a:lstStyle>
          <a:p>
            <a:endParaRPr/>
          </a:p>
        </p:txBody>
      </p:sp>
      <p:sp>
        <p:nvSpPr>
          <p:cNvPr id="272" name="Google Shape;272;p29"/>
          <p:cNvSpPr txBox="1">
            <a:spLocks noGrp="1"/>
          </p:cNvSpPr>
          <p:nvPr>
            <p:ph type="subTitle" idx="4"/>
          </p:nvPr>
        </p:nvSpPr>
        <p:spPr>
          <a:xfrm>
            <a:off x="3304350" y="2922923"/>
            <a:ext cx="2535300" cy="539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434343"/>
              </a:buClr>
              <a:buSzPts val="1100"/>
              <a:buFont typeface="Josefin Slab"/>
              <a:buNone/>
              <a:defRPr sz="1500">
                <a:solidFill>
                  <a:schemeClr val="dk1"/>
                </a:solidFill>
              </a:defRPr>
            </a:lvl1pPr>
            <a:lvl2pPr lvl="1" algn="ctr" rtl="0">
              <a:lnSpc>
                <a:spcPct val="100000"/>
              </a:lnSpc>
              <a:spcBef>
                <a:spcPts val="0"/>
              </a:spcBef>
              <a:spcAft>
                <a:spcPts val="0"/>
              </a:spcAft>
              <a:buClr>
                <a:srgbClr val="434343"/>
              </a:buClr>
              <a:buSzPts val="1100"/>
              <a:buFont typeface="Josefin Slab"/>
              <a:buNone/>
              <a:defRPr sz="1100">
                <a:solidFill>
                  <a:srgbClr val="434343"/>
                </a:solidFill>
                <a:latin typeface="Josefin Slab"/>
                <a:ea typeface="Josefin Slab"/>
                <a:cs typeface="Josefin Slab"/>
                <a:sym typeface="Josefin Slab"/>
              </a:defRPr>
            </a:lvl2pPr>
            <a:lvl3pPr lvl="2" algn="ctr" rtl="0">
              <a:lnSpc>
                <a:spcPct val="100000"/>
              </a:lnSpc>
              <a:spcBef>
                <a:spcPts val="0"/>
              </a:spcBef>
              <a:spcAft>
                <a:spcPts val="0"/>
              </a:spcAft>
              <a:buClr>
                <a:srgbClr val="434343"/>
              </a:buClr>
              <a:buSzPts val="1100"/>
              <a:buFont typeface="Josefin Slab"/>
              <a:buNone/>
              <a:defRPr sz="1100">
                <a:solidFill>
                  <a:srgbClr val="434343"/>
                </a:solidFill>
                <a:latin typeface="Josefin Slab"/>
                <a:ea typeface="Josefin Slab"/>
                <a:cs typeface="Josefin Slab"/>
                <a:sym typeface="Josefin Slab"/>
              </a:defRPr>
            </a:lvl3pPr>
            <a:lvl4pPr lvl="3" algn="ctr" rtl="0">
              <a:lnSpc>
                <a:spcPct val="100000"/>
              </a:lnSpc>
              <a:spcBef>
                <a:spcPts val="0"/>
              </a:spcBef>
              <a:spcAft>
                <a:spcPts val="0"/>
              </a:spcAft>
              <a:buClr>
                <a:srgbClr val="434343"/>
              </a:buClr>
              <a:buSzPts val="1100"/>
              <a:buFont typeface="Josefin Slab"/>
              <a:buNone/>
              <a:defRPr sz="1100">
                <a:solidFill>
                  <a:srgbClr val="434343"/>
                </a:solidFill>
                <a:latin typeface="Josefin Slab"/>
                <a:ea typeface="Josefin Slab"/>
                <a:cs typeface="Josefin Slab"/>
                <a:sym typeface="Josefin Slab"/>
              </a:defRPr>
            </a:lvl4pPr>
            <a:lvl5pPr lvl="4" algn="ctr" rtl="0">
              <a:lnSpc>
                <a:spcPct val="100000"/>
              </a:lnSpc>
              <a:spcBef>
                <a:spcPts val="0"/>
              </a:spcBef>
              <a:spcAft>
                <a:spcPts val="0"/>
              </a:spcAft>
              <a:buClr>
                <a:srgbClr val="434343"/>
              </a:buClr>
              <a:buSzPts val="1100"/>
              <a:buFont typeface="Josefin Slab"/>
              <a:buNone/>
              <a:defRPr sz="1100">
                <a:solidFill>
                  <a:srgbClr val="434343"/>
                </a:solidFill>
                <a:latin typeface="Josefin Slab"/>
                <a:ea typeface="Josefin Slab"/>
                <a:cs typeface="Josefin Slab"/>
                <a:sym typeface="Josefin Slab"/>
              </a:defRPr>
            </a:lvl5pPr>
            <a:lvl6pPr lvl="5" algn="ctr" rtl="0">
              <a:lnSpc>
                <a:spcPct val="100000"/>
              </a:lnSpc>
              <a:spcBef>
                <a:spcPts val="0"/>
              </a:spcBef>
              <a:spcAft>
                <a:spcPts val="0"/>
              </a:spcAft>
              <a:buClr>
                <a:srgbClr val="434343"/>
              </a:buClr>
              <a:buSzPts val="1100"/>
              <a:buFont typeface="Josefin Slab"/>
              <a:buNone/>
              <a:defRPr sz="1100">
                <a:solidFill>
                  <a:srgbClr val="434343"/>
                </a:solidFill>
                <a:latin typeface="Josefin Slab"/>
                <a:ea typeface="Josefin Slab"/>
                <a:cs typeface="Josefin Slab"/>
                <a:sym typeface="Josefin Slab"/>
              </a:defRPr>
            </a:lvl6pPr>
            <a:lvl7pPr lvl="6" algn="ctr" rtl="0">
              <a:lnSpc>
                <a:spcPct val="100000"/>
              </a:lnSpc>
              <a:spcBef>
                <a:spcPts val="0"/>
              </a:spcBef>
              <a:spcAft>
                <a:spcPts val="0"/>
              </a:spcAft>
              <a:buClr>
                <a:srgbClr val="434343"/>
              </a:buClr>
              <a:buSzPts val="1100"/>
              <a:buFont typeface="Josefin Slab"/>
              <a:buNone/>
              <a:defRPr sz="1100">
                <a:solidFill>
                  <a:srgbClr val="434343"/>
                </a:solidFill>
                <a:latin typeface="Josefin Slab"/>
                <a:ea typeface="Josefin Slab"/>
                <a:cs typeface="Josefin Slab"/>
                <a:sym typeface="Josefin Slab"/>
              </a:defRPr>
            </a:lvl7pPr>
            <a:lvl8pPr lvl="7" algn="ctr" rtl="0">
              <a:lnSpc>
                <a:spcPct val="100000"/>
              </a:lnSpc>
              <a:spcBef>
                <a:spcPts val="0"/>
              </a:spcBef>
              <a:spcAft>
                <a:spcPts val="0"/>
              </a:spcAft>
              <a:buClr>
                <a:srgbClr val="434343"/>
              </a:buClr>
              <a:buSzPts val="1100"/>
              <a:buFont typeface="Josefin Slab"/>
              <a:buNone/>
              <a:defRPr sz="1100">
                <a:solidFill>
                  <a:srgbClr val="434343"/>
                </a:solidFill>
                <a:latin typeface="Josefin Slab"/>
                <a:ea typeface="Josefin Slab"/>
                <a:cs typeface="Josefin Slab"/>
                <a:sym typeface="Josefin Slab"/>
              </a:defRPr>
            </a:lvl8pPr>
            <a:lvl9pPr lvl="8" algn="ctr" rtl="0">
              <a:lnSpc>
                <a:spcPct val="100000"/>
              </a:lnSpc>
              <a:spcBef>
                <a:spcPts val="0"/>
              </a:spcBef>
              <a:spcAft>
                <a:spcPts val="0"/>
              </a:spcAft>
              <a:buClr>
                <a:srgbClr val="434343"/>
              </a:buClr>
              <a:buSzPts val="1100"/>
              <a:buFont typeface="Josefin Slab"/>
              <a:buNone/>
              <a:defRPr sz="1100">
                <a:solidFill>
                  <a:srgbClr val="434343"/>
                </a:solidFill>
                <a:latin typeface="Josefin Slab"/>
                <a:ea typeface="Josefin Slab"/>
                <a:cs typeface="Josefin Slab"/>
                <a:sym typeface="Josefin Slab"/>
              </a:defRPr>
            </a:lvl9pPr>
          </a:lstStyle>
          <a:p>
            <a:endParaRPr/>
          </a:p>
        </p:txBody>
      </p:sp>
      <p:sp>
        <p:nvSpPr>
          <p:cNvPr id="273" name="Google Shape;273;p29"/>
          <p:cNvSpPr txBox="1">
            <a:spLocks noGrp="1"/>
          </p:cNvSpPr>
          <p:nvPr>
            <p:ph type="subTitle" idx="5"/>
          </p:nvPr>
        </p:nvSpPr>
        <p:spPr>
          <a:xfrm>
            <a:off x="6181686" y="2503275"/>
            <a:ext cx="1961100" cy="365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434343"/>
              </a:buClr>
              <a:buSzPts val="1200"/>
              <a:buFont typeface="Crete Round"/>
              <a:buNone/>
              <a:defRPr sz="2100">
                <a:solidFill>
                  <a:schemeClr val="dk1"/>
                </a:solidFill>
                <a:latin typeface="Pacifico"/>
                <a:ea typeface="Pacifico"/>
                <a:cs typeface="Pacifico"/>
                <a:sym typeface="Pacifico"/>
              </a:defRPr>
            </a:lvl1pPr>
            <a:lvl2pPr lvl="1" algn="ctr" rtl="0">
              <a:lnSpc>
                <a:spcPct val="100000"/>
              </a:lnSpc>
              <a:spcBef>
                <a:spcPts val="0"/>
              </a:spcBef>
              <a:spcAft>
                <a:spcPts val="0"/>
              </a:spcAft>
              <a:buClr>
                <a:srgbClr val="434343"/>
              </a:buClr>
              <a:buSzPts val="1200"/>
              <a:buFont typeface="Crete Round"/>
              <a:buNone/>
              <a:defRPr b="1">
                <a:solidFill>
                  <a:srgbClr val="434343"/>
                </a:solidFill>
                <a:latin typeface="Crete Round"/>
                <a:ea typeface="Crete Round"/>
                <a:cs typeface="Crete Round"/>
                <a:sym typeface="Crete Round"/>
              </a:defRPr>
            </a:lvl2pPr>
            <a:lvl3pPr lvl="2" algn="ctr" rtl="0">
              <a:lnSpc>
                <a:spcPct val="100000"/>
              </a:lnSpc>
              <a:spcBef>
                <a:spcPts val="0"/>
              </a:spcBef>
              <a:spcAft>
                <a:spcPts val="0"/>
              </a:spcAft>
              <a:buClr>
                <a:srgbClr val="434343"/>
              </a:buClr>
              <a:buSzPts val="1200"/>
              <a:buFont typeface="Crete Round"/>
              <a:buNone/>
              <a:defRPr b="1">
                <a:solidFill>
                  <a:srgbClr val="434343"/>
                </a:solidFill>
                <a:latin typeface="Crete Round"/>
                <a:ea typeface="Crete Round"/>
                <a:cs typeface="Crete Round"/>
                <a:sym typeface="Crete Round"/>
              </a:defRPr>
            </a:lvl3pPr>
            <a:lvl4pPr lvl="3" algn="ctr" rtl="0">
              <a:lnSpc>
                <a:spcPct val="100000"/>
              </a:lnSpc>
              <a:spcBef>
                <a:spcPts val="0"/>
              </a:spcBef>
              <a:spcAft>
                <a:spcPts val="0"/>
              </a:spcAft>
              <a:buClr>
                <a:srgbClr val="434343"/>
              </a:buClr>
              <a:buSzPts val="1200"/>
              <a:buFont typeface="Crete Round"/>
              <a:buNone/>
              <a:defRPr b="1">
                <a:solidFill>
                  <a:srgbClr val="434343"/>
                </a:solidFill>
                <a:latin typeface="Crete Round"/>
                <a:ea typeface="Crete Round"/>
                <a:cs typeface="Crete Round"/>
                <a:sym typeface="Crete Round"/>
              </a:defRPr>
            </a:lvl4pPr>
            <a:lvl5pPr lvl="4" algn="ctr" rtl="0">
              <a:lnSpc>
                <a:spcPct val="100000"/>
              </a:lnSpc>
              <a:spcBef>
                <a:spcPts val="0"/>
              </a:spcBef>
              <a:spcAft>
                <a:spcPts val="0"/>
              </a:spcAft>
              <a:buClr>
                <a:srgbClr val="434343"/>
              </a:buClr>
              <a:buSzPts val="1200"/>
              <a:buFont typeface="Crete Round"/>
              <a:buNone/>
              <a:defRPr b="1">
                <a:solidFill>
                  <a:srgbClr val="434343"/>
                </a:solidFill>
                <a:latin typeface="Crete Round"/>
                <a:ea typeface="Crete Round"/>
                <a:cs typeface="Crete Round"/>
                <a:sym typeface="Crete Round"/>
              </a:defRPr>
            </a:lvl5pPr>
            <a:lvl6pPr lvl="5" algn="ctr" rtl="0">
              <a:lnSpc>
                <a:spcPct val="100000"/>
              </a:lnSpc>
              <a:spcBef>
                <a:spcPts val="0"/>
              </a:spcBef>
              <a:spcAft>
                <a:spcPts val="0"/>
              </a:spcAft>
              <a:buClr>
                <a:srgbClr val="434343"/>
              </a:buClr>
              <a:buSzPts val="1200"/>
              <a:buFont typeface="Crete Round"/>
              <a:buNone/>
              <a:defRPr b="1">
                <a:solidFill>
                  <a:srgbClr val="434343"/>
                </a:solidFill>
                <a:latin typeface="Crete Round"/>
                <a:ea typeface="Crete Round"/>
                <a:cs typeface="Crete Round"/>
                <a:sym typeface="Crete Round"/>
              </a:defRPr>
            </a:lvl6pPr>
            <a:lvl7pPr lvl="6" algn="ctr" rtl="0">
              <a:lnSpc>
                <a:spcPct val="100000"/>
              </a:lnSpc>
              <a:spcBef>
                <a:spcPts val="0"/>
              </a:spcBef>
              <a:spcAft>
                <a:spcPts val="0"/>
              </a:spcAft>
              <a:buClr>
                <a:srgbClr val="434343"/>
              </a:buClr>
              <a:buSzPts val="1200"/>
              <a:buFont typeface="Crete Round"/>
              <a:buNone/>
              <a:defRPr b="1">
                <a:solidFill>
                  <a:srgbClr val="434343"/>
                </a:solidFill>
                <a:latin typeface="Crete Round"/>
                <a:ea typeface="Crete Round"/>
                <a:cs typeface="Crete Round"/>
                <a:sym typeface="Crete Round"/>
              </a:defRPr>
            </a:lvl7pPr>
            <a:lvl8pPr lvl="7" algn="ctr" rtl="0">
              <a:lnSpc>
                <a:spcPct val="100000"/>
              </a:lnSpc>
              <a:spcBef>
                <a:spcPts val="0"/>
              </a:spcBef>
              <a:spcAft>
                <a:spcPts val="0"/>
              </a:spcAft>
              <a:buClr>
                <a:srgbClr val="434343"/>
              </a:buClr>
              <a:buSzPts val="1200"/>
              <a:buFont typeface="Crete Round"/>
              <a:buNone/>
              <a:defRPr b="1">
                <a:solidFill>
                  <a:srgbClr val="434343"/>
                </a:solidFill>
                <a:latin typeface="Crete Round"/>
                <a:ea typeface="Crete Round"/>
                <a:cs typeface="Crete Round"/>
                <a:sym typeface="Crete Round"/>
              </a:defRPr>
            </a:lvl8pPr>
            <a:lvl9pPr lvl="8" algn="ctr" rtl="0">
              <a:lnSpc>
                <a:spcPct val="100000"/>
              </a:lnSpc>
              <a:spcBef>
                <a:spcPts val="0"/>
              </a:spcBef>
              <a:spcAft>
                <a:spcPts val="0"/>
              </a:spcAft>
              <a:buClr>
                <a:srgbClr val="434343"/>
              </a:buClr>
              <a:buSzPts val="1200"/>
              <a:buFont typeface="Crete Round"/>
              <a:buNone/>
              <a:defRPr b="1">
                <a:solidFill>
                  <a:srgbClr val="434343"/>
                </a:solidFill>
                <a:latin typeface="Crete Round"/>
                <a:ea typeface="Crete Round"/>
                <a:cs typeface="Crete Round"/>
                <a:sym typeface="Crete Round"/>
              </a:defRPr>
            </a:lvl9pPr>
          </a:lstStyle>
          <a:p>
            <a:endParaRPr/>
          </a:p>
        </p:txBody>
      </p:sp>
      <p:sp>
        <p:nvSpPr>
          <p:cNvPr id="274" name="Google Shape;274;p29"/>
          <p:cNvSpPr txBox="1">
            <a:spLocks noGrp="1"/>
          </p:cNvSpPr>
          <p:nvPr>
            <p:ph type="subTitle" idx="6"/>
          </p:nvPr>
        </p:nvSpPr>
        <p:spPr>
          <a:xfrm>
            <a:off x="5894583" y="2922923"/>
            <a:ext cx="2535300" cy="539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434343"/>
              </a:buClr>
              <a:buSzPts val="1100"/>
              <a:buFont typeface="Josefin Slab"/>
              <a:buNone/>
              <a:defRPr sz="1500">
                <a:solidFill>
                  <a:schemeClr val="dk1"/>
                </a:solidFill>
              </a:defRPr>
            </a:lvl1pPr>
            <a:lvl2pPr lvl="1" algn="ctr" rtl="0">
              <a:lnSpc>
                <a:spcPct val="100000"/>
              </a:lnSpc>
              <a:spcBef>
                <a:spcPts val="0"/>
              </a:spcBef>
              <a:spcAft>
                <a:spcPts val="0"/>
              </a:spcAft>
              <a:buClr>
                <a:srgbClr val="434343"/>
              </a:buClr>
              <a:buSzPts val="1100"/>
              <a:buFont typeface="Josefin Slab"/>
              <a:buNone/>
              <a:defRPr sz="1100">
                <a:solidFill>
                  <a:srgbClr val="434343"/>
                </a:solidFill>
                <a:latin typeface="Josefin Slab"/>
                <a:ea typeface="Josefin Slab"/>
                <a:cs typeface="Josefin Slab"/>
                <a:sym typeface="Josefin Slab"/>
              </a:defRPr>
            </a:lvl2pPr>
            <a:lvl3pPr lvl="2" algn="ctr" rtl="0">
              <a:lnSpc>
                <a:spcPct val="100000"/>
              </a:lnSpc>
              <a:spcBef>
                <a:spcPts val="0"/>
              </a:spcBef>
              <a:spcAft>
                <a:spcPts val="0"/>
              </a:spcAft>
              <a:buClr>
                <a:srgbClr val="434343"/>
              </a:buClr>
              <a:buSzPts val="1100"/>
              <a:buFont typeface="Josefin Slab"/>
              <a:buNone/>
              <a:defRPr sz="1100">
                <a:solidFill>
                  <a:srgbClr val="434343"/>
                </a:solidFill>
                <a:latin typeface="Josefin Slab"/>
                <a:ea typeface="Josefin Slab"/>
                <a:cs typeface="Josefin Slab"/>
                <a:sym typeface="Josefin Slab"/>
              </a:defRPr>
            </a:lvl3pPr>
            <a:lvl4pPr lvl="3" algn="ctr" rtl="0">
              <a:lnSpc>
                <a:spcPct val="100000"/>
              </a:lnSpc>
              <a:spcBef>
                <a:spcPts val="0"/>
              </a:spcBef>
              <a:spcAft>
                <a:spcPts val="0"/>
              </a:spcAft>
              <a:buClr>
                <a:srgbClr val="434343"/>
              </a:buClr>
              <a:buSzPts val="1100"/>
              <a:buFont typeface="Josefin Slab"/>
              <a:buNone/>
              <a:defRPr sz="1100">
                <a:solidFill>
                  <a:srgbClr val="434343"/>
                </a:solidFill>
                <a:latin typeface="Josefin Slab"/>
                <a:ea typeface="Josefin Slab"/>
                <a:cs typeface="Josefin Slab"/>
                <a:sym typeface="Josefin Slab"/>
              </a:defRPr>
            </a:lvl4pPr>
            <a:lvl5pPr lvl="4" algn="ctr" rtl="0">
              <a:lnSpc>
                <a:spcPct val="100000"/>
              </a:lnSpc>
              <a:spcBef>
                <a:spcPts val="0"/>
              </a:spcBef>
              <a:spcAft>
                <a:spcPts val="0"/>
              </a:spcAft>
              <a:buClr>
                <a:srgbClr val="434343"/>
              </a:buClr>
              <a:buSzPts val="1100"/>
              <a:buFont typeface="Josefin Slab"/>
              <a:buNone/>
              <a:defRPr sz="1100">
                <a:solidFill>
                  <a:srgbClr val="434343"/>
                </a:solidFill>
                <a:latin typeface="Josefin Slab"/>
                <a:ea typeface="Josefin Slab"/>
                <a:cs typeface="Josefin Slab"/>
                <a:sym typeface="Josefin Slab"/>
              </a:defRPr>
            </a:lvl5pPr>
            <a:lvl6pPr lvl="5" algn="ctr" rtl="0">
              <a:lnSpc>
                <a:spcPct val="100000"/>
              </a:lnSpc>
              <a:spcBef>
                <a:spcPts val="0"/>
              </a:spcBef>
              <a:spcAft>
                <a:spcPts val="0"/>
              </a:spcAft>
              <a:buClr>
                <a:srgbClr val="434343"/>
              </a:buClr>
              <a:buSzPts val="1100"/>
              <a:buFont typeface="Josefin Slab"/>
              <a:buNone/>
              <a:defRPr sz="1100">
                <a:solidFill>
                  <a:srgbClr val="434343"/>
                </a:solidFill>
                <a:latin typeface="Josefin Slab"/>
                <a:ea typeface="Josefin Slab"/>
                <a:cs typeface="Josefin Slab"/>
                <a:sym typeface="Josefin Slab"/>
              </a:defRPr>
            </a:lvl6pPr>
            <a:lvl7pPr lvl="6" algn="ctr" rtl="0">
              <a:lnSpc>
                <a:spcPct val="100000"/>
              </a:lnSpc>
              <a:spcBef>
                <a:spcPts val="0"/>
              </a:spcBef>
              <a:spcAft>
                <a:spcPts val="0"/>
              </a:spcAft>
              <a:buClr>
                <a:srgbClr val="434343"/>
              </a:buClr>
              <a:buSzPts val="1100"/>
              <a:buFont typeface="Josefin Slab"/>
              <a:buNone/>
              <a:defRPr sz="1100">
                <a:solidFill>
                  <a:srgbClr val="434343"/>
                </a:solidFill>
                <a:latin typeface="Josefin Slab"/>
                <a:ea typeface="Josefin Slab"/>
                <a:cs typeface="Josefin Slab"/>
                <a:sym typeface="Josefin Slab"/>
              </a:defRPr>
            </a:lvl7pPr>
            <a:lvl8pPr lvl="7" algn="ctr" rtl="0">
              <a:lnSpc>
                <a:spcPct val="100000"/>
              </a:lnSpc>
              <a:spcBef>
                <a:spcPts val="0"/>
              </a:spcBef>
              <a:spcAft>
                <a:spcPts val="0"/>
              </a:spcAft>
              <a:buClr>
                <a:srgbClr val="434343"/>
              </a:buClr>
              <a:buSzPts val="1100"/>
              <a:buFont typeface="Josefin Slab"/>
              <a:buNone/>
              <a:defRPr sz="1100">
                <a:solidFill>
                  <a:srgbClr val="434343"/>
                </a:solidFill>
                <a:latin typeface="Josefin Slab"/>
                <a:ea typeface="Josefin Slab"/>
                <a:cs typeface="Josefin Slab"/>
                <a:sym typeface="Josefin Slab"/>
              </a:defRPr>
            </a:lvl8pPr>
            <a:lvl9pPr lvl="8" algn="ctr" rtl="0">
              <a:lnSpc>
                <a:spcPct val="100000"/>
              </a:lnSpc>
              <a:spcBef>
                <a:spcPts val="0"/>
              </a:spcBef>
              <a:spcAft>
                <a:spcPts val="0"/>
              </a:spcAft>
              <a:buClr>
                <a:srgbClr val="434343"/>
              </a:buClr>
              <a:buSzPts val="1100"/>
              <a:buFont typeface="Josefin Slab"/>
              <a:buNone/>
              <a:defRPr sz="1100">
                <a:solidFill>
                  <a:srgbClr val="434343"/>
                </a:solidFill>
                <a:latin typeface="Josefin Slab"/>
                <a:ea typeface="Josefin Slab"/>
                <a:cs typeface="Josefin Slab"/>
                <a:sym typeface="Josefin Slab"/>
              </a:defRPr>
            </a:lvl9pPr>
          </a:lstStyle>
          <a:p>
            <a:endParaRPr/>
          </a:p>
        </p:txBody>
      </p:sp>
      <p:sp>
        <p:nvSpPr>
          <p:cNvPr id="275" name="Google Shape;275;p29"/>
          <p:cNvSpPr txBox="1">
            <a:spLocks noGrp="1"/>
          </p:cNvSpPr>
          <p:nvPr>
            <p:ph type="ctrTitle"/>
          </p:nvPr>
        </p:nvSpPr>
        <p:spPr>
          <a:xfrm>
            <a:off x="1504950" y="402200"/>
            <a:ext cx="6134100" cy="584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500" b="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hree Columns 5">
  <p:cSld name="TITLE_ONLY_3_2">
    <p:bg>
      <p:bgPr>
        <a:solidFill>
          <a:schemeClr val="accent1"/>
        </a:solidFill>
        <a:effectLst/>
      </p:bgPr>
    </p:bg>
    <p:spTree>
      <p:nvGrpSpPr>
        <p:cNvPr id="1" name="Shape 276"/>
        <p:cNvGrpSpPr/>
        <p:nvPr/>
      </p:nvGrpSpPr>
      <p:grpSpPr>
        <a:xfrm>
          <a:off x="0" y="0"/>
          <a:ext cx="0" cy="0"/>
          <a:chOff x="0" y="0"/>
          <a:chExt cx="0" cy="0"/>
        </a:xfrm>
      </p:grpSpPr>
      <p:sp>
        <p:nvSpPr>
          <p:cNvPr id="277" name="Google Shape;277;p30"/>
          <p:cNvSpPr/>
          <p:nvPr/>
        </p:nvSpPr>
        <p:spPr>
          <a:xfrm rot="10800000">
            <a:off x="1231085" y="2891102"/>
            <a:ext cx="134500" cy="140600"/>
          </a:xfrm>
          <a:custGeom>
            <a:avLst/>
            <a:gdLst/>
            <a:ahLst/>
            <a:cxnLst/>
            <a:rect l="l" t="t" r="r" b="b"/>
            <a:pathLst>
              <a:path w="5380" h="5624" extrusionOk="0">
                <a:moveTo>
                  <a:pt x="2668" y="0"/>
                </a:moveTo>
                <a:cubicBezTo>
                  <a:pt x="2650" y="0"/>
                  <a:pt x="2632" y="0"/>
                  <a:pt x="2614" y="1"/>
                </a:cubicBezTo>
                <a:cubicBezTo>
                  <a:pt x="1186" y="31"/>
                  <a:pt x="31" y="1186"/>
                  <a:pt x="31" y="2615"/>
                </a:cubicBezTo>
                <a:cubicBezTo>
                  <a:pt x="0" y="4165"/>
                  <a:pt x="1307" y="5593"/>
                  <a:pt x="2766" y="5624"/>
                </a:cubicBezTo>
                <a:cubicBezTo>
                  <a:pt x="4195" y="5624"/>
                  <a:pt x="5320" y="4408"/>
                  <a:pt x="5320" y="2797"/>
                </a:cubicBezTo>
                <a:cubicBezTo>
                  <a:pt x="5380" y="1265"/>
                  <a:pt x="4163" y="0"/>
                  <a:pt x="26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30"/>
          <p:cNvSpPr/>
          <p:nvPr/>
        </p:nvSpPr>
        <p:spPr>
          <a:xfrm rot="10800000">
            <a:off x="702710" y="2978427"/>
            <a:ext cx="138325" cy="130725"/>
          </a:xfrm>
          <a:custGeom>
            <a:avLst/>
            <a:gdLst/>
            <a:ahLst/>
            <a:cxnLst/>
            <a:rect l="l" t="t" r="r" b="b"/>
            <a:pathLst>
              <a:path w="5533" h="5229" extrusionOk="0">
                <a:moveTo>
                  <a:pt x="2675" y="1"/>
                </a:moveTo>
                <a:cubicBezTo>
                  <a:pt x="1216" y="1"/>
                  <a:pt x="1" y="1095"/>
                  <a:pt x="1" y="2402"/>
                </a:cubicBezTo>
                <a:cubicBezTo>
                  <a:pt x="1" y="3861"/>
                  <a:pt x="1520" y="5229"/>
                  <a:pt x="3131" y="5229"/>
                </a:cubicBezTo>
                <a:cubicBezTo>
                  <a:pt x="4529" y="5229"/>
                  <a:pt x="5533" y="4195"/>
                  <a:pt x="5533" y="2706"/>
                </a:cubicBezTo>
                <a:cubicBezTo>
                  <a:pt x="5533" y="1156"/>
                  <a:pt x="4317" y="1"/>
                  <a:pt x="26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30"/>
          <p:cNvSpPr/>
          <p:nvPr/>
        </p:nvSpPr>
        <p:spPr>
          <a:xfrm rot="10800000">
            <a:off x="1269685" y="3315777"/>
            <a:ext cx="142125" cy="124125"/>
          </a:xfrm>
          <a:custGeom>
            <a:avLst/>
            <a:gdLst/>
            <a:ahLst/>
            <a:cxnLst/>
            <a:rect l="l" t="t" r="r" b="b"/>
            <a:pathLst>
              <a:path w="5685" h="4965" extrusionOk="0">
                <a:moveTo>
                  <a:pt x="2749" y="1"/>
                </a:moveTo>
                <a:cubicBezTo>
                  <a:pt x="2724" y="1"/>
                  <a:pt x="2700" y="1"/>
                  <a:pt x="2675" y="2"/>
                </a:cubicBezTo>
                <a:cubicBezTo>
                  <a:pt x="1125" y="2"/>
                  <a:pt x="0" y="1157"/>
                  <a:pt x="334" y="2555"/>
                </a:cubicBezTo>
                <a:cubicBezTo>
                  <a:pt x="517" y="3680"/>
                  <a:pt x="1368" y="4592"/>
                  <a:pt x="2462" y="4865"/>
                </a:cubicBezTo>
                <a:cubicBezTo>
                  <a:pt x="2685" y="4932"/>
                  <a:pt x="2910" y="4964"/>
                  <a:pt x="3132" y="4964"/>
                </a:cubicBezTo>
                <a:cubicBezTo>
                  <a:pt x="3815" y="4964"/>
                  <a:pt x="4465" y="4656"/>
                  <a:pt x="4924" y="4105"/>
                </a:cubicBezTo>
                <a:cubicBezTo>
                  <a:pt x="5532" y="3467"/>
                  <a:pt x="5684" y="2494"/>
                  <a:pt x="5319" y="1674"/>
                </a:cubicBezTo>
                <a:cubicBezTo>
                  <a:pt x="4873" y="663"/>
                  <a:pt x="3846" y="1"/>
                  <a:pt x="27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30"/>
          <p:cNvSpPr/>
          <p:nvPr/>
        </p:nvSpPr>
        <p:spPr>
          <a:xfrm rot="10800000">
            <a:off x="1044660" y="3602189"/>
            <a:ext cx="130625" cy="121775"/>
          </a:xfrm>
          <a:custGeom>
            <a:avLst/>
            <a:gdLst/>
            <a:ahLst/>
            <a:cxnLst/>
            <a:rect l="l" t="t" r="r" b="b"/>
            <a:pathLst>
              <a:path w="5225" h="4871" extrusionOk="0">
                <a:moveTo>
                  <a:pt x="2341" y="0"/>
                </a:moveTo>
                <a:cubicBezTo>
                  <a:pt x="1003" y="0"/>
                  <a:pt x="0" y="821"/>
                  <a:pt x="0" y="1976"/>
                </a:cubicBezTo>
                <a:cubicBezTo>
                  <a:pt x="31" y="3222"/>
                  <a:pt x="821" y="4316"/>
                  <a:pt x="1976" y="4742"/>
                </a:cubicBezTo>
                <a:cubicBezTo>
                  <a:pt x="2234" y="4830"/>
                  <a:pt x="2495" y="4871"/>
                  <a:pt x="2748" y="4871"/>
                </a:cubicBezTo>
                <a:cubicBezTo>
                  <a:pt x="4075" y="4871"/>
                  <a:pt x="5224" y="3754"/>
                  <a:pt x="5046" y="2401"/>
                </a:cubicBezTo>
                <a:cubicBezTo>
                  <a:pt x="4772" y="1094"/>
                  <a:pt x="3678" y="122"/>
                  <a:pt x="23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30"/>
          <p:cNvSpPr/>
          <p:nvPr/>
        </p:nvSpPr>
        <p:spPr>
          <a:xfrm rot="10800000">
            <a:off x="1411810" y="3723964"/>
            <a:ext cx="113250" cy="114850"/>
          </a:xfrm>
          <a:custGeom>
            <a:avLst/>
            <a:gdLst/>
            <a:ahLst/>
            <a:cxnLst/>
            <a:rect l="l" t="t" r="r" b="b"/>
            <a:pathLst>
              <a:path w="4530" h="4594" extrusionOk="0">
                <a:moveTo>
                  <a:pt x="1930" y="0"/>
                </a:moveTo>
                <a:cubicBezTo>
                  <a:pt x="912" y="0"/>
                  <a:pt x="60" y="830"/>
                  <a:pt x="31" y="1888"/>
                </a:cubicBezTo>
                <a:cubicBezTo>
                  <a:pt x="0" y="3073"/>
                  <a:pt x="1338" y="4593"/>
                  <a:pt x="2462" y="4593"/>
                </a:cubicBezTo>
                <a:cubicBezTo>
                  <a:pt x="2481" y="4593"/>
                  <a:pt x="2500" y="4594"/>
                  <a:pt x="2519" y="4594"/>
                </a:cubicBezTo>
                <a:cubicBezTo>
                  <a:pt x="3589" y="4594"/>
                  <a:pt x="4499" y="3753"/>
                  <a:pt x="4529" y="2648"/>
                </a:cubicBezTo>
                <a:cubicBezTo>
                  <a:pt x="4529" y="1249"/>
                  <a:pt x="3435" y="94"/>
                  <a:pt x="2037" y="3"/>
                </a:cubicBezTo>
                <a:cubicBezTo>
                  <a:pt x="2001" y="1"/>
                  <a:pt x="1965" y="0"/>
                  <a:pt x="19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30"/>
          <p:cNvSpPr/>
          <p:nvPr/>
        </p:nvSpPr>
        <p:spPr>
          <a:xfrm rot="10800000">
            <a:off x="1044660" y="3253227"/>
            <a:ext cx="102600" cy="102650"/>
          </a:xfrm>
          <a:custGeom>
            <a:avLst/>
            <a:gdLst/>
            <a:ahLst/>
            <a:cxnLst/>
            <a:rect l="l" t="t" r="r" b="b"/>
            <a:pathLst>
              <a:path w="4104" h="4106" extrusionOk="0">
                <a:moveTo>
                  <a:pt x="1920" y="0"/>
                </a:moveTo>
                <a:cubicBezTo>
                  <a:pt x="824" y="0"/>
                  <a:pt x="31" y="872"/>
                  <a:pt x="31" y="2037"/>
                </a:cubicBezTo>
                <a:cubicBezTo>
                  <a:pt x="1" y="3071"/>
                  <a:pt x="1095" y="4104"/>
                  <a:pt x="2311" y="4104"/>
                </a:cubicBezTo>
                <a:cubicBezTo>
                  <a:pt x="2328" y="4105"/>
                  <a:pt x="2346" y="4105"/>
                  <a:pt x="2363" y="4105"/>
                </a:cubicBezTo>
                <a:cubicBezTo>
                  <a:pt x="3313" y="4105"/>
                  <a:pt x="4103" y="3296"/>
                  <a:pt x="4074" y="2311"/>
                </a:cubicBezTo>
                <a:cubicBezTo>
                  <a:pt x="4074" y="974"/>
                  <a:pt x="3192" y="31"/>
                  <a:pt x="1976" y="1"/>
                </a:cubicBezTo>
                <a:cubicBezTo>
                  <a:pt x="1957" y="0"/>
                  <a:pt x="1939" y="0"/>
                  <a:pt x="19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30"/>
          <p:cNvSpPr/>
          <p:nvPr/>
        </p:nvSpPr>
        <p:spPr>
          <a:xfrm>
            <a:off x="333478" y="1432550"/>
            <a:ext cx="1524938" cy="1252999"/>
          </a:xfrm>
          <a:custGeom>
            <a:avLst/>
            <a:gdLst/>
            <a:ahLst/>
            <a:cxnLst/>
            <a:rect l="l" t="t" r="r" b="b"/>
            <a:pathLst>
              <a:path w="44805" h="36815" extrusionOk="0">
                <a:moveTo>
                  <a:pt x="26669" y="1"/>
                </a:moveTo>
                <a:cubicBezTo>
                  <a:pt x="25599" y="1"/>
                  <a:pt x="24520" y="120"/>
                  <a:pt x="23436" y="371"/>
                </a:cubicBezTo>
                <a:cubicBezTo>
                  <a:pt x="20913" y="948"/>
                  <a:pt x="18512" y="1890"/>
                  <a:pt x="16080" y="2802"/>
                </a:cubicBezTo>
                <a:cubicBezTo>
                  <a:pt x="14287" y="3471"/>
                  <a:pt x="12524" y="4200"/>
                  <a:pt x="10609" y="4535"/>
                </a:cubicBezTo>
                <a:cubicBezTo>
                  <a:pt x="8329" y="4960"/>
                  <a:pt x="6171" y="5781"/>
                  <a:pt x="4621" y="7574"/>
                </a:cubicBezTo>
                <a:cubicBezTo>
                  <a:pt x="3557" y="8790"/>
                  <a:pt x="2645" y="10128"/>
                  <a:pt x="1916" y="11586"/>
                </a:cubicBezTo>
                <a:cubicBezTo>
                  <a:pt x="274" y="14839"/>
                  <a:pt x="1" y="18334"/>
                  <a:pt x="730" y="21891"/>
                </a:cubicBezTo>
                <a:cubicBezTo>
                  <a:pt x="1885" y="27727"/>
                  <a:pt x="5077" y="32012"/>
                  <a:pt x="10518" y="34505"/>
                </a:cubicBezTo>
                <a:cubicBezTo>
                  <a:pt x="14165" y="36177"/>
                  <a:pt x="18086" y="36784"/>
                  <a:pt x="23102" y="36815"/>
                </a:cubicBezTo>
                <a:cubicBezTo>
                  <a:pt x="26749" y="36693"/>
                  <a:pt x="30366" y="36025"/>
                  <a:pt x="33801" y="34778"/>
                </a:cubicBezTo>
                <a:cubicBezTo>
                  <a:pt x="38117" y="33198"/>
                  <a:pt x="41369" y="30462"/>
                  <a:pt x="43132" y="26116"/>
                </a:cubicBezTo>
                <a:cubicBezTo>
                  <a:pt x="44348" y="23076"/>
                  <a:pt x="44804" y="19793"/>
                  <a:pt x="44409" y="16571"/>
                </a:cubicBezTo>
                <a:cubicBezTo>
                  <a:pt x="43649" y="9824"/>
                  <a:pt x="40275" y="4839"/>
                  <a:pt x="34135" y="1860"/>
                </a:cubicBezTo>
                <a:cubicBezTo>
                  <a:pt x="31734" y="681"/>
                  <a:pt x="29228" y="1"/>
                  <a:pt x="266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30"/>
          <p:cNvSpPr/>
          <p:nvPr/>
        </p:nvSpPr>
        <p:spPr>
          <a:xfrm rot="4509053">
            <a:off x="7330668" y="2241955"/>
            <a:ext cx="1062831" cy="1957719"/>
          </a:xfrm>
          <a:custGeom>
            <a:avLst/>
            <a:gdLst/>
            <a:ahLst/>
            <a:cxnLst/>
            <a:rect l="l" t="t" r="r" b="b"/>
            <a:pathLst>
              <a:path w="42509" h="78301" extrusionOk="0">
                <a:moveTo>
                  <a:pt x="1645" y="0"/>
                </a:moveTo>
                <a:cubicBezTo>
                  <a:pt x="836" y="0"/>
                  <a:pt x="1" y="749"/>
                  <a:pt x="441" y="1762"/>
                </a:cubicBezTo>
                <a:cubicBezTo>
                  <a:pt x="653" y="2431"/>
                  <a:pt x="897" y="3069"/>
                  <a:pt x="1109" y="3738"/>
                </a:cubicBezTo>
                <a:cubicBezTo>
                  <a:pt x="2143" y="7081"/>
                  <a:pt x="3815" y="10151"/>
                  <a:pt x="6094" y="12796"/>
                </a:cubicBezTo>
                <a:cubicBezTo>
                  <a:pt x="9529" y="16808"/>
                  <a:pt x="13480" y="20304"/>
                  <a:pt x="17493" y="23677"/>
                </a:cubicBezTo>
                <a:cubicBezTo>
                  <a:pt x="20623" y="26322"/>
                  <a:pt x="23937" y="28754"/>
                  <a:pt x="27098" y="31337"/>
                </a:cubicBezTo>
                <a:cubicBezTo>
                  <a:pt x="30624" y="34225"/>
                  <a:pt x="33542" y="37781"/>
                  <a:pt x="35669" y="41824"/>
                </a:cubicBezTo>
                <a:cubicBezTo>
                  <a:pt x="37007" y="44407"/>
                  <a:pt x="37827" y="47204"/>
                  <a:pt x="38648" y="49970"/>
                </a:cubicBezTo>
                <a:cubicBezTo>
                  <a:pt x="40289" y="55562"/>
                  <a:pt x="40350" y="61216"/>
                  <a:pt x="39226" y="66870"/>
                </a:cubicBezTo>
                <a:cubicBezTo>
                  <a:pt x="38587" y="70122"/>
                  <a:pt x="37706" y="73283"/>
                  <a:pt x="36946" y="76505"/>
                </a:cubicBezTo>
                <a:cubicBezTo>
                  <a:pt x="36855" y="76839"/>
                  <a:pt x="36855" y="77204"/>
                  <a:pt x="36946" y="77538"/>
                </a:cubicBezTo>
                <a:cubicBezTo>
                  <a:pt x="37092" y="77975"/>
                  <a:pt x="37516" y="78300"/>
                  <a:pt x="37979" y="78300"/>
                </a:cubicBezTo>
                <a:cubicBezTo>
                  <a:pt x="37999" y="78300"/>
                  <a:pt x="38020" y="78300"/>
                  <a:pt x="38040" y="78298"/>
                </a:cubicBezTo>
                <a:cubicBezTo>
                  <a:pt x="38648" y="78298"/>
                  <a:pt x="39165" y="77903"/>
                  <a:pt x="39317" y="77326"/>
                </a:cubicBezTo>
                <a:cubicBezTo>
                  <a:pt x="39621" y="76292"/>
                  <a:pt x="39955" y="75228"/>
                  <a:pt x="40198" y="74164"/>
                </a:cubicBezTo>
                <a:cubicBezTo>
                  <a:pt x="40928" y="70973"/>
                  <a:pt x="41627" y="67751"/>
                  <a:pt x="42296" y="64863"/>
                </a:cubicBezTo>
                <a:cubicBezTo>
                  <a:pt x="42356" y="62553"/>
                  <a:pt x="42508" y="60608"/>
                  <a:pt x="42478" y="58663"/>
                </a:cubicBezTo>
                <a:cubicBezTo>
                  <a:pt x="42508" y="54863"/>
                  <a:pt x="41657" y="51185"/>
                  <a:pt x="40593" y="47508"/>
                </a:cubicBezTo>
                <a:cubicBezTo>
                  <a:pt x="39134" y="42553"/>
                  <a:pt x="36855" y="37994"/>
                  <a:pt x="33420" y="34042"/>
                </a:cubicBezTo>
                <a:cubicBezTo>
                  <a:pt x="30684" y="30881"/>
                  <a:pt x="27493" y="28206"/>
                  <a:pt x="24149" y="25714"/>
                </a:cubicBezTo>
                <a:cubicBezTo>
                  <a:pt x="19134" y="21945"/>
                  <a:pt x="14392" y="17781"/>
                  <a:pt x="9985" y="13313"/>
                </a:cubicBezTo>
                <a:cubicBezTo>
                  <a:pt x="7219" y="10486"/>
                  <a:pt x="4939" y="7325"/>
                  <a:pt x="3693" y="3495"/>
                </a:cubicBezTo>
                <a:cubicBezTo>
                  <a:pt x="3420" y="2613"/>
                  <a:pt x="3116" y="1732"/>
                  <a:pt x="2781" y="881"/>
                </a:cubicBezTo>
                <a:cubicBezTo>
                  <a:pt x="2590" y="261"/>
                  <a:pt x="2122" y="0"/>
                  <a:pt x="16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30"/>
          <p:cNvSpPr/>
          <p:nvPr/>
        </p:nvSpPr>
        <p:spPr>
          <a:xfrm rot="4509053">
            <a:off x="7196829" y="2106015"/>
            <a:ext cx="1051054" cy="1875542"/>
          </a:xfrm>
          <a:custGeom>
            <a:avLst/>
            <a:gdLst/>
            <a:ahLst/>
            <a:cxnLst/>
            <a:rect l="l" t="t" r="r" b="b"/>
            <a:pathLst>
              <a:path w="42038" h="71221" extrusionOk="0">
                <a:moveTo>
                  <a:pt x="1416" y="0"/>
                </a:moveTo>
                <a:cubicBezTo>
                  <a:pt x="1293" y="0"/>
                  <a:pt x="1166" y="19"/>
                  <a:pt x="1034" y="57"/>
                </a:cubicBezTo>
                <a:cubicBezTo>
                  <a:pt x="335" y="270"/>
                  <a:pt x="0" y="969"/>
                  <a:pt x="243" y="1790"/>
                </a:cubicBezTo>
                <a:cubicBezTo>
                  <a:pt x="1034" y="4860"/>
                  <a:pt x="2523" y="7686"/>
                  <a:pt x="4590" y="10088"/>
                </a:cubicBezTo>
                <a:cubicBezTo>
                  <a:pt x="7235" y="13127"/>
                  <a:pt x="10304" y="15772"/>
                  <a:pt x="13466" y="18294"/>
                </a:cubicBezTo>
                <a:cubicBezTo>
                  <a:pt x="17144" y="21243"/>
                  <a:pt x="20943" y="24039"/>
                  <a:pt x="24621" y="26957"/>
                </a:cubicBezTo>
                <a:cubicBezTo>
                  <a:pt x="32098" y="32824"/>
                  <a:pt x="36506" y="40635"/>
                  <a:pt x="38390" y="49845"/>
                </a:cubicBezTo>
                <a:cubicBezTo>
                  <a:pt x="39424" y="54982"/>
                  <a:pt x="39302" y="60301"/>
                  <a:pt x="38086" y="65408"/>
                </a:cubicBezTo>
                <a:cubicBezTo>
                  <a:pt x="37782" y="66654"/>
                  <a:pt x="37357" y="67900"/>
                  <a:pt x="36810" y="69116"/>
                </a:cubicBezTo>
                <a:cubicBezTo>
                  <a:pt x="36445" y="69906"/>
                  <a:pt x="36414" y="70575"/>
                  <a:pt x="37022" y="71000"/>
                </a:cubicBezTo>
                <a:cubicBezTo>
                  <a:pt x="37246" y="71150"/>
                  <a:pt x="37496" y="71220"/>
                  <a:pt x="37744" y="71220"/>
                </a:cubicBezTo>
                <a:cubicBezTo>
                  <a:pt x="38202" y="71220"/>
                  <a:pt x="38650" y="70978"/>
                  <a:pt x="38907" y="70544"/>
                </a:cubicBezTo>
                <a:cubicBezTo>
                  <a:pt x="39180" y="70149"/>
                  <a:pt x="39424" y="69724"/>
                  <a:pt x="39576" y="69268"/>
                </a:cubicBezTo>
                <a:cubicBezTo>
                  <a:pt x="40366" y="67110"/>
                  <a:pt x="40913" y="64891"/>
                  <a:pt x="41187" y="62642"/>
                </a:cubicBezTo>
                <a:cubicBezTo>
                  <a:pt x="42038" y="55499"/>
                  <a:pt x="41460" y="49815"/>
                  <a:pt x="39424" y="43888"/>
                </a:cubicBezTo>
                <a:cubicBezTo>
                  <a:pt x="37357" y="37839"/>
                  <a:pt x="34256" y="32428"/>
                  <a:pt x="29636" y="28021"/>
                </a:cubicBezTo>
                <a:cubicBezTo>
                  <a:pt x="27144" y="25711"/>
                  <a:pt x="24530" y="23553"/>
                  <a:pt x="21794" y="21547"/>
                </a:cubicBezTo>
                <a:cubicBezTo>
                  <a:pt x="17630" y="18355"/>
                  <a:pt x="13466" y="15194"/>
                  <a:pt x="9605" y="11638"/>
                </a:cubicBezTo>
                <a:cubicBezTo>
                  <a:pt x="7782" y="9905"/>
                  <a:pt x="6019" y="8112"/>
                  <a:pt x="4681" y="5923"/>
                </a:cubicBezTo>
                <a:cubicBezTo>
                  <a:pt x="3739" y="4404"/>
                  <a:pt x="3192" y="2732"/>
                  <a:pt x="2645" y="1030"/>
                </a:cubicBezTo>
                <a:cubicBezTo>
                  <a:pt x="2421" y="382"/>
                  <a:pt x="1972" y="0"/>
                  <a:pt x="14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30"/>
          <p:cNvSpPr/>
          <p:nvPr/>
        </p:nvSpPr>
        <p:spPr>
          <a:xfrm rot="4509053">
            <a:off x="7213916" y="2034222"/>
            <a:ext cx="963671" cy="1645763"/>
          </a:xfrm>
          <a:custGeom>
            <a:avLst/>
            <a:gdLst/>
            <a:ahLst/>
            <a:cxnLst/>
            <a:rect l="l" t="t" r="r" b="b"/>
            <a:pathLst>
              <a:path w="38543" h="65824" extrusionOk="0">
                <a:moveTo>
                  <a:pt x="1330" y="1"/>
                </a:moveTo>
                <a:cubicBezTo>
                  <a:pt x="802" y="1"/>
                  <a:pt x="363" y="340"/>
                  <a:pt x="153" y="998"/>
                </a:cubicBezTo>
                <a:cubicBezTo>
                  <a:pt x="61" y="1210"/>
                  <a:pt x="1" y="1454"/>
                  <a:pt x="31" y="1697"/>
                </a:cubicBezTo>
                <a:cubicBezTo>
                  <a:pt x="153" y="5496"/>
                  <a:pt x="1156" y="9174"/>
                  <a:pt x="2949" y="12518"/>
                </a:cubicBezTo>
                <a:cubicBezTo>
                  <a:pt x="4712" y="15709"/>
                  <a:pt x="7144" y="18262"/>
                  <a:pt x="9940" y="20664"/>
                </a:cubicBezTo>
                <a:cubicBezTo>
                  <a:pt x="12736" y="23095"/>
                  <a:pt x="16019" y="24737"/>
                  <a:pt x="19271" y="26378"/>
                </a:cubicBezTo>
                <a:cubicBezTo>
                  <a:pt x="21612" y="27563"/>
                  <a:pt x="23952" y="28749"/>
                  <a:pt x="26171" y="30147"/>
                </a:cubicBezTo>
                <a:cubicBezTo>
                  <a:pt x="29302" y="32001"/>
                  <a:pt x="31794" y="34828"/>
                  <a:pt x="33223" y="38202"/>
                </a:cubicBezTo>
                <a:cubicBezTo>
                  <a:pt x="35503" y="43551"/>
                  <a:pt x="36202" y="49114"/>
                  <a:pt x="35807" y="54859"/>
                </a:cubicBezTo>
                <a:cubicBezTo>
                  <a:pt x="35564" y="57989"/>
                  <a:pt x="34986" y="61059"/>
                  <a:pt x="34074" y="64068"/>
                </a:cubicBezTo>
                <a:cubicBezTo>
                  <a:pt x="33637" y="65077"/>
                  <a:pt x="34461" y="65823"/>
                  <a:pt x="35266" y="65823"/>
                </a:cubicBezTo>
                <a:cubicBezTo>
                  <a:pt x="35747" y="65823"/>
                  <a:pt x="36221" y="65556"/>
                  <a:pt x="36415" y="64920"/>
                </a:cubicBezTo>
                <a:cubicBezTo>
                  <a:pt x="36475" y="64768"/>
                  <a:pt x="36536" y="64616"/>
                  <a:pt x="36597" y="64433"/>
                </a:cubicBezTo>
                <a:lnTo>
                  <a:pt x="37995" y="58233"/>
                </a:lnTo>
                <a:cubicBezTo>
                  <a:pt x="38542" y="53552"/>
                  <a:pt x="38542" y="50147"/>
                  <a:pt x="38117" y="46743"/>
                </a:cubicBezTo>
                <a:cubicBezTo>
                  <a:pt x="37661" y="42883"/>
                  <a:pt x="36567" y="39144"/>
                  <a:pt x="34804" y="35679"/>
                </a:cubicBezTo>
                <a:cubicBezTo>
                  <a:pt x="33101" y="32305"/>
                  <a:pt x="30457" y="29813"/>
                  <a:pt x="27296" y="27867"/>
                </a:cubicBezTo>
                <a:cubicBezTo>
                  <a:pt x="24682" y="26287"/>
                  <a:pt x="21916" y="24858"/>
                  <a:pt x="19150" y="23490"/>
                </a:cubicBezTo>
                <a:cubicBezTo>
                  <a:pt x="15867" y="21940"/>
                  <a:pt x="12858" y="19934"/>
                  <a:pt x="10153" y="17502"/>
                </a:cubicBezTo>
                <a:cubicBezTo>
                  <a:pt x="6262" y="13855"/>
                  <a:pt x="3587" y="9569"/>
                  <a:pt x="2827" y="4189"/>
                </a:cubicBezTo>
                <a:cubicBezTo>
                  <a:pt x="2706" y="3277"/>
                  <a:pt x="2615" y="2365"/>
                  <a:pt x="2615" y="1454"/>
                </a:cubicBezTo>
                <a:cubicBezTo>
                  <a:pt x="2584" y="694"/>
                  <a:pt x="2250" y="147"/>
                  <a:pt x="1581" y="25"/>
                </a:cubicBezTo>
                <a:cubicBezTo>
                  <a:pt x="1496" y="9"/>
                  <a:pt x="1412" y="1"/>
                  <a:pt x="13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30"/>
          <p:cNvSpPr txBox="1">
            <a:spLocks noGrp="1"/>
          </p:cNvSpPr>
          <p:nvPr>
            <p:ph type="subTitle" idx="1"/>
          </p:nvPr>
        </p:nvSpPr>
        <p:spPr>
          <a:xfrm>
            <a:off x="3657600" y="1275386"/>
            <a:ext cx="1463100" cy="365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rgbClr val="434343"/>
              </a:buClr>
              <a:buSzPts val="1200"/>
              <a:buFont typeface="Crete Round"/>
              <a:buNone/>
              <a:defRPr sz="2100">
                <a:solidFill>
                  <a:schemeClr val="dk1"/>
                </a:solidFill>
                <a:latin typeface="Pacifico"/>
                <a:ea typeface="Pacifico"/>
                <a:cs typeface="Pacifico"/>
                <a:sym typeface="Pacifico"/>
              </a:defRPr>
            </a:lvl1pPr>
            <a:lvl2pPr lvl="1" algn="ctr" rtl="0">
              <a:lnSpc>
                <a:spcPct val="100000"/>
              </a:lnSpc>
              <a:spcBef>
                <a:spcPts val="0"/>
              </a:spcBef>
              <a:spcAft>
                <a:spcPts val="0"/>
              </a:spcAft>
              <a:buClr>
                <a:srgbClr val="434343"/>
              </a:buClr>
              <a:buSzPts val="1200"/>
              <a:buFont typeface="Crete Round"/>
              <a:buNone/>
              <a:defRPr b="1">
                <a:solidFill>
                  <a:srgbClr val="434343"/>
                </a:solidFill>
                <a:latin typeface="Crete Round"/>
                <a:ea typeface="Crete Round"/>
                <a:cs typeface="Crete Round"/>
                <a:sym typeface="Crete Round"/>
              </a:defRPr>
            </a:lvl2pPr>
            <a:lvl3pPr lvl="2" algn="ctr" rtl="0">
              <a:lnSpc>
                <a:spcPct val="100000"/>
              </a:lnSpc>
              <a:spcBef>
                <a:spcPts val="0"/>
              </a:spcBef>
              <a:spcAft>
                <a:spcPts val="0"/>
              </a:spcAft>
              <a:buClr>
                <a:srgbClr val="434343"/>
              </a:buClr>
              <a:buSzPts val="1200"/>
              <a:buFont typeface="Crete Round"/>
              <a:buNone/>
              <a:defRPr b="1">
                <a:solidFill>
                  <a:srgbClr val="434343"/>
                </a:solidFill>
                <a:latin typeface="Crete Round"/>
                <a:ea typeface="Crete Round"/>
                <a:cs typeface="Crete Round"/>
                <a:sym typeface="Crete Round"/>
              </a:defRPr>
            </a:lvl3pPr>
            <a:lvl4pPr lvl="3" algn="ctr" rtl="0">
              <a:lnSpc>
                <a:spcPct val="100000"/>
              </a:lnSpc>
              <a:spcBef>
                <a:spcPts val="0"/>
              </a:spcBef>
              <a:spcAft>
                <a:spcPts val="0"/>
              </a:spcAft>
              <a:buClr>
                <a:srgbClr val="434343"/>
              </a:buClr>
              <a:buSzPts val="1200"/>
              <a:buFont typeface="Crete Round"/>
              <a:buNone/>
              <a:defRPr b="1">
                <a:solidFill>
                  <a:srgbClr val="434343"/>
                </a:solidFill>
                <a:latin typeface="Crete Round"/>
                <a:ea typeface="Crete Round"/>
                <a:cs typeface="Crete Round"/>
                <a:sym typeface="Crete Round"/>
              </a:defRPr>
            </a:lvl4pPr>
            <a:lvl5pPr lvl="4" algn="ctr" rtl="0">
              <a:lnSpc>
                <a:spcPct val="100000"/>
              </a:lnSpc>
              <a:spcBef>
                <a:spcPts val="0"/>
              </a:spcBef>
              <a:spcAft>
                <a:spcPts val="0"/>
              </a:spcAft>
              <a:buClr>
                <a:srgbClr val="434343"/>
              </a:buClr>
              <a:buSzPts val="1200"/>
              <a:buFont typeface="Crete Round"/>
              <a:buNone/>
              <a:defRPr b="1">
                <a:solidFill>
                  <a:srgbClr val="434343"/>
                </a:solidFill>
                <a:latin typeface="Crete Round"/>
                <a:ea typeface="Crete Round"/>
                <a:cs typeface="Crete Round"/>
                <a:sym typeface="Crete Round"/>
              </a:defRPr>
            </a:lvl5pPr>
            <a:lvl6pPr lvl="5" algn="ctr" rtl="0">
              <a:lnSpc>
                <a:spcPct val="100000"/>
              </a:lnSpc>
              <a:spcBef>
                <a:spcPts val="0"/>
              </a:spcBef>
              <a:spcAft>
                <a:spcPts val="0"/>
              </a:spcAft>
              <a:buClr>
                <a:srgbClr val="434343"/>
              </a:buClr>
              <a:buSzPts val="1200"/>
              <a:buFont typeface="Crete Round"/>
              <a:buNone/>
              <a:defRPr b="1">
                <a:solidFill>
                  <a:srgbClr val="434343"/>
                </a:solidFill>
                <a:latin typeface="Crete Round"/>
                <a:ea typeface="Crete Round"/>
                <a:cs typeface="Crete Round"/>
                <a:sym typeface="Crete Round"/>
              </a:defRPr>
            </a:lvl6pPr>
            <a:lvl7pPr lvl="6" algn="ctr" rtl="0">
              <a:lnSpc>
                <a:spcPct val="100000"/>
              </a:lnSpc>
              <a:spcBef>
                <a:spcPts val="0"/>
              </a:spcBef>
              <a:spcAft>
                <a:spcPts val="0"/>
              </a:spcAft>
              <a:buClr>
                <a:srgbClr val="434343"/>
              </a:buClr>
              <a:buSzPts val="1200"/>
              <a:buFont typeface="Crete Round"/>
              <a:buNone/>
              <a:defRPr b="1">
                <a:solidFill>
                  <a:srgbClr val="434343"/>
                </a:solidFill>
                <a:latin typeface="Crete Round"/>
                <a:ea typeface="Crete Round"/>
                <a:cs typeface="Crete Round"/>
                <a:sym typeface="Crete Round"/>
              </a:defRPr>
            </a:lvl7pPr>
            <a:lvl8pPr lvl="7" algn="ctr" rtl="0">
              <a:lnSpc>
                <a:spcPct val="100000"/>
              </a:lnSpc>
              <a:spcBef>
                <a:spcPts val="0"/>
              </a:spcBef>
              <a:spcAft>
                <a:spcPts val="0"/>
              </a:spcAft>
              <a:buClr>
                <a:srgbClr val="434343"/>
              </a:buClr>
              <a:buSzPts val="1200"/>
              <a:buFont typeface="Crete Round"/>
              <a:buNone/>
              <a:defRPr b="1">
                <a:solidFill>
                  <a:srgbClr val="434343"/>
                </a:solidFill>
                <a:latin typeface="Crete Round"/>
                <a:ea typeface="Crete Round"/>
                <a:cs typeface="Crete Round"/>
                <a:sym typeface="Crete Round"/>
              </a:defRPr>
            </a:lvl8pPr>
            <a:lvl9pPr lvl="8" algn="ctr" rtl="0">
              <a:lnSpc>
                <a:spcPct val="100000"/>
              </a:lnSpc>
              <a:spcBef>
                <a:spcPts val="0"/>
              </a:spcBef>
              <a:spcAft>
                <a:spcPts val="0"/>
              </a:spcAft>
              <a:buClr>
                <a:srgbClr val="434343"/>
              </a:buClr>
              <a:buSzPts val="1200"/>
              <a:buFont typeface="Crete Round"/>
              <a:buNone/>
              <a:defRPr b="1">
                <a:solidFill>
                  <a:srgbClr val="434343"/>
                </a:solidFill>
                <a:latin typeface="Crete Round"/>
                <a:ea typeface="Crete Round"/>
                <a:cs typeface="Crete Round"/>
                <a:sym typeface="Crete Round"/>
              </a:defRPr>
            </a:lvl9pPr>
          </a:lstStyle>
          <a:p>
            <a:endParaRPr/>
          </a:p>
        </p:txBody>
      </p:sp>
      <p:sp>
        <p:nvSpPr>
          <p:cNvPr id="288" name="Google Shape;288;p30"/>
          <p:cNvSpPr txBox="1">
            <a:spLocks noGrp="1"/>
          </p:cNvSpPr>
          <p:nvPr>
            <p:ph type="subTitle" idx="2"/>
          </p:nvPr>
        </p:nvSpPr>
        <p:spPr>
          <a:xfrm>
            <a:off x="3657600" y="1641064"/>
            <a:ext cx="2532900" cy="539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rgbClr val="434343"/>
              </a:buClr>
              <a:buSzPts val="1100"/>
              <a:buFont typeface="Josefin Slab"/>
              <a:buNone/>
              <a:defRPr sz="1500">
                <a:solidFill>
                  <a:schemeClr val="dk1"/>
                </a:solidFill>
              </a:defRPr>
            </a:lvl1pPr>
            <a:lvl2pPr lvl="1" algn="ctr" rtl="0">
              <a:lnSpc>
                <a:spcPct val="100000"/>
              </a:lnSpc>
              <a:spcBef>
                <a:spcPts val="0"/>
              </a:spcBef>
              <a:spcAft>
                <a:spcPts val="0"/>
              </a:spcAft>
              <a:buClr>
                <a:srgbClr val="434343"/>
              </a:buClr>
              <a:buSzPts val="1100"/>
              <a:buFont typeface="Josefin Slab"/>
              <a:buNone/>
              <a:defRPr sz="1100">
                <a:solidFill>
                  <a:srgbClr val="434343"/>
                </a:solidFill>
                <a:latin typeface="Josefin Slab"/>
                <a:ea typeface="Josefin Slab"/>
                <a:cs typeface="Josefin Slab"/>
                <a:sym typeface="Josefin Slab"/>
              </a:defRPr>
            </a:lvl2pPr>
            <a:lvl3pPr lvl="2" algn="ctr" rtl="0">
              <a:lnSpc>
                <a:spcPct val="100000"/>
              </a:lnSpc>
              <a:spcBef>
                <a:spcPts val="0"/>
              </a:spcBef>
              <a:spcAft>
                <a:spcPts val="0"/>
              </a:spcAft>
              <a:buClr>
                <a:srgbClr val="434343"/>
              </a:buClr>
              <a:buSzPts val="1100"/>
              <a:buFont typeface="Josefin Slab"/>
              <a:buNone/>
              <a:defRPr sz="1100">
                <a:solidFill>
                  <a:srgbClr val="434343"/>
                </a:solidFill>
                <a:latin typeface="Josefin Slab"/>
                <a:ea typeface="Josefin Slab"/>
                <a:cs typeface="Josefin Slab"/>
                <a:sym typeface="Josefin Slab"/>
              </a:defRPr>
            </a:lvl3pPr>
            <a:lvl4pPr lvl="3" algn="ctr" rtl="0">
              <a:lnSpc>
                <a:spcPct val="100000"/>
              </a:lnSpc>
              <a:spcBef>
                <a:spcPts val="0"/>
              </a:spcBef>
              <a:spcAft>
                <a:spcPts val="0"/>
              </a:spcAft>
              <a:buClr>
                <a:srgbClr val="434343"/>
              </a:buClr>
              <a:buSzPts val="1100"/>
              <a:buFont typeface="Josefin Slab"/>
              <a:buNone/>
              <a:defRPr sz="1100">
                <a:solidFill>
                  <a:srgbClr val="434343"/>
                </a:solidFill>
                <a:latin typeface="Josefin Slab"/>
                <a:ea typeface="Josefin Slab"/>
                <a:cs typeface="Josefin Slab"/>
                <a:sym typeface="Josefin Slab"/>
              </a:defRPr>
            </a:lvl4pPr>
            <a:lvl5pPr lvl="4" algn="ctr" rtl="0">
              <a:lnSpc>
                <a:spcPct val="100000"/>
              </a:lnSpc>
              <a:spcBef>
                <a:spcPts val="0"/>
              </a:spcBef>
              <a:spcAft>
                <a:spcPts val="0"/>
              </a:spcAft>
              <a:buClr>
                <a:srgbClr val="434343"/>
              </a:buClr>
              <a:buSzPts val="1100"/>
              <a:buFont typeface="Josefin Slab"/>
              <a:buNone/>
              <a:defRPr sz="1100">
                <a:solidFill>
                  <a:srgbClr val="434343"/>
                </a:solidFill>
                <a:latin typeface="Josefin Slab"/>
                <a:ea typeface="Josefin Slab"/>
                <a:cs typeface="Josefin Slab"/>
                <a:sym typeface="Josefin Slab"/>
              </a:defRPr>
            </a:lvl5pPr>
            <a:lvl6pPr lvl="5" algn="ctr" rtl="0">
              <a:lnSpc>
                <a:spcPct val="100000"/>
              </a:lnSpc>
              <a:spcBef>
                <a:spcPts val="0"/>
              </a:spcBef>
              <a:spcAft>
                <a:spcPts val="0"/>
              </a:spcAft>
              <a:buClr>
                <a:srgbClr val="434343"/>
              </a:buClr>
              <a:buSzPts val="1100"/>
              <a:buFont typeface="Josefin Slab"/>
              <a:buNone/>
              <a:defRPr sz="1100">
                <a:solidFill>
                  <a:srgbClr val="434343"/>
                </a:solidFill>
                <a:latin typeface="Josefin Slab"/>
                <a:ea typeface="Josefin Slab"/>
                <a:cs typeface="Josefin Slab"/>
                <a:sym typeface="Josefin Slab"/>
              </a:defRPr>
            </a:lvl6pPr>
            <a:lvl7pPr lvl="6" algn="ctr" rtl="0">
              <a:lnSpc>
                <a:spcPct val="100000"/>
              </a:lnSpc>
              <a:spcBef>
                <a:spcPts val="0"/>
              </a:spcBef>
              <a:spcAft>
                <a:spcPts val="0"/>
              </a:spcAft>
              <a:buClr>
                <a:srgbClr val="434343"/>
              </a:buClr>
              <a:buSzPts val="1100"/>
              <a:buFont typeface="Josefin Slab"/>
              <a:buNone/>
              <a:defRPr sz="1100">
                <a:solidFill>
                  <a:srgbClr val="434343"/>
                </a:solidFill>
                <a:latin typeface="Josefin Slab"/>
                <a:ea typeface="Josefin Slab"/>
                <a:cs typeface="Josefin Slab"/>
                <a:sym typeface="Josefin Slab"/>
              </a:defRPr>
            </a:lvl7pPr>
            <a:lvl8pPr lvl="7" algn="ctr" rtl="0">
              <a:lnSpc>
                <a:spcPct val="100000"/>
              </a:lnSpc>
              <a:spcBef>
                <a:spcPts val="0"/>
              </a:spcBef>
              <a:spcAft>
                <a:spcPts val="0"/>
              </a:spcAft>
              <a:buClr>
                <a:srgbClr val="434343"/>
              </a:buClr>
              <a:buSzPts val="1100"/>
              <a:buFont typeface="Josefin Slab"/>
              <a:buNone/>
              <a:defRPr sz="1100">
                <a:solidFill>
                  <a:srgbClr val="434343"/>
                </a:solidFill>
                <a:latin typeface="Josefin Slab"/>
                <a:ea typeface="Josefin Slab"/>
                <a:cs typeface="Josefin Slab"/>
                <a:sym typeface="Josefin Slab"/>
              </a:defRPr>
            </a:lvl8pPr>
            <a:lvl9pPr lvl="8" algn="ctr" rtl="0">
              <a:lnSpc>
                <a:spcPct val="100000"/>
              </a:lnSpc>
              <a:spcBef>
                <a:spcPts val="0"/>
              </a:spcBef>
              <a:spcAft>
                <a:spcPts val="0"/>
              </a:spcAft>
              <a:buClr>
                <a:srgbClr val="434343"/>
              </a:buClr>
              <a:buSzPts val="1100"/>
              <a:buFont typeface="Josefin Slab"/>
              <a:buNone/>
              <a:defRPr sz="1100">
                <a:solidFill>
                  <a:srgbClr val="434343"/>
                </a:solidFill>
                <a:latin typeface="Josefin Slab"/>
                <a:ea typeface="Josefin Slab"/>
                <a:cs typeface="Josefin Slab"/>
                <a:sym typeface="Josefin Slab"/>
              </a:defRPr>
            </a:lvl9pPr>
          </a:lstStyle>
          <a:p>
            <a:endParaRPr/>
          </a:p>
        </p:txBody>
      </p:sp>
      <p:sp>
        <p:nvSpPr>
          <p:cNvPr id="289" name="Google Shape;289;p30"/>
          <p:cNvSpPr txBox="1">
            <a:spLocks noGrp="1"/>
          </p:cNvSpPr>
          <p:nvPr>
            <p:ph type="subTitle" idx="3"/>
          </p:nvPr>
        </p:nvSpPr>
        <p:spPr>
          <a:xfrm>
            <a:off x="3657600" y="2499687"/>
            <a:ext cx="1463100" cy="365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rgbClr val="434343"/>
              </a:buClr>
              <a:buSzPts val="1200"/>
              <a:buFont typeface="Crete Round"/>
              <a:buNone/>
              <a:defRPr sz="2100">
                <a:solidFill>
                  <a:schemeClr val="dk1"/>
                </a:solidFill>
                <a:latin typeface="Pacifico"/>
                <a:ea typeface="Pacifico"/>
                <a:cs typeface="Pacifico"/>
                <a:sym typeface="Pacifico"/>
              </a:defRPr>
            </a:lvl1pPr>
            <a:lvl2pPr lvl="1" algn="ctr" rtl="0">
              <a:lnSpc>
                <a:spcPct val="100000"/>
              </a:lnSpc>
              <a:spcBef>
                <a:spcPts val="0"/>
              </a:spcBef>
              <a:spcAft>
                <a:spcPts val="0"/>
              </a:spcAft>
              <a:buClr>
                <a:srgbClr val="434343"/>
              </a:buClr>
              <a:buSzPts val="1200"/>
              <a:buFont typeface="Crete Round"/>
              <a:buNone/>
              <a:defRPr b="1">
                <a:solidFill>
                  <a:srgbClr val="434343"/>
                </a:solidFill>
                <a:latin typeface="Crete Round"/>
                <a:ea typeface="Crete Round"/>
                <a:cs typeface="Crete Round"/>
                <a:sym typeface="Crete Round"/>
              </a:defRPr>
            </a:lvl2pPr>
            <a:lvl3pPr lvl="2" algn="ctr" rtl="0">
              <a:lnSpc>
                <a:spcPct val="100000"/>
              </a:lnSpc>
              <a:spcBef>
                <a:spcPts val="0"/>
              </a:spcBef>
              <a:spcAft>
                <a:spcPts val="0"/>
              </a:spcAft>
              <a:buClr>
                <a:srgbClr val="434343"/>
              </a:buClr>
              <a:buSzPts val="1200"/>
              <a:buFont typeface="Crete Round"/>
              <a:buNone/>
              <a:defRPr b="1">
                <a:solidFill>
                  <a:srgbClr val="434343"/>
                </a:solidFill>
                <a:latin typeface="Crete Round"/>
                <a:ea typeface="Crete Round"/>
                <a:cs typeface="Crete Round"/>
                <a:sym typeface="Crete Round"/>
              </a:defRPr>
            </a:lvl3pPr>
            <a:lvl4pPr lvl="3" algn="ctr" rtl="0">
              <a:lnSpc>
                <a:spcPct val="100000"/>
              </a:lnSpc>
              <a:spcBef>
                <a:spcPts val="0"/>
              </a:spcBef>
              <a:spcAft>
                <a:spcPts val="0"/>
              </a:spcAft>
              <a:buClr>
                <a:srgbClr val="434343"/>
              </a:buClr>
              <a:buSzPts val="1200"/>
              <a:buFont typeface="Crete Round"/>
              <a:buNone/>
              <a:defRPr b="1">
                <a:solidFill>
                  <a:srgbClr val="434343"/>
                </a:solidFill>
                <a:latin typeface="Crete Round"/>
                <a:ea typeface="Crete Round"/>
                <a:cs typeface="Crete Round"/>
                <a:sym typeface="Crete Round"/>
              </a:defRPr>
            </a:lvl4pPr>
            <a:lvl5pPr lvl="4" algn="ctr" rtl="0">
              <a:lnSpc>
                <a:spcPct val="100000"/>
              </a:lnSpc>
              <a:spcBef>
                <a:spcPts val="0"/>
              </a:spcBef>
              <a:spcAft>
                <a:spcPts val="0"/>
              </a:spcAft>
              <a:buClr>
                <a:srgbClr val="434343"/>
              </a:buClr>
              <a:buSzPts val="1200"/>
              <a:buFont typeface="Crete Round"/>
              <a:buNone/>
              <a:defRPr b="1">
                <a:solidFill>
                  <a:srgbClr val="434343"/>
                </a:solidFill>
                <a:latin typeface="Crete Round"/>
                <a:ea typeface="Crete Round"/>
                <a:cs typeface="Crete Round"/>
                <a:sym typeface="Crete Round"/>
              </a:defRPr>
            </a:lvl5pPr>
            <a:lvl6pPr lvl="5" algn="ctr" rtl="0">
              <a:lnSpc>
                <a:spcPct val="100000"/>
              </a:lnSpc>
              <a:spcBef>
                <a:spcPts val="0"/>
              </a:spcBef>
              <a:spcAft>
                <a:spcPts val="0"/>
              </a:spcAft>
              <a:buClr>
                <a:srgbClr val="434343"/>
              </a:buClr>
              <a:buSzPts val="1200"/>
              <a:buFont typeface="Crete Round"/>
              <a:buNone/>
              <a:defRPr b="1">
                <a:solidFill>
                  <a:srgbClr val="434343"/>
                </a:solidFill>
                <a:latin typeface="Crete Round"/>
                <a:ea typeface="Crete Round"/>
                <a:cs typeface="Crete Round"/>
                <a:sym typeface="Crete Round"/>
              </a:defRPr>
            </a:lvl6pPr>
            <a:lvl7pPr lvl="6" algn="ctr" rtl="0">
              <a:lnSpc>
                <a:spcPct val="100000"/>
              </a:lnSpc>
              <a:spcBef>
                <a:spcPts val="0"/>
              </a:spcBef>
              <a:spcAft>
                <a:spcPts val="0"/>
              </a:spcAft>
              <a:buClr>
                <a:srgbClr val="434343"/>
              </a:buClr>
              <a:buSzPts val="1200"/>
              <a:buFont typeface="Crete Round"/>
              <a:buNone/>
              <a:defRPr b="1">
                <a:solidFill>
                  <a:srgbClr val="434343"/>
                </a:solidFill>
                <a:latin typeface="Crete Round"/>
                <a:ea typeface="Crete Round"/>
                <a:cs typeface="Crete Round"/>
                <a:sym typeface="Crete Round"/>
              </a:defRPr>
            </a:lvl7pPr>
            <a:lvl8pPr lvl="7" algn="ctr" rtl="0">
              <a:lnSpc>
                <a:spcPct val="100000"/>
              </a:lnSpc>
              <a:spcBef>
                <a:spcPts val="0"/>
              </a:spcBef>
              <a:spcAft>
                <a:spcPts val="0"/>
              </a:spcAft>
              <a:buClr>
                <a:srgbClr val="434343"/>
              </a:buClr>
              <a:buSzPts val="1200"/>
              <a:buFont typeface="Crete Round"/>
              <a:buNone/>
              <a:defRPr b="1">
                <a:solidFill>
                  <a:srgbClr val="434343"/>
                </a:solidFill>
                <a:latin typeface="Crete Round"/>
                <a:ea typeface="Crete Round"/>
                <a:cs typeface="Crete Round"/>
                <a:sym typeface="Crete Round"/>
              </a:defRPr>
            </a:lvl8pPr>
            <a:lvl9pPr lvl="8" algn="ctr" rtl="0">
              <a:lnSpc>
                <a:spcPct val="100000"/>
              </a:lnSpc>
              <a:spcBef>
                <a:spcPts val="0"/>
              </a:spcBef>
              <a:spcAft>
                <a:spcPts val="0"/>
              </a:spcAft>
              <a:buClr>
                <a:srgbClr val="434343"/>
              </a:buClr>
              <a:buSzPts val="1200"/>
              <a:buFont typeface="Crete Round"/>
              <a:buNone/>
              <a:defRPr b="1">
                <a:solidFill>
                  <a:srgbClr val="434343"/>
                </a:solidFill>
                <a:latin typeface="Crete Round"/>
                <a:ea typeface="Crete Round"/>
                <a:cs typeface="Crete Round"/>
                <a:sym typeface="Crete Round"/>
              </a:defRPr>
            </a:lvl9pPr>
          </a:lstStyle>
          <a:p>
            <a:endParaRPr/>
          </a:p>
        </p:txBody>
      </p:sp>
      <p:sp>
        <p:nvSpPr>
          <p:cNvPr id="290" name="Google Shape;290;p30"/>
          <p:cNvSpPr txBox="1">
            <a:spLocks noGrp="1"/>
          </p:cNvSpPr>
          <p:nvPr>
            <p:ph type="subTitle" idx="4"/>
          </p:nvPr>
        </p:nvSpPr>
        <p:spPr>
          <a:xfrm>
            <a:off x="3657600" y="2865364"/>
            <a:ext cx="2532900" cy="539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rgbClr val="434343"/>
              </a:buClr>
              <a:buSzPts val="1100"/>
              <a:buFont typeface="Josefin Slab"/>
              <a:buNone/>
              <a:defRPr sz="1500">
                <a:solidFill>
                  <a:schemeClr val="dk1"/>
                </a:solidFill>
              </a:defRPr>
            </a:lvl1pPr>
            <a:lvl2pPr lvl="1" algn="ctr" rtl="0">
              <a:lnSpc>
                <a:spcPct val="100000"/>
              </a:lnSpc>
              <a:spcBef>
                <a:spcPts val="0"/>
              </a:spcBef>
              <a:spcAft>
                <a:spcPts val="0"/>
              </a:spcAft>
              <a:buClr>
                <a:srgbClr val="434343"/>
              </a:buClr>
              <a:buSzPts val="1100"/>
              <a:buFont typeface="Josefin Slab"/>
              <a:buNone/>
              <a:defRPr sz="1100">
                <a:solidFill>
                  <a:srgbClr val="434343"/>
                </a:solidFill>
                <a:latin typeface="Josefin Slab"/>
                <a:ea typeface="Josefin Slab"/>
                <a:cs typeface="Josefin Slab"/>
                <a:sym typeface="Josefin Slab"/>
              </a:defRPr>
            </a:lvl2pPr>
            <a:lvl3pPr lvl="2" algn="ctr" rtl="0">
              <a:lnSpc>
                <a:spcPct val="100000"/>
              </a:lnSpc>
              <a:spcBef>
                <a:spcPts val="0"/>
              </a:spcBef>
              <a:spcAft>
                <a:spcPts val="0"/>
              </a:spcAft>
              <a:buClr>
                <a:srgbClr val="434343"/>
              </a:buClr>
              <a:buSzPts val="1100"/>
              <a:buFont typeface="Josefin Slab"/>
              <a:buNone/>
              <a:defRPr sz="1100">
                <a:solidFill>
                  <a:srgbClr val="434343"/>
                </a:solidFill>
                <a:latin typeface="Josefin Slab"/>
                <a:ea typeface="Josefin Slab"/>
                <a:cs typeface="Josefin Slab"/>
                <a:sym typeface="Josefin Slab"/>
              </a:defRPr>
            </a:lvl3pPr>
            <a:lvl4pPr lvl="3" algn="ctr" rtl="0">
              <a:lnSpc>
                <a:spcPct val="100000"/>
              </a:lnSpc>
              <a:spcBef>
                <a:spcPts val="0"/>
              </a:spcBef>
              <a:spcAft>
                <a:spcPts val="0"/>
              </a:spcAft>
              <a:buClr>
                <a:srgbClr val="434343"/>
              </a:buClr>
              <a:buSzPts val="1100"/>
              <a:buFont typeface="Josefin Slab"/>
              <a:buNone/>
              <a:defRPr sz="1100">
                <a:solidFill>
                  <a:srgbClr val="434343"/>
                </a:solidFill>
                <a:latin typeface="Josefin Slab"/>
                <a:ea typeface="Josefin Slab"/>
                <a:cs typeface="Josefin Slab"/>
                <a:sym typeface="Josefin Slab"/>
              </a:defRPr>
            </a:lvl4pPr>
            <a:lvl5pPr lvl="4" algn="ctr" rtl="0">
              <a:lnSpc>
                <a:spcPct val="100000"/>
              </a:lnSpc>
              <a:spcBef>
                <a:spcPts val="0"/>
              </a:spcBef>
              <a:spcAft>
                <a:spcPts val="0"/>
              </a:spcAft>
              <a:buClr>
                <a:srgbClr val="434343"/>
              </a:buClr>
              <a:buSzPts val="1100"/>
              <a:buFont typeface="Josefin Slab"/>
              <a:buNone/>
              <a:defRPr sz="1100">
                <a:solidFill>
                  <a:srgbClr val="434343"/>
                </a:solidFill>
                <a:latin typeface="Josefin Slab"/>
                <a:ea typeface="Josefin Slab"/>
                <a:cs typeface="Josefin Slab"/>
                <a:sym typeface="Josefin Slab"/>
              </a:defRPr>
            </a:lvl5pPr>
            <a:lvl6pPr lvl="5" algn="ctr" rtl="0">
              <a:lnSpc>
                <a:spcPct val="100000"/>
              </a:lnSpc>
              <a:spcBef>
                <a:spcPts val="0"/>
              </a:spcBef>
              <a:spcAft>
                <a:spcPts val="0"/>
              </a:spcAft>
              <a:buClr>
                <a:srgbClr val="434343"/>
              </a:buClr>
              <a:buSzPts val="1100"/>
              <a:buFont typeface="Josefin Slab"/>
              <a:buNone/>
              <a:defRPr sz="1100">
                <a:solidFill>
                  <a:srgbClr val="434343"/>
                </a:solidFill>
                <a:latin typeface="Josefin Slab"/>
                <a:ea typeface="Josefin Slab"/>
                <a:cs typeface="Josefin Slab"/>
                <a:sym typeface="Josefin Slab"/>
              </a:defRPr>
            </a:lvl6pPr>
            <a:lvl7pPr lvl="6" algn="ctr" rtl="0">
              <a:lnSpc>
                <a:spcPct val="100000"/>
              </a:lnSpc>
              <a:spcBef>
                <a:spcPts val="0"/>
              </a:spcBef>
              <a:spcAft>
                <a:spcPts val="0"/>
              </a:spcAft>
              <a:buClr>
                <a:srgbClr val="434343"/>
              </a:buClr>
              <a:buSzPts val="1100"/>
              <a:buFont typeface="Josefin Slab"/>
              <a:buNone/>
              <a:defRPr sz="1100">
                <a:solidFill>
                  <a:srgbClr val="434343"/>
                </a:solidFill>
                <a:latin typeface="Josefin Slab"/>
                <a:ea typeface="Josefin Slab"/>
                <a:cs typeface="Josefin Slab"/>
                <a:sym typeface="Josefin Slab"/>
              </a:defRPr>
            </a:lvl7pPr>
            <a:lvl8pPr lvl="7" algn="ctr" rtl="0">
              <a:lnSpc>
                <a:spcPct val="100000"/>
              </a:lnSpc>
              <a:spcBef>
                <a:spcPts val="0"/>
              </a:spcBef>
              <a:spcAft>
                <a:spcPts val="0"/>
              </a:spcAft>
              <a:buClr>
                <a:srgbClr val="434343"/>
              </a:buClr>
              <a:buSzPts val="1100"/>
              <a:buFont typeface="Josefin Slab"/>
              <a:buNone/>
              <a:defRPr sz="1100">
                <a:solidFill>
                  <a:srgbClr val="434343"/>
                </a:solidFill>
                <a:latin typeface="Josefin Slab"/>
                <a:ea typeface="Josefin Slab"/>
                <a:cs typeface="Josefin Slab"/>
                <a:sym typeface="Josefin Slab"/>
              </a:defRPr>
            </a:lvl8pPr>
            <a:lvl9pPr lvl="8" algn="ctr" rtl="0">
              <a:lnSpc>
                <a:spcPct val="100000"/>
              </a:lnSpc>
              <a:spcBef>
                <a:spcPts val="0"/>
              </a:spcBef>
              <a:spcAft>
                <a:spcPts val="0"/>
              </a:spcAft>
              <a:buClr>
                <a:srgbClr val="434343"/>
              </a:buClr>
              <a:buSzPts val="1100"/>
              <a:buFont typeface="Josefin Slab"/>
              <a:buNone/>
              <a:defRPr sz="1100">
                <a:solidFill>
                  <a:srgbClr val="434343"/>
                </a:solidFill>
                <a:latin typeface="Josefin Slab"/>
                <a:ea typeface="Josefin Slab"/>
                <a:cs typeface="Josefin Slab"/>
                <a:sym typeface="Josefin Slab"/>
              </a:defRPr>
            </a:lvl9pPr>
          </a:lstStyle>
          <a:p>
            <a:endParaRPr/>
          </a:p>
        </p:txBody>
      </p:sp>
      <p:sp>
        <p:nvSpPr>
          <p:cNvPr id="291" name="Google Shape;291;p30"/>
          <p:cNvSpPr txBox="1">
            <a:spLocks noGrp="1"/>
          </p:cNvSpPr>
          <p:nvPr>
            <p:ph type="subTitle" idx="5"/>
          </p:nvPr>
        </p:nvSpPr>
        <p:spPr>
          <a:xfrm>
            <a:off x="3657600" y="3723987"/>
            <a:ext cx="1463100" cy="365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rgbClr val="434343"/>
              </a:buClr>
              <a:buSzPts val="1200"/>
              <a:buFont typeface="Crete Round"/>
              <a:buNone/>
              <a:defRPr sz="2100">
                <a:solidFill>
                  <a:schemeClr val="dk1"/>
                </a:solidFill>
                <a:latin typeface="Pacifico"/>
                <a:ea typeface="Pacifico"/>
                <a:cs typeface="Pacifico"/>
                <a:sym typeface="Pacifico"/>
              </a:defRPr>
            </a:lvl1pPr>
            <a:lvl2pPr lvl="1" algn="ctr" rtl="0">
              <a:lnSpc>
                <a:spcPct val="100000"/>
              </a:lnSpc>
              <a:spcBef>
                <a:spcPts val="0"/>
              </a:spcBef>
              <a:spcAft>
                <a:spcPts val="0"/>
              </a:spcAft>
              <a:buClr>
                <a:srgbClr val="434343"/>
              </a:buClr>
              <a:buSzPts val="1200"/>
              <a:buFont typeface="Crete Round"/>
              <a:buNone/>
              <a:defRPr b="1">
                <a:solidFill>
                  <a:srgbClr val="434343"/>
                </a:solidFill>
                <a:latin typeface="Crete Round"/>
                <a:ea typeface="Crete Round"/>
                <a:cs typeface="Crete Round"/>
                <a:sym typeface="Crete Round"/>
              </a:defRPr>
            </a:lvl2pPr>
            <a:lvl3pPr lvl="2" algn="ctr" rtl="0">
              <a:lnSpc>
                <a:spcPct val="100000"/>
              </a:lnSpc>
              <a:spcBef>
                <a:spcPts val="0"/>
              </a:spcBef>
              <a:spcAft>
                <a:spcPts val="0"/>
              </a:spcAft>
              <a:buClr>
                <a:srgbClr val="434343"/>
              </a:buClr>
              <a:buSzPts val="1200"/>
              <a:buFont typeface="Crete Round"/>
              <a:buNone/>
              <a:defRPr b="1">
                <a:solidFill>
                  <a:srgbClr val="434343"/>
                </a:solidFill>
                <a:latin typeface="Crete Round"/>
                <a:ea typeface="Crete Round"/>
                <a:cs typeface="Crete Round"/>
                <a:sym typeface="Crete Round"/>
              </a:defRPr>
            </a:lvl3pPr>
            <a:lvl4pPr lvl="3" algn="ctr" rtl="0">
              <a:lnSpc>
                <a:spcPct val="100000"/>
              </a:lnSpc>
              <a:spcBef>
                <a:spcPts val="0"/>
              </a:spcBef>
              <a:spcAft>
                <a:spcPts val="0"/>
              </a:spcAft>
              <a:buClr>
                <a:srgbClr val="434343"/>
              </a:buClr>
              <a:buSzPts val="1200"/>
              <a:buFont typeface="Crete Round"/>
              <a:buNone/>
              <a:defRPr b="1">
                <a:solidFill>
                  <a:srgbClr val="434343"/>
                </a:solidFill>
                <a:latin typeface="Crete Round"/>
                <a:ea typeface="Crete Round"/>
                <a:cs typeface="Crete Round"/>
                <a:sym typeface="Crete Round"/>
              </a:defRPr>
            </a:lvl4pPr>
            <a:lvl5pPr lvl="4" algn="ctr" rtl="0">
              <a:lnSpc>
                <a:spcPct val="100000"/>
              </a:lnSpc>
              <a:spcBef>
                <a:spcPts val="0"/>
              </a:spcBef>
              <a:spcAft>
                <a:spcPts val="0"/>
              </a:spcAft>
              <a:buClr>
                <a:srgbClr val="434343"/>
              </a:buClr>
              <a:buSzPts val="1200"/>
              <a:buFont typeface="Crete Round"/>
              <a:buNone/>
              <a:defRPr b="1">
                <a:solidFill>
                  <a:srgbClr val="434343"/>
                </a:solidFill>
                <a:latin typeface="Crete Round"/>
                <a:ea typeface="Crete Round"/>
                <a:cs typeface="Crete Round"/>
                <a:sym typeface="Crete Round"/>
              </a:defRPr>
            </a:lvl5pPr>
            <a:lvl6pPr lvl="5" algn="ctr" rtl="0">
              <a:lnSpc>
                <a:spcPct val="100000"/>
              </a:lnSpc>
              <a:spcBef>
                <a:spcPts val="0"/>
              </a:spcBef>
              <a:spcAft>
                <a:spcPts val="0"/>
              </a:spcAft>
              <a:buClr>
                <a:srgbClr val="434343"/>
              </a:buClr>
              <a:buSzPts val="1200"/>
              <a:buFont typeface="Crete Round"/>
              <a:buNone/>
              <a:defRPr b="1">
                <a:solidFill>
                  <a:srgbClr val="434343"/>
                </a:solidFill>
                <a:latin typeface="Crete Round"/>
                <a:ea typeface="Crete Round"/>
                <a:cs typeface="Crete Round"/>
                <a:sym typeface="Crete Round"/>
              </a:defRPr>
            </a:lvl6pPr>
            <a:lvl7pPr lvl="6" algn="ctr" rtl="0">
              <a:lnSpc>
                <a:spcPct val="100000"/>
              </a:lnSpc>
              <a:spcBef>
                <a:spcPts val="0"/>
              </a:spcBef>
              <a:spcAft>
                <a:spcPts val="0"/>
              </a:spcAft>
              <a:buClr>
                <a:srgbClr val="434343"/>
              </a:buClr>
              <a:buSzPts val="1200"/>
              <a:buFont typeface="Crete Round"/>
              <a:buNone/>
              <a:defRPr b="1">
                <a:solidFill>
                  <a:srgbClr val="434343"/>
                </a:solidFill>
                <a:latin typeface="Crete Round"/>
                <a:ea typeface="Crete Round"/>
                <a:cs typeface="Crete Round"/>
                <a:sym typeface="Crete Round"/>
              </a:defRPr>
            </a:lvl7pPr>
            <a:lvl8pPr lvl="7" algn="ctr" rtl="0">
              <a:lnSpc>
                <a:spcPct val="100000"/>
              </a:lnSpc>
              <a:spcBef>
                <a:spcPts val="0"/>
              </a:spcBef>
              <a:spcAft>
                <a:spcPts val="0"/>
              </a:spcAft>
              <a:buClr>
                <a:srgbClr val="434343"/>
              </a:buClr>
              <a:buSzPts val="1200"/>
              <a:buFont typeface="Crete Round"/>
              <a:buNone/>
              <a:defRPr b="1">
                <a:solidFill>
                  <a:srgbClr val="434343"/>
                </a:solidFill>
                <a:latin typeface="Crete Round"/>
                <a:ea typeface="Crete Round"/>
                <a:cs typeface="Crete Round"/>
                <a:sym typeface="Crete Round"/>
              </a:defRPr>
            </a:lvl8pPr>
            <a:lvl9pPr lvl="8" algn="ctr" rtl="0">
              <a:lnSpc>
                <a:spcPct val="100000"/>
              </a:lnSpc>
              <a:spcBef>
                <a:spcPts val="0"/>
              </a:spcBef>
              <a:spcAft>
                <a:spcPts val="0"/>
              </a:spcAft>
              <a:buClr>
                <a:srgbClr val="434343"/>
              </a:buClr>
              <a:buSzPts val="1200"/>
              <a:buFont typeface="Crete Round"/>
              <a:buNone/>
              <a:defRPr b="1">
                <a:solidFill>
                  <a:srgbClr val="434343"/>
                </a:solidFill>
                <a:latin typeface="Crete Round"/>
                <a:ea typeface="Crete Round"/>
                <a:cs typeface="Crete Round"/>
                <a:sym typeface="Crete Round"/>
              </a:defRPr>
            </a:lvl9pPr>
          </a:lstStyle>
          <a:p>
            <a:endParaRPr/>
          </a:p>
        </p:txBody>
      </p:sp>
      <p:sp>
        <p:nvSpPr>
          <p:cNvPr id="292" name="Google Shape;292;p30"/>
          <p:cNvSpPr txBox="1">
            <a:spLocks noGrp="1"/>
          </p:cNvSpPr>
          <p:nvPr>
            <p:ph type="subTitle" idx="6"/>
          </p:nvPr>
        </p:nvSpPr>
        <p:spPr>
          <a:xfrm>
            <a:off x="3657600" y="4089664"/>
            <a:ext cx="2532900" cy="539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rgbClr val="434343"/>
              </a:buClr>
              <a:buSzPts val="1100"/>
              <a:buFont typeface="Josefin Slab"/>
              <a:buNone/>
              <a:defRPr sz="1500">
                <a:solidFill>
                  <a:schemeClr val="dk1"/>
                </a:solidFill>
              </a:defRPr>
            </a:lvl1pPr>
            <a:lvl2pPr lvl="1" algn="ctr" rtl="0">
              <a:lnSpc>
                <a:spcPct val="100000"/>
              </a:lnSpc>
              <a:spcBef>
                <a:spcPts val="0"/>
              </a:spcBef>
              <a:spcAft>
                <a:spcPts val="0"/>
              </a:spcAft>
              <a:buClr>
                <a:srgbClr val="434343"/>
              </a:buClr>
              <a:buSzPts val="1100"/>
              <a:buFont typeface="Josefin Slab"/>
              <a:buNone/>
              <a:defRPr sz="1100">
                <a:solidFill>
                  <a:srgbClr val="434343"/>
                </a:solidFill>
                <a:latin typeface="Josefin Slab"/>
                <a:ea typeface="Josefin Slab"/>
                <a:cs typeface="Josefin Slab"/>
                <a:sym typeface="Josefin Slab"/>
              </a:defRPr>
            </a:lvl2pPr>
            <a:lvl3pPr lvl="2" algn="ctr" rtl="0">
              <a:lnSpc>
                <a:spcPct val="100000"/>
              </a:lnSpc>
              <a:spcBef>
                <a:spcPts val="0"/>
              </a:spcBef>
              <a:spcAft>
                <a:spcPts val="0"/>
              </a:spcAft>
              <a:buClr>
                <a:srgbClr val="434343"/>
              </a:buClr>
              <a:buSzPts val="1100"/>
              <a:buFont typeface="Josefin Slab"/>
              <a:buNone/>
              <a:defRPr sz="1100">
                <a:solidFill>
                  <a:srgbClr val="434343"/>
                </a:solidFill>
                <a:latin typeface="Josefin Slab"/>
                <a:ea typeface="Josefin Slab"/>
                <a:cs typeface="Josefin Slab"/>
                <a:sym typeface="Josefin Slab"/>
              </a:defRPr>
            </a:lvl3pPr>
            <a:lvl4pPr lvl="3" algn="ctr" rtl="0">
              <a:lnSpc>
                <a:spcPct val="100000"/>
              </a:lnSpc>
              <a:spcBef>
                <a:spcPts val="0"/>
              </a:spcBef>
              <a:spcAft>
                <a:spcPts val="0"/>
              </a:spcAft>
              <a:buClr>
                <a:srgbClr val="434343"/>
              </a:buClr>
              <a:buSzPts val="1100"/>
              <a:buFont typeface="Josefin Slab"/>
              <a:buNone/>
              <a:defRPr sz="1100">
                <a:solidFill>
                  <a:srgbClr val="434343"/>
                </a:solidFill>
                <a:latin typeface="Josefin Slab"/>
                <a:ea typeface="Josefin Slab"/>
                <a:cs typeface="Josefin Slab"/>
                <a:sym typeface="Josefin Slab"/>
              </a:defRPr>
            </a:lvl4pPr>
            <a:lvl5pPr lvl="4" algn="ctr" rtl="0">
              <a:lnSpc>
                <a:spcPct val="100000"/>
              </a:lnSpc>
              <a:spcBef>
                <a:spcPts val="0"/>
              </a:spcBef>
              <a:spcAft>
                <a:spcPts val="0"/>
              </a:spcAft>
              <a:buClr>
                <a:srgbClr val="434343"/>
              </a:buClr>
              <a:buSzPts val="1100"/>
              <a:buFont typeface="Josefin Slab"/>
              <a:buNone/>
              <a:defRPr sz="1100">
                <a:solidFill>
                  <a:srgbClr val="434343"/>
                </a:solidFill>
                <a:latin typeface="Josefin Slab"/>
                <a:ea typeface="Josefin Slab"/>
                <a:cs typeface="Josefin Slab"/>
                <a:sym typeface="Josefin Slab"/>
              </a:defRPr>
            </a:lvl5pPr>
            <a:lvl6pPr lvl="5" algn="ctr" rtl="0">
              <a:lnSpc>
                <a:spcPct val="100000"/>
              </a:lnSpc>
              <a:spcBef>
                <a:spcPts val="0"/>
              </a:spcBef>
              <a:spcAft>
                <a:spcPts val="0"/>
              </a:spcAft>
              <a:buClr>
                <a:srgbClr val="434343"/>
              </a:buClr>
              <a:buSzPts val="1100"/>
              <a:buFont typeface="Josefin Slab"/>
              <a:buNone/>
              <a:defRPr sz="1100">
                <a:solidFill>
                  <a:srgbClr val="434343"/>
                </a:solidFill>
                <a:latin typeface="Josefin Slab"/>
                <a:ea typeface="Josefin Slab"/>
                <a:cs typeface="Josefin Slab"/>
                <a:sym typeface="Josefin Slab"/>
              </a:defRPr>
            </a:lvl6pPr>
            <a:lvl7pPr lvl="6" algn="ctr" rtl="0">
              <a:lnSpc>
                <a:spcPct val="100000"/>
              </a:lnSpc>
              <a:spcBef>
                <a:spcPts val="0"/>
              </a:spcBef>
              <a:spcAft>
                <a:spcPts val="0"/>
              </a:spcAft>
              <a:buClr>
                <a:srgbClr val="434343"/>
              </a:buClr>
              <a:buSzPts val="1100"/>
              <a:buFont typeface="Josefin Slab"/>
              <a:buNone/>
              <a:defRPr sz="1100">
                <a:solidFill>
                  <a:srgbClr val="434343"/>
                </a:solidFill>
                <a:latin typeface="Josefin Slab"/>
                <a:ea typeface="Josefin Slab"/>
                <a:cs typeface="Josefin Slab"/>
                <a:sym typeface="Josefin Slab"/>
              </a:defRPr>
            </a:lvl7pPr>
            <a:lvl8pPr lvl="7" algn="ctr" rtl="0">
              <a:lnSpc>
                <a:spcPct val="100000"/>
              </a:lnSpc>
              <a:spcBef>
                <a:spcPts val="0"/>
              </a:spcBef>
              <a:spcAft>
                <a:spcPts val="0"/>
              </a:spcAft>
              <a:buClr>
                <a:srgbClr val="434343"/>
              </a:buClr>
              <a:buSzPts val="1100"/>
              <a:buFont typeface="Josefin Slab"/>
              <a:buNone/>
              <a:defRPr sz="1100">
                <a:solidFill>
                  <a:srgbClr val="434343"/>
                </a:solidFill>
                <a:latin typeface="Josefin Slab"/>
                <a:ea typeface="Josefin Slab"/>
                <a:cs typeface="Josefin Slab"/>
                <a:sym typeface="Josefin Slab"/>
              </a:defRPr>
            </a:lvl8pPr>
            <a:lvl9pPr lvl="8" algn="ctr" rtl="0">
              <a:lnSpc>
                <a:spcPct val="100000"/>
              </a:lnSpc>
              <a:spcBef>
                <a:spcPts val="0"/>
              </a:spcBef>
              <a:spcAft>
                <a:spcPts val="0"/>
              </a:spcAft>
              <a:buClr>
                <a:srgbClr val="434343"/>
              </a:buClr>
              <a:buSzPts val="1100"/>
              <a:buFont typeface="Josefin Slab"/>
              <a:buNone/>
              <a:defRPr sz="1100">
                <a:solidFill>
                  <a:srgbClr val="434343"/>
                </a:solidFill>
                <a:latin typeface="Josefin Slab"/>
                <a:ea typeface="Josefin Slab"/>
                <a:cs typeface="Josefin Slab"/>
                <a:sym typeface="Josefin Slab"/>
              </a:defRPr>
            </a:lvl9pPr>
          </a:lstStyle>
          <a:p>
            <a:endParaRPr/>
          </a:p>
        </p:txBody>
      </p:sp>
      <p:sp>
        <p:nvSpPr>
          <p:cNvPr id="293" name="Google Shape;293;p30"/>
          <p:cNvSpPr txBox="1">
            <a:spLocks noGrp="1"/>
          </p:cNvSpPr>
          <p:nvPr>
            <p:ph type="ctrTitle"/>
          </p:nvPr>
        </p:nvSpPr>
        <p:spPr>
          <a:xfrm>
            <a:off x="1504950" y="402200"/>
            <a:ext cx="6134100" cy="584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500" b="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2"/>
        <p:cNvGrpSpPr/>
        <p:nvPr/>
      </p:nvGrpSpPr>
      <p:grpSpPr>
        <a:xfrm>
          <a:off x="0" y="0"/>
          <a:ext cx="0" cy="0"/>
          <a:chOff x="0" y="0"/>
          <a:chExt cx="0" cy="0"/>
        </a:xfrm>
      </p:grpSpPr>
      <p:sp>
        <p:nvSpPr>
          <p:cNvPr id="33" name="Google Shape;33;p4"/>
          <p:cNvSpPr/>
          <p:nvPr/>
        </p:nvSpPr>
        <p:spPr>
          <a:xfrm rot="10800000">
            <a:off x="7183919" y="4189301"/>
            <a:ext cx="1842407" cy="985049"/>
          </a:xfrm>
          <a:custGeom>
            <a:avLst/>
            <a:gdLst/>
            <a:ahLst/>
            <a:cxnLst/>
            <a:rect l="l" t="t" r="r" b="b"/>
            <a:pathLst>
              <a:path w="62779" h="33565" extrusionOk="0">
                <a:moveTo>
                  <a:pt x="62779" y="1"/>
                </a:moveTo>
                <a:lnTo>
                  <a:pt x="62779" y="1"/>
                </a:lnTo>
                <a:cubicBezTo>
                  <a:pt x="62779" y="1"/>
                  <a:pt x="62778" y="1"/>
                  <a:pt x="62778" y="1"/>
                </a:cubicBezTo>
                <a:lnTo>
                  <a:pt x="62778" y="1"/>
                </a:lnTo>
                <a:lnTo>
                  <a:pt x="62779" y="1"/>
                </a:lnTo>
                <a:close/>
                <a:moveTo>
                  <a:pt x="62778" y="1"/>
                </a:moveTo>
                <a:lnTo>
                  <a:pt x="268" y="701"/>
                </a:lnTo>
                <a:cubicBezTo>
                  <a:pt x="1" y="701"/>
                  <a:pt x="1468" y="9508"/>
                  <a:pt x="1568" y="10008"/>
                </a:cubicBezTo>
                <a:cubicBezTo>
                  <a:pt x="3603" y="18814"/>
                  <a:pt x="8807" y="28254"/>
                  <a:pt x="17480" y="31957"/>
                </a:cubicBezTo>
                <a:cubicBezTo>
                  <a:pt x="19698" y="32899"/>
                  <a:pt x="22310" y="33564"/>
                  <a:pt x="24866" y="33564"/>
                </a:cubicBezTo>
                <a:cubicBezTo>
                  <a:pt x="26652" y="33564"/>
                  <a:pt x="28411" y="33240"/>
                  <a:pt x="29989" y="32457"/>
                </a:cubicBezTo>
                <a:cubicBezTo>
                  <a:pt x="33825" y="30589"/>
                  <a:pt x="35793" y="26553"/>
                  <a:pt x="37494" y="22817"/>
                </a:cubicBezTo>
                <a:cubicBezTo>
                  <a:pt x="39496" y="18447"/>
                  <a:pt x="41564" y="14011"/>
                  <a:pt x="45400" y="10875"/>
                </a:cubicBezTo>
                <a:cubicBezTo>
                  <a:pt x="50036" y="7072"/>
                  <a:pt x="56441" y="6439"/>
                  <a:pt x="60844" y="2269"/>
                </a:cubicBezTo>
                <a:cubicBezTo>
                  <a:pt x="61111" y="2003"/>
                  <a:pt x="62542" y="6"/>
                  <a:pt x="62778" y="1"/>
                </a:cubicBezTo>
                <a:close/>
              </a:path>
            </a:pathLst>
          </a:custGeom>
          <a:solidFill>
            <a:srgbClr val="FF5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4"/>
          <p:cNvSpPr/>
          <p:nvPr/>
        </p:nvSpPr>
        <p:spPr>
          <a:xfrm>
            <a:off x="7183925" y="483363"/>
            <a:ext cx="1570702" cy="630786"/>
          </a:xfrm>
          <a:custGeom>
            <a:avLst/>
            <a:gdLst/>
            <a:ahLst/>
            <a:cxnLst/>
            <a:rect l="l" t="t" r="r" b="b"/>
            <a:pathLst>
              <a:path w="42889" h="17224" extrusionOk="0">
                <a:moveTo>
                  <a:pt x="28238" y="2083"/>
                </a:moveTo>
                <a:lnTo>
                  <a:pt x="28238" y="2083"/>
                </a:lnTo>
                <a:cubicBezTo>
                  <a:pt x="28602" y="4424"/>
                  <a:pt x="28116" y="6643"/>
                  <a:pt x="27417" y="8831"/>
                </a:cubicBezTo>
                <a:cubicBezTo>
                  <a:pt x="26931" y="6491"/>
                  <a:pt x="26961" y="4211"/>
                  <a:pt x="28238" y="2083"/>
                </a:cubicBezTo>
                <a:close/>
                <a:moveTo>
                  <a:pt x="35168" y="2053"/>
                </a:moveTo>
                <a:cubicBezTo>
                  <a:pt x="35350" y="2387"/>
                  <a:pt x="35472" y="2752"/>
                  <a:pt x="35563" y="3117"/>
                </a:cubicBezTo>
                <a:cubicBezTo>
                  <a:pt x="35837" y="5366"/>
                  <a:pt x="35350" y="7463"/>
                  <a:pt x="34682" y="9652"/>
                </a:cubicBezTo>
                <a:cubicBezTo>
                  <a:pt x="33618" y="8193"/>
                  <a:pt x="33922" y="2934"/>
                  <a:pt x="35168" y="2053"/>
                </a:cubicBezTo>
                <a:close/>
                <a:moveTo>
                  <a:pt x="14408" y="3147"/>
                </a:moveTo>
                <a:lnTo>
                  <a:pt x="14408" y="3147"/>
                </a:lnTo>
                <a:cubicBezTo>
                  <a:pt x="15380" y="5670"/>
                  <a:pt x="14894" y="8132"/>
                  <a:pt x="14195" y="10685"/>
                </a:cubicBezTo>
                <a:cubicBezTo>
                  <a:pt x="13009" y="7980"/>
                  <a:pt x="13070" y="3877"/>
                  <a:pt x="14408" y="3147"/>
                </a:cubicBezTo>
                <a:close/>
                <a:moveTo>
                  <a:pt x="8146" y="3451"/>
                </a:moveTo>
                <a:cubicBezTo>
                  <a:pt x="8268" y="3694"/>
                  <a:pt x="8359" y="3968"/>
                  <a:pt x="8450" y="4241"/>
                </a:cubicBezTo>
                <a:cubicBezTo>
                  <a:pt x="8815" y="5640"/>
                  <a:pt x="8632" y="7007"/>
                  <a:pt x="8328" y="8375"/>
                </a:cubicBezTo>
                <a:cubicBezTo>
                  <a:pt x="8146" y="9165"/>
                  <a:pt x="7933" y="9925"/>
                  <a:pt x="7721" y="10776"/>
                </a:cubicBezTo>
                <a:cubicBezTo>
                  <a:pt x="6961" y="9257"/>
                  <a:pt x="6748" y="4454"/>
                  <a:pt x="8146" y="3451"/>
                </a:cubicBezTo>
                <a:close/>
                <a:moveTo>
                  <a:pt x="21520" y="1810"/>
                </a:moveTo>
                <a:cubicBezTo>
                  <a:pt x="21611" y="2083"/>
                  <a:pt x="21703" y="2387"/>
                  <a:pt x="21794" y="2691"/>
                </a:cubicBezTo>
                <a:cubicBezTo>
                  <a:pt x="22098" y="4454"/>
                  <a:pt x="21855" y="6217"/>
                  <a:pt x="21520" y="7950"/>
                </a:cubicBezTo>
                <a:cubicBezTo>
                  <a:pt x="21338" y="8983"/>
                  <a:pt x="21034" y="10047"/>
                  <a:pt x="20760" y="11080"/>
                </a:cubicBezTo>
                <a:cubicBezTo>
                  <a:pt x="20730" y="11202"/>
                  <a:pt x="20669" y="11354"/>
                  <a:pt x="20608" y="11506"/>
                </a:cubicBezTo>
                <a:cubicBezTo>
                  <a:pt x="18967" y="8861"/>
                  <a:pt x="19484" y="2752"/>
                  <a:pt x="21520" y="1810"/>
                </a:cubicBezTo>
                <a:close/>
                <a:moveTo>
                  <a:pt x="28334" y="1"/>
                </a:moveTo>
                <a:cubicBezTo>
                  <a:pt x="27901" y="1"/>
                  <a:pt x="27449" y="205"/>
                  <a:pt x="27083" y="624"/>
                </a:cubicBezTo>
                <a:cubicBezTo>
                  <a:pt x="26748" y="989"/>
                  <a:pt x="26475" y="1445"/>
                  <a:pt x="26262" y="1901"/>
                </a:cubicBezTo>
                <a:cubicBezTo>
                  <a:pt x="24955" y="4940"/>
                  <a:pt x="25107" y="8041"/>
                  <a:pt x="26140" y="11141"/>
                </a:cubicBezTo>
                <a:cubicBezTo>
                  <a:pt x="26232" y="11354"/>
                  <a:pt x="26232" y="11627"/>
                  <a:pt x="26171" y="11871"/>
                </a:cubicBezTo>
                <a:cubicBezTo>
                  <a:pt x="25897" y="12357"/>
                  <a:pt x="25563" y="12813"/>
                  <a:pt x="25198" y="13238"/>
                </a:cubicBezTo>
                <a:cubicBezTo>
                  <a:pt x="24668" y="13807"/>
                  <a:pt x="24031" y="14080"/>
                  <a:pt x="23398" y="14080"/>
                </a:cubicBezTo>
                <a:cubicBezTo>
                  <a:pt x="23016" y="14080"/>
                  <a:pt x="22635" y="13980"/>
                  <a:pt x="22280" y="13786"/>
                </a:cubicBezTo>
                <a:cubicBezTo>
                  <a:pt x="21915" y="13664"/>
                  <a:pt x="21763" y="13238"/>
                  <a:pt x="21976" y="12934"/>
                </a:cubicBezTo>
                <a:cubicBezTo>
                  <a:pt x="23010" y="10260"/>
                  <a:pt x="23557" y="7402"/>
                  <a:pt x="23617" y="4515"/>
                </a:cubicBezTo>
                <a:cubicBezTo>
                  <a:pt x="23648" y="3451"/>
                  <a:pt x="23466" y="2387"/>
                  <a:pt x="23162" y="1354"/>
                </a:cubicBezTo>
                <a:cubicBezTo>
                  <a:pt x="22879" y="488"/>
                  <a:pt x="22201" y="31"/>
                  <a:pt x="21459" y="31"/>
                </a:cubicBezTo>
                <a:cubicBezTo>
                  <a:pt x="21002" y="31"/>
                  <a:pt x="20520" y="204"/>
                  <a:pt x="20092" y="563"/>
                </a:cubicBezTo>
                <a:cubicBezTo>
                  <a:pt x="19788" y="776"/>
                  <a:pt x="19544" y="1050"/>
                  <a:pt x="19362" y="1354"/>
                </a:cubicBezTo>
                <a:cubicBezTo>
                  <a:pt x="18906" y="2114"/>
                  <a:pt x="18541" y="2904"/>
                  <a:pt x="18298" y="3755"/>
                </a:cubicBezTo>
                <a:cubicBezTo>
                  <a:pt x="17417" y="6977"/>
                  <a:pt x="17842" y="10381"/>
                  <a:pt x="19453" y="13269"/>
                </a:cubicBezTo>
                <a:cubicBezTo>
                  <a:pt x="19544" y="13451"/>
                  <a:pt x="19575" y="13634"/>
                  <a:pt x="19514" y="13816"/>
                </a:cubicBezTo>
                <a:cubicBezTo>
                  <a:pt x="19082" y="14576"/>
                  <a:pt x="18405" y="14973"/>
                  <a:pt x="17699" y="14973"/>
                </a:cubicBezTo>
                <a:cubicBezTo>
                  <a:pt x="17164" y="14973"/>
                  <a:pt x="16612" y="14744"/>
                  <a:pt x="16140" y="14272"/>
                </a:cubicBezTo>
                <a:cubicBezTo>
                  <a:pt x="15958" y="14089"/>
                  <a:pt x="15806" y="13846"/>
                  <a:pt x="15623" y="13664"/>
                </a:cubicBezTo>
                <a:cubicBezTo>
                  <a:pt x="15319" y="13360"/>
                  <a:pt x="15228" y="12904"/>
                  <a:pt x="15441" y="12539"/>
                </a:cubicBezTo>
                <a:cubicBezTo>
                  <a:pt x="16140" y="10655"/>
                  <a:pt x="16566" y="8679"/>
                  <a:pt x="16657" y="6703"/>
                </a:cubicBezTo>
                <a:cubicBezTo>
                  <a:pt x="16718" y="5244"/>
                  <a:pt x="16657" y="3785"/>
                  <a:pt x="15958" y="2448"/>
                </a:cubicBezTo>
                <a:cubicBezTo>
                  <a:pt x="15657" y="1771"/>
                  <a:pt x="14995" y="1396"/>
                  <a:pt x="14319" y="1396"/>
                </a:cubicBezTo>
                <a:cubicBezTo>
                  <a:pt x="13901" y="1396"/>
                  <a:pt x="13479" y="1539"/>
                  <a:pt x="13131" y="1840"/>
                </a:cubicBezTo>
                <a:cubicBezTo>
                  <a:pt x="12797" y="2114"/>
                  <a:pt x="12523" y="2448"/>
                  <a:pt x="12310" y="2813"/>
                </a:cubicBezTo>
                <a:cubicBezTo>
                  <a:pt x="11854" y="3725"/>
                  <a:pt x="11581" y="4728"/>
                  <a:pt x="11581" y="5761"/>
                </a:cubicBezTo>
                <a:cubicBezTo>
                  <a:pt x="11490" y="8254"/>
                  <a:pt x="12098" y="10564"/>
                  <a:pt x="13101" y="12813"/>
                </a:cubicBezTo>
                <a:cubicBezTo>
                  <a:pt x="13222" y="13026"/>
                  <a:pt x="13253" y="13269"/>
                  <a:pt x="13192" y="13482"/>
                </a:cubicBezTo>
                <a:cubicBezTo>
                  <a:pt x="12979" y="13937"/>
                  <a:pt x="12736" y="14363"/>
                  <a:pt x="12462" y="14758"/>
                </a:cubicBezTo>
                <a:cubicBezTo>
                  <a:pt x="12130" y="15231"/>
                  <a:pt x="11605" y="15482"/>
                  <a:pt x="11081" y="15482"/>
                </a:cubicBezTo>
                <a:cubicBezTo>
                  <a:pt x="10695" y="15482"/>
                  <a:pt x="10310" y="15346"/>
                  <a:pt x="10000" y="15062"/>
                </a:cubicBezTo>
                <a:cubicBezTo>
                  <a:pt x="9514" y="14545"/>
                  <a:pt x="9028" y="13968"/>
                  <a:pt x="8632" y="13360"/>
                </a:cubicBezTo>
                <a:cubicBezTo>
                  <a:pt x="8572" y="13238"/>
                  <a:pt x="8572" y="13086"/>
                  <a:pt x="8632" y="12934"/>
                </a:cubicBezTo>
                <a:cubicBezTo>
                  <a:pt x="9483" y="11415"/>
                  <a:pt x="9848" y="9743"/>
                  <a:pt x="10152" y="8071"/>
                </a:cubicBezTo>
                <a:cubicBezTo>
                  <a:pt x="10487" y="6612"/>
                  <a:pt x="10487" y="5123"/>
                  <a:pt x="10122" y="3694"/>
                </a:cubicBezTo>
                <a:cubicBezTo>
                  <a:pt x="9848" y="2722"/>
                  <a:pt x="9423" y="1810"/>
                  <a:pt x="8237" y="1658"/>
                </a:cubicBezTo>
                <a:cubicBezTo>
                  <a:pt x="8182" y="1652"/>
                  <a:pt x="8126" y="1649"/>
                  <a:pt x="8070" y="1649"/>
                </a:cubicBezTo>
                <a:cubicBezTo>
                  <a:pt x="7236" y="1649"/>
                  <a:pt x="6360" y="2281"/>
                  <a:pt x="6018" y="3421"/>
                </a:cubicBezTo>
                <a:cubicBezTo>
                  <a:pt x="5654" y="4545"/>
                  <a:pt x="5441" y="5670"/>
                  <a:pt x="5380" y="6855"/>
                </a:cubicBezTo>
                <a:cubicBezTo>
                  <a:pt x="5319" y="8770"/>
                  <a:pt x="5623" y="10685"/>
                  <a:pt x="6322" y="12509"/>
                </a:cubicBezTo>
                <a:cubicBezTo>
                  <a:pt x="6322" y="12691"/>
                  <a:pt x="6262" y="12874"/>
                  <a:pt x="6110" y="13026"/>
                </a:cubicBezTo>
                <a:cubicBezTo>
                  <a:pt x="5947" y="13161"/>
                  <a:pt x="5742" y="13230"/>
                  <a:pt x="5536" y="13230"/>
                </a:cubicBezTo>
                <a:cubicBezTo>
                  <a:pt x="5278" y="13230"/>
                  <a:pt x="5018" y="13123"/>
                  <a:pt x="4833" y="12904"/>
                </a:cubicBezTo>
                <a:cubicBezTo>
                  <a:pt x="4590" y="12691"/>
                  <a:pt x="4377" y="12418"/>
                  <a:pt x="4195" y="12144"/>
                </a:cubicBezTo>
                <a:cubicBezTo>
                  <a:pt x="2310" y="9105"/>
                  <a:pt x="1611" y="5518"/>
                  <a:pt x="2189" y="1992"/>
                </a:cubicBezTo>
                <a:cubicBezTo>
                  <a:pt x="2340" y="1566"/>
                  <a:pt x="2128" y="1080"/>
                  <a:pt x="1702" y="928"/>
                </a:cubicBezTo>
                <a:cubicBezTo>
                  <a:pt x="1599" y="887"/>
                  <a:pt x="1493" y="867"/>
                  <a:pt x="1391" y="867"/>
                </a:cubicBezTo>
                <a:cubicBezTo>
                  <a:pt x="1043" y="867"/>
                  <a:pt x="725" y="1093"/>
                  <a:pt x="608" y="1445"/>
                </a:cubicBezTo>
                <a:cubicBezTo>
                  <a:pt x="456" y="1779"/>
                  <a:pt x="365" y="2144"/>
                  <a:pt x="334" y="2509"/>
                </a:cubicBezTo>
                <a:cubicBezTo>
                  <a:pt x="0" y="5488"/>
                  <a:pt x="486" y="8497"/>
                  <a:pt x="1733" y="11232"/>
                </a:cubicBezTo>
                <a:cubicBezTo>
                  <a:pt x="2128" y="12144"/>
                  <a:pt x="2675" y="13026"/>
                  <a:pt x="3313" y="13816"/>
                </a:cubicBezTo>
                <a:cubicBezTo>
                  <a:pt x="3898" y="14608"/>
                  <a:pt x="4600" y="14979"/>
                  <a:pt x="5390" y="14979"/>
                </a:cubicBezTo>
                <a:cubicBezTo>
                  <a:pt x="5873" y="14979"/>
                  <a:pt x="6389" y="14841"/>
                  <a:pt x="6930" y="14576"/>
                </a:cubicBezTo>
                <a:cubicBezTo>
                  <a:pt x="7021" y="14545"/>
                  <a:pt x="7113" y="14515"/>
                  <a:pt x="7234" y="14485"/>
                </a:cubicBezTo>
                <a:cubicBezTo>
                  <a:pt x="8248" y="16268"/>
                  <a:pt x="9703" y="17223"/>
                  <a:pt x="11133" y="17223"/>
                </a:cubicBezTo>
                <a:cubicBezTo>
                  <a:pt x="12360" y="17223"/>
                  <a:pt x="13570" y="16520"/>
                  <a:pt x="14468" y="15032"/>
                </a:cubicBezTo>
                <a:cubicBezTo>
                  <a:pt x="15319" y="16004"/>
                  <a:pt x="16262" y="16734"/>
                  <a:pt x="17630" y="16734"/>
                </a:cubicBezTo>
                <a:cubicBezTo>
                  <a:pt x="19028" y="16734"/>
                  <a:pt x="20000" y="15944"/>
                  <a:pt x="20851" y="15001"/>
                </a:cubicBezTo>
                <a:cubicBezTo>
                  <a:pt x="21789" y="15570"/>
                  <a:pt x="22650" y="15829"/>
                  <a:pt x="23446" y="15829"/>
                </a:cubicBezTo>
                <a:cubicBezTo>
                  <a:pt x="24946" y="15829"/>
                  <a:pt x="26214" y="14910"/>
                  <a:pt x="27326" y="13421"/>
                </a:cubicBezTo>
                <a:cubicBezTo>
                  <a:pt x="28323" y="14793"/>
                  <a:pt x="29609" y="15493"/>
                  <a:pt x="30916" y="15493"/>
                </a:cubicBezTo>
                <a:cubicBezTo>
                  <a:pt x="32157" y="15493"/>
                  <a:pt x="33417" y="14861"/>
                  <a:pt x="34469" y="13573"/>
                </a:cubicBezTo>
                <a:cubicBezTo>
                  <a:pt x="34682" y="13755"/>
                  <a:pt x="34864" y="13937"/>
                  <a:pt x="35016" y="14150"/>
                </a:cubicBezTo>
                <a:cubicBezTo>
                  <a:pt x="35686" y="14840"/>
                  <a:pt x="36609" y="15203"/>
                  <a:pt x="37543" y="15203"/>
                </a:cubicBezTo>
                <a:cubicBezTo>
                  <a:pt x="38092" y="15203"/>
                  <a:pt x="38643" y="15078"/>
                  <a:pt x="39150" y="14819"/>
                </a:cubicBezTo>
                <a:cubicBezTo>
                  <a:pt x="40396" y="14241"/>
                  <a:pt x="41369" y="13178"/>
                  <a:pt x="41825" y="11901"/>
                </a:cubicBezTo>
                <a:cubicBezTo>
                  <a:pt x="42584" y="9834"/>
                  <a:pt x="42888" y="7615"/>
                  <a:pt x="42736" y="5427"/>
                </a:cubicBezTo>
                <a:cubicBezTo>
                  <a:pt x="42706" y="4515"/>
                  <a:pt x="42554" y="3603"/>
                  <a:pt x="42432" y="2691"/>
                </a:cubicBezTo>
                <a:cubicBezTo>
                  <a:pt x="42402" y="2205"/>
                  <a:pt x="41976" y="1810"/>
                  <a:pt x="41490" y="1810"/>
                </a:cubicBezTo>
                <a:cubicBezTo>
                  <a:pt x="41004" y="1840"/>
                  <a:pt x="40700" y="2205"/>
                  <a:pt x="40700" y="2813"/>
                </a:cubicBezTo>
                <a:cubicBezTo>
                  <a:pt x="40700" y="3056"/>
                  <a:pt x="40700" y="3329"/>
                  <a:pt x="40761" y="3603"/>
                </a:cubicBezTo>
                <a:cubicBezTo>
                  <a:pt x="41125" y="5427"/>
                  <a:pt x="41125" y="7281"/>
                  <a:pt x="40761" y="9105"/>
                </a:cubicBezTo>
                <a:cubicBezTo>
                  <a:pt x="40578" y="10108"/>
                  <a:pt x="40274" y="11080"/>
                  <a:pt x="39788" y="11962"/>
                </a:cubicBezTo>
                <a:cubicBezTo>
                  <a:pt x="39256" y="12930"/>
                  <a:pt x="38449" y="13418"/>
                  <a:pt x="37651" y="13418"/>
                </a:cubicBezTo>
                <a:cubicBezTo>
                  <a:pt x="36945" y="13418"/>
                  <a:pt x="36245" y="13036"/>
                  <a:pt x="35745" y="12266"/>
                </a:cubicBezTo>
                <a:cubicBezTo>
                  <a:pt x="35654" y="12083"/>
                  <a:pt x="35624" y="11840"/>
                  <a:pt x="35715" y="11627"/>
                </a:cubicBezTo>
                <a:cubicBezTo>
                  <a:pt x="36840" y="9348"/>
                  <a:pt x="37296" y="6886"/>
                  <a:pt x="37417" y="4363"/>
                </a:cubicBezTo>
                <a:cubicBezTo>
                  <a:pt x="37508" y="3329"/>
                  <a:pt x="37296" y="2296"/>
                  <a:pt x="36779" y="1415"/>
                </a:cubicBezTo>
                <a:cubicBezTo>
                  <a:pt x="36346" y="677"/>
                  <a:pt x="35701" y="294"/>
                  <a:pt x="35055" y="294"/>
                </a:cubicBezTo>
                <a:cubicBezTo>
                  <a:pt x="34476" y="294"/>
                  <a:pt x="33896" y="601"/>
                  <a:pt x="33466" y="1232"/>
                </a:cubicBezTo>
                <a:cubicBezTo>
                  <a:pt x="32979" y="1931"/>
                  <a:pt x="32645" y="2752"/>
                  <a:pt x="32493" y="3603"/>
                </a:cubicBezTo>
                <a:cubicBezTo>
                  <a:pt x="32037" y="6278"/>
                  <a:pt x="32311" y="9044"/>
                  <a:pt x="33344" y="11567"/>
                </a:cubicBezTo>
                <a:cubicBezTo>
                  <a:pt x="33405" y="11749"/>
                  <a:pt x="33405" y="11962"/>
                  <a:pt x="33314" y="12175"/>
                </a:cubicBezTo>
                <a:cubicBezTo>
                  <a:pt x="32630" y="13247"/>
                  <a:pt x="31811" y="13779"/>
                  <a:pt x="30983" y="13779"/>
                </a:cubicBezTo>
                <a:cubicBezTo>
                  <a:pt x="30192" y="13779"/>
                  <a:pt x="29392" y="13292"/>
                  <a:pt x="28694" y="12327"/>
                </a:cubicBezTo>
                <a:lnTo>
                  <a:pt x="28602" y="12175"/>
                </a:lnTo>
                <a:cubicBezTo>
                  <a:pt x="28329" y="11871"/>
                  <a:pt x="28298" y="11445"/>
                  <a:pt x="28481" y="11111"/>
                </a:cubicBezTo>
                <a:cubicBezTo>
                  <a:pt x="29575" y="8588"/>
                  <a:pt x="30122" y="5913"/>
                  <a:pt x="30122" y="3177"/>
                </a:cubicBezTo>
                <a:cubicBezTo>
                  <a:pt x="30122" y="2448"/>
                  <a:pt x="29970" y="1718"/>
                  <a:pt x="29727" y="1050"/>
                </a:cubicBezTo>
                <a:cubicBezTo>
                  <a:pt x="29450" y="358"/>
                  <a:pt x="28908" y="1"/>
                  <a:pt x="283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 name="Google Shape;35;p4"/>
          <p:cNvGrpSpPr/>
          <p:nvPr/>
        </p:nvGrpSpPr>
        <p:grpSpPr>
          <a:xfrm>
            <a:off x="220525" y="483363"/>
            <a:ext cx="1165675" cy="994188"/>
            <a:chOff x="220525" y="483363"/>
            <a:chExt cx="1165675" cy="994188"/>
          </a:xfrm>
        </p:grpSpPr>
        <p:sp>
          <p:nvSpPr>
            <p:cNvPr id="36" name="Google Shape;36;p4"/>
            <p:cNvSpPr/>
            <p:nvPr/>
          </p:nvSpPr>
          <p:spPr>
            <a:xfrm>
              <a:off x="554925" y="555763"/>
              <a:ext cx="134500" cy="140600"/>
            </a:xfrm>
            <a:custGeom>
              <a:avLst/>
              <a:gdLst/>
              <a:ahLst/>
              <a:cxnLst/>
              <a:rect l="l" t="t" r="r" b="b"/>
              <a:pathLst>
                <a:path w="5380" h="5624" extrusionOk="0">
                  <a:moveTo>
                    <a:pt x="2668" y="0"/>
                  </a:moveTo>
                  <a:cubicBezTo>
                    <a:pt x="2650" y="0"/>
                    <a:pt x="2632" y="0"/>
                    <a:pt x="2614" y="1"/>
                  </a:cubicBezTo>
                  <a:cubicBezTo>
                    <a:pt x="1186" y="31"/>
                    <a:pt x="31" y="1186"/>
                    <a:pt x="31" y="2615"/>
                  </a:cubicBezTo>
                  <a:cubicBezTo>
                    <a:pt x="0" y="4165"/>
                    <a:pt x="1307" y="5593"/>
                    <a:pt x="2766" y="5624"/>
                  </a:cubicBezTo>
                  <a:cubicBezTo>
                    <a:pt x="4195" y="5624"/>
                    <a:pt x="5320" y="4408"/>
                    <a:pt x="5320" y="2797"/>
                  </a:cubicBezTo>
                  <a:cubicBezTo>
                    <a:pt x="5380" y="1265"/>
                    <a:pt x="4163" y="0"/>
                    <a:pt x="26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4"/>
            <p:cNvSpPr/>
            <p:nvPr/>
          </p:nvSpPr>
          <p:spPr>
            <a:xfrm>
              <a:off x="220525" y="856175"/>
              <a:ext cx="138325" cy="130725"/>
            </a:xfrm>
            <a:custGeom>
              <a:avLst/>
              <a:gdLst/>
              <a:ahLst/>
              <a:cxnLst/>
              <a:rect l="l" t="t" r="r" b="b"/>
              <a:pathLst>
                <a:path w="5533" h="5229" extrusionOk="0">
                  <a:moveTo>
                    <a:pt x="2675" y="1"/>
                  </a:moveTo>
                  <a:cubicBezTo>
                    <a:pt x="1216" y="1"/>
                    <a:pt x="1" y="1095"/>
                    <a:pt x="1" y="2402"/>
                  </a:cubicBezTo>
                  <a:cubicBezTo>
                    <a:pt x="1" y="3861"/>
                    <a:pt x="1520" y="5229"/>
                    <a:pt x="3131" y="5229"/>
                  </a:cubicBezTo>
                  <a:cubicBezTo>
                    <a:pt x="4529" y="5229"/>
                    <a:pt x="5533" y="4195"/>
                    <a:pt x="5533" y="2706"/>
                  </a:cubicBezTo>
                  <a:cubicBezTo>
                    <a:pt x="5533" y="1156"/>
                    <a:pt x="4317" y="1"/>
                    <a:pt x="26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4"/>
            <p:cNvSpPr/>
            <p:nvPr/>
          </p:nvSpPr>
          <p:spPr>
            <a:xfrm>
              <a:off x="262975" y="1353425"/>
              <a:ext cx="142125" cy="124125"/>
            </a:xfrm>
            <a:custGeom>
              <a:avLst/>
              <a:gdLst/>
              <a:ahLst/>
              <a:cxnLst/>
              <a:rect l="l" t="t" r="r" b="b"/>
              <a:pathLst>
                <a:path w="5685" h="4965" extrusionOk="0">
                  <a:moveTo>
                    <a:pt x="2749" y="1"/>
                  </a:moveTo>
                  <a:cubicBezTo>
                    <a:pt x="2724" y="1"/>
                    <a:pt x="2700" y="1"/>
                    <a:pt x="2675" y="2"/>
                  </a:cubicBezTo>
                  <a:cubicBezTo>
                    <a:pt x="1125" y="2"/>
                    <a:pt x="0" y="1157"/>
                    <a:pt x="334" y="2555"/>
                  </a:cubicBezTo>
                  <a:cubicBezTo>
                    <a:pt x="517" y="3680"/>
                    <a:pt x="1368" y="4592"/>
                    <a:pt x="2462" y="4865"/>
                  </a:cubicBezTo>
                  <a:cubicBezTo>
                    <a:pt x="2685" y="4932"/>
                    <a:pt x="2910" y="4964"/>
                    <a:pt x="3132" y="4964"/>
                  </a:cubicBezTo>
                  <a:cubicBezTo>
                    <a:pt x="3815" y="4964"/>
                    <a:pt x="4465" y="4656"/>
                    <a:pt x="4924" y="4105"/>
                  </a:cubicBezTo>
                  <a:cubicBezTo>
                    <a:pt x="5532" y="3467"/>
                    <a:pt x="5684" y="2494"/>
                    <a:pt x="5319" y="1674"/>
                  </a:cubicBezTo>
                  <a:cubicBezTo>
                    <a:pt x="4873" y="663"/>
                    <a:pt x="3846" y="1"/>
                    <a:pt x="27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4"/>
            <p:cNvSpPr/>
            <p:nvPr/>
          </p:nvSpPr>
          <p:spPr>
            <a:xfrm>
              <a:off x="971975" y="565163"/>
              <a:ext cx="130625" cy="121775"/>
            </a:xfrm>
            <a:custGeom>
              <a:avLst/>
              <a:gdLst/>
              <a:ahLst/>
              <a:cxnLst/>
              <a:rect l="l" t="t" r="r" b="b"/>
              <a:pathLst>
                <a:path w="5225" h="4871" extrusionOk="0">
                  <a:moveTo>
                    <a:pt x="2341" y="0"/>
                  </a:moveTo>
                  <a:cubicBezTo>
                    <a:pt x="1003" y="0"/>
                    <a:pt x="0" y="821"/>
                    <a:pt x="0" y="1976"/>
                  </a:cubicBezTo>
                  <a:cubicBezTo>
                    <a:pt x="31" y="3222"/>
                    <a:pt x="821" y="4316"/>
                    <a:pt x="1976" y="4742"/>
                  </a:cubicBezTo>
                  <a:cubicBezTo>
                    <a:pt x="2234" y="4830"/>
                    <a:pt x="2495" y="4871"/>
                    <a:pt x="2748" y="4871"/>
                  </a:cubicBezTo>
                  <a:cubicBezTo>
                    <a:pt x="4075" y="4871"/>
                    <a:pt x="5224" y="3754"/>
                    <a:pt x="5046" y="2401"/>
                  </a:cubicBezTo>
                  <a:cubicBezTo>
                    <a:pt x="4772" y="1094"/>
                    <a:pt x="3678" y="122"/>
                    <a:pt x="23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4"/>
            <p:cNvSpPr/>
            <p:nvPr/>
          </p:nvSpPr>
          <p:spPr>
            <a:xfrm>
              <a:off x="1272950" y="483363"/>
              <a:ext cx="113250" cy="114850"/>
            </a:xfrm>
            <a:custGeom>
              <a:avLst/>
              <a:gdLst/>
              <a:ahLst/>
              <a:cxnLst/>
              <a:rect l="l" t="t" r="r" b="b"/>
              <a:pathLst>
                <a:path w="4530" h="4594" extrusionOk="0">
                  <a:moveTo>
                    <a:pt x="1930" y="0"/>
                  </a:moveTo>
                  <a:cubicBezTo>
                    <a:pt x="912" y="0"/>
                    <a:pt x="60" y="830"/>
                    <a:pt x="31" y="1888"/>
                  </a:cubicBezTo>
                  <a:cubicBezTo>
                    <a:pt x="0" y="3073"/>
                    <a:pt x="1338" y="4593"/>
                    <a:pt x="2462" y="4593"/>
                  </a:cubicBezTo>
                  <a:cubicBezTo>
                    <a:pt x="2481" y="4593"/>
                    <a:pt x="2500" y="4594"/>
                    <a:pt x="2519" y="4594"/>
                  </a:cubicBezTo>
                  <a:cubicBezTo>
                    <a:pt x="3589" y="4594"/>
                    <a:pt x="4499" y="3753"/>
                    <a:pt x="4529" y="2648"/>
                  </a:cubicBezTo>
                  <a:cubicBezTo>
                    <a:pt x="4529" y="1249"/>
                    <a:pt x="3435" y="94"/>
                    <a:pt x="2037" y="3"/>
                  </a:cubicBezTo>
                  <a:cubicBezTo>
                    <a:pt x="2001" y="1"/>
                    <a:pt x="1965" y="0"/>
                    <a:pt x="19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4"/>
            <p:cNvSpPr/>
            <p:nvPr/>
          </p:nvSpPr>
          <p:spPr>
            <a:xfrm>
              <a:off x="452325" y="1058700"/>
              <a:ext cx="102600" cy="102650"/>
            </a:xfrm>
            <a:custGeom>
              <a:avLst/>
              <a:gdLst/>
              <a:ahLst/>
              <a:cxnLst/>
              <a:rect l="l" t="t" r="r" b="b"/>
              <a:pathLst>
                <a:path w="4104" h="4106" extrusionOk="0">
                  <a:moveTo>
                    <a:pt x="1920" y="0"/>
                  </a:moveTo>
                  <a:cubicBezTo>
                    <a:pt x="824" y="0"/>
                    <a:pt x="31" y="872"/>
                    <a:pt x="31" y="2037"/>
                  </a:cubicBezTo>
                  <a:cubicBezTo>
                    <a:pt x="1" y="3071"/>
                    <a:pt x="1095" y="4104"/>
                    <a:pt x="2311" y="4104"/>
                  </a:cubicBezTo>
                  <a:cubicBezTo>
                    <a:pt x="2328" y="4105"/>
                    <a:pt x="2346" y="4105"/>
                    <a:pt x="2363" y="4105"/>
                  </a:cubicBezTo>
                  <a:cubicBezTo>
                    <a:pt x="3313" y="4105"/>
                    <a:pt x="4103" y="3296"/>
                    <a:pt x="4074" y="2311"/>
                  </a:cubicBezTo>
                  <a:cubicBezTo>
                    <a:pt x="4074" y="974"/>
                    <a:pt x="3192" y="31"/>
                    <a:pt x="1976" y="1"/>
                  </a:cubicBezTo>
                  <a:cubicBezTo>
                    <a:pt x="1957" y="0"/>
                    <a:pt x="1939" y="0"/>
                    <a:pt x="19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 name="Google Shape;42;p4"/>
          <p:cNvSpPr txBox="1">
            <a:spLocks noGrp="1"/>
          </p:cNvSpPr>
          <p:nvPr>
            <p:ph type="body" idx="1"/>
          </p:nvPr>
        </p:nvSpPr>
        <p:spPr>
          <a:xfrm>
            <a:off x="713100" y="1246100"/>
            <a:ext cx="7717800" cy="2981400"/>
          </a:xfrm>
          <a:prstGeom prst="rect">
            <a:avLst/>
          </a:prstGeom>
        </p:spPr>
        <p:txBody>
          <a:bodyPr spcFirstLastPara="1" wrap="square" lIns="91425" tIns="91425" rIns="91425" bIns="91425" anchor="ctr" anchorCtr="0">
            <a:noAutofit/>
          </a:bodyPr>
          <a:lstStyle>
            <a:lvl1pPr marL="457200" lvl="0" indent="-304800" rtl="0">
              <a:lnSpc>
                <a:spcPct val="100000"/>
              </a:lnSpc>
              <a:spcBef>
                <a:spcPts val="0"/>
              </a:spcBef>
              <a:spcAft>
                <a:spcPts val="0"/>
              </a:spcAft>
              <a:buSzPts val="1200"/>
              <a:buFont typeface="Roboto"/>
              <a:buChar char="●"/>
              <a:defRPr sz="1200"/>
            </a:lvl1pPr>
            <a:lvl2pPr marL="914400" lvl="1" indent="-317500" rtl="0">
              <a:spcBef>
                <a:spcPts val="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43" name="Google Shape;43;p4"/>
          <p:cNvSpPr txBox="1">
            <a:spLocks noGrp="1"/>
          </p:cNvSpPr>
          <p:nvPr>
            <p:ph type="ctrTitle"/>
          </p:nvPr>
        </p:nvSpPr>
        <p:spPr>
          <a:xfrm>
            <a:off x="1504950" y="402200"/>
            <a:ext cx="6134100" cy="584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500" b="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wo Columns 2">
  <p:cSld name="TITLE_ONLY_1_1">
    <p:bg>
      <p:bgPr>
        <a:solidFill>
          <a:schemeClr val="accent1"/>
        </a:solidFill>
        <a:effectLst/>
      </p:bgPr>
    </p:bg>
    <p:spTree>
      <p:nvGrpSpPr>
        <p:cNvPr id="1" name="Shape 294"/>
        <p:cNvGrpSpPr/>
        <p:nvPr/>
      </p:nvGrpSpPr>
      <p:grpSpPr>
        <a:xfrm>
          <a:off x="0" y="0"/>
          <a:ext cx="0" cy="0"/>
          <a:chOff x="0" y="0"/>
          <a:chExt cx="0" cy="0"/>
        </a:xfrm>
      </p:grpSpPr>
      <p:sp>
        <p:nvSpPr>
          <p:cNvPr id="295" name="Google Shape;295;p31"/>
          <p:cNvSpPr/>
          <p:nvPr/>
        </p:nvSpPr>
        <p:spPr>
          <a:xfrm rot="10800000">
            <a:off x="7724378" y="-7"/>
            <a:ext cx="1304722" cy="1441919"/>
          </a:xfrm>
          <a:custGeom>
            <a:avLst/>
            <a:gdLst/>
            <a:ahLst/>
            <a:cxnLst/>
            <a:rect l="l" t="t" r="r" b="b"/>
            <a:pathLst>
              <a:path w="42631" h="47110" extrusionOk="0">
                <a:moveTo>
                  <a:pt x="23214" y="1"/>
                </a:moveTo>
                <a:cubicBezTo>
                  <a:pt x="19477" y="1"/>
                  <a:pt x="15731" y="1085"/>
                  <a:pt x="12643" y="3212"/>
                </a:cubicBezTo>
                <a:cubicBezTo>
                  <a:pt x="6138" y="7648"/>
                  <a:pt x="2135" y="15654"/>
                  <a:pt x="801" y="23259"/>
                </a:cubicBezTo>
                <a:cubicBezTo>
                  <a:pt x="134" y="27262"/>
                  <a:pt x="0" y="31365"/>
                  <a:pt x="367" y="35435"/>
                </a:cubicBezTo>
                <a:cubicBezTo>
                  <a:pt x="434" y="36502"/>
                  <a:pt x="1535" y="47110"/>
                  <a:pt x="2302" y="47110"/>
                </a:cubicBezTo>
                <a:lnTo>
                  <a:pt x="33458" y="47110"/>
                </a:lnTo>
                <a:cubicBezTo>
                  <a:pt x="31456" y="47110"/>
                  <a:pt x="28054" y="44308"/>
                  <a:pt x="27020" y="42740"/>
                </a:cubicBezTo>
                <a:cubicBezTo>
                  <a:pt x="25018" y="39771"/>
                  <a:pt x="27720" y="36969"/>
                  <a:pt x="29822" y="34968"/>
                </a:cubicBezTo>
                <a:cubicBezTo>
                  <a:pt x="33357" y="31565"/>
                  <a:pt x="36827" y="27763"/>
                  <a:pt x="39028" y="23360"/>
                </a:cubicBezTo>
                <a:cubicBezTo>
                  <a:pt x="42631" y="16188"/>
                  <a:pt x="39996" y="7648"/>
                  <a:pt x="33524" y="3145"/>
                </a:cubicBezTo>
                <a:cubicBezTo>
                  <a:pt x="30508" y="1035"/>
                  <a:pt x="26865" y="1"/>
                  <a:pt x="232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31"/>
          <p:cNvSpPr/>
          <p:nvPr/>
        </p:nvSpPr>
        <p:spPr>
          <a:xfrm rot="10800000" flipH="1">
            <a:off x="0" y="3799443"/>
            <a:ext cx="1227073" cy="1344056"/>
          </a:xfrm>
          <a:custGeom>
            <a:avLst/>
            <a:gdLst/>
            <a:ahLst/>
            <a:cxnLst/>
            <a:rect l="l" t="t" r="r" b="b"/>
            <a:pathLst>
              <a:path w="42744" h="46819" extrusionOk="0">
                <a:moveTo>
                  <a:pt x="0" y="0"/>
                </a:moveTo>
                <a:lnTo>
                  <a:pt x="0" y="46700"/>
                </a:lnTo>
                <a:cubicBezTo>
                  <a:pt x="0" y="46700"/>
                  <a:pt x="1091" y="46819"/>
                  <a:pt x="2896" y="46819"/>
                </a:cubicBezTo>
                <a:cubicBezTo>
                  <a:pt x="12571" y="46819"/>
                  <a:pt x="42744" y="43407"/>
                  <a:pt x="351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1"/>
          <p:cNvSpPr txBox="1">
            <a:spLocks noGrp="1"/>
          </p:cNvSpPr>
          <p:nvPr>
            <p:ph type="subTitle" idx="1"/>
          </p:nvPr>
        </p:nvSpPr>
        <p:spPr>
          <a:xfrm>
            <a:off x="4005875" y="3617200"/>
            <a:ext cx="1783200" cy="3657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200"/>
              <a:buFont typeface="Crete Round"/>
              <a:buNone/>
              <a:defRPr sz="2100">
                <a:latin typeface="Pacifico"/>
                <a:ea typeface="Pacifico"/>
                <a:cs typeface="Pacifico"/>
                <a:sym typeface="Pacifico"/>
              </a:defRPr>
            </a:lvl1pPr>
            <a:lvl2pPr lvl="1" algn="ctr" rtl="0">
              <a:lnSpc>
                <a:spcPct val="100000"/>
              </a:lnSpc>
              <a:spcBef>
                <a:spcPts val="0"/>
              </a:spcBef>
              <a:spcAft>
                <a:spcPts val="0"/>
              </a:spcAft>
              <a:buSzPts val="1200"/>
              <a:buFont typeface="Crete Round"/>
              <a:buNone/>
              <a:defRPr b="1">
                <a:latin typeface="Crete Round"/>
                <a:ea typeface="Crete Round"/>
                <a:cs typeface="Crete Round"/>
                <a:sym typeface="Crete Round"/>
              </a:defRPr>
            </a:lvl2pPr>
            <a:lvl3pPr lvl="2" algn="ctr" rtl="0">
              <a:lnSpc>
                <a:spcPct val="100000"/>
              </a:lnSpc>
              <a:spcBef>
                <a:spcPts val="0"/>
              </a:spcBef>
              <a:spcAft>
                <a:spcPts val="0"/>
              </a:spcAft>
              <a:buSzPts val="1200"/>
              <a:buFont typeface="Crete Round"/>
              <a:buNone/>
              <a:defRPr b="1">
                <a:latin typeface="Crete Round"/>
                <a:ea typeface="Crete Round"/>
                <a:cs typeface="Crete Round"/>
                <a:sym typeface="Crete Round"/>
              </a:defRPr>
            </a:lvl3pPr>
            <a:lvl4pPr lvl="3" algn="ctr" rtl="0">
              <a:lnSpc>
                <a:spcPct val="100000"/>
              </a:lnSpc>
              <a:spcBef>
                <a:spcPts val="0"/>
              </a:spcBef>
              <a:spcAft>
                <a:spcPts val="0"/>
              </a:spcAft>
              <a:buSzPts val="1200"/>
              <a:buFont typeface="Crete Round"/>
              <a:buNone/>
              <a:defRPr b="1">
                <a:latin typeface="Crete Round"/>
                <a:ea typeface="Crete Round"/>
                <a:cs typeface="Crete Round"/>
                <a:sym typeface="Crete Round"/>
              </a:defRPr>
            </a:lvl4pPr>
            <a:lvl5pPr lvl="4" algn="ctr" rtl="0">
              <a:lnSpc>
                <a:spcPct val="100000"/>
              </a:lnSpc>
              <a:spcBef>
                <a:spcPts val="0"/>
              </a:spcBef>
              <a:spcAft>
                <a:spcPts val="0"/>
              </a:spcAft>
              <a:buSzPts val="1200"/>
              <a:buFont typeface="Crete Round"/>
              <a:buNone/>
              <a:defRPr b="1">
                <a:latin typeface="Crete Round"/>
                <a:ea typeface="Crete Round"/>
                <a:cs typeface="Crete Round"/>
                <a:sym typeface="Crete Round"/>
              </a:defRPr>
            </a:lvl5pPr>
            <a:lvl6pPr lvl="5" algn="ctr" rtl="0">
              <a:lnSpc>
                <a:spcPct val="100000"/>
              </a:lnSpc>
              <a:spcBef>
                <a:spcPts val="0"/>
              </a:spcBef>
              <a:spcAft>
                <a:spcPts val="0"/>
              </a:spcAft>
              <a:buSzPts val="1200"/>
              <a:buFont typeface="Crete Round"/>
              <a:buNone/>
              <a:defRPr b="1">
                <a:latin typeface="Crete Round"/>
                <a:ea typeface="Crete Round"/>
                <a:cs typeface="Crete Round"/>
                <a:sym typeface="Crete Round"/>
              </a:defRPr>
            </a:lvl6pPr>
            <a:lvl7pPr lvl="6" algn="ctr" rtl="0">
              <a:lnSpc>
                <a:spcPct val="100000"/>
              </a:lnSpc>
              <a:spcBef>
                <a:spcPts val="0"/>
              </a:spcBef>
              <a:spcAft>
                <a:spcPts val="0"/>
              </a:spcAft>
              <a:buSzPts val="1200"/>
              <a:buFont typeface="Crete Round"/>
              <a:buNone/>
              <a:defRPr b="1">
                <a:latin typeface="Crete Round"/>
                <a:ea typeface="Crete Round"/>
                <a:cs typeface="Crete Round"/>
                <a:sym typeface="Crete Round"/>
              </a:defRPr>
            </a:lvl7pPr>
            <a:lvl8pPr lvl="7" algn="ctr" rtl="0">
              <a:lnSpc>
                <a:spcPct val="100000"/>
              </a:lnSpc>
              <a:spcBef>
                <a:spcPts val="0"/>
              </a:spcBef>
              <a:spcAft>
                <a:spcPts val="0"/>
              </a:spcAft>
              <a:buSzPts val="1200"/>
              <a:buFont typeface="Crete Round"/>
              <a:buNone/>
              <a:defRPr b="1">
                <a:latin typeface="Crete Round"/>
                <a:ea typeface="Crete Round"/>
                <a:cs typeface="Crete Round"/>
                <a:sym typeface="Crete Round"/>
              </a:defRPr>
            </a:lvl8pPr>
            <a:lvl9pPr lvl="8" algn="ctr" rtl="0">
              <a:lnSpc>
                <a:spcPct val="100000"/>
              </a:lnSpc>
              <a:spcBef>
                <a:spcPts val="0"/>
              </a:spcBef>
              <a:spcAft>
                <a:spcPts val="0"/>
              </a:spcAft>
              <a:buSzPts val="1200"/>
              <a:buFont typeface="Crete Round"/>
              <a:buNone/>
              <a:defRPr b="1">
                <a:latin typeface="Crete Round"/>
                <a:ea typeface="Crete Round"/>
                <a:cs typeface="Crete Round"/>
                <a:sym typeface="Crete Round"/>
              </a:defRPr>
            </a:lvl9pPr>
          </a:lstStyle>
          <a:p>
            <a:endParaRPr/>
          </a:p>
        </p:txBody>
      </p:sp>
      <p:sp>
        <p:nvSpPr>
          <p:cNvPr id="298" name="Google Shape;298;p31"/>
          <p:cNvSpPr txBox="1">
            <a:spLocks noGrp="1"/>
          </p:cNvSpPr>
          <p:nvPr>
            <p:ph type="subTitle" idx="2"/>
          </p:nvPr>
        </p:nvSpPr>
        <p:spPr>
          <a:xfrm>
            <a:off x="3256175" y="3982889"/>
            <a:ext cx="2532900" cy="5394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100"/>
              <a:buFont typeface="Josefin Slab"/>
              <a:buNone/>
              <a:defRPr sz="1500"/>
            </a:lvl1pPr>
            <a:lvl2pPr lvl="1" algn="ct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2pPr>
            <a:lvl3pPr lvl="2" algn="ct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3pPr>
            <a:lvl4pPr lvl="3" algn="ct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4pPr>
            <a:lvl5pPr lvl="4" algn="ct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5pPr>
            <a:lvl6pPr lvl="5" algn="ct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6pPr>
            <a:lvl7pPr lvl="6" algn="ct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7pPr>
            <a:lvl8pPr lvl="7" algn="ct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8pPr>
            <a:lvl9pPr lvl="8" algn="ct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9pPr>
          </a:lstStyle>
          <a:p>
            <a:endParaRPr/>
          </a:p>
        </p:txBody>
      </p:sp>
      <p:sp>
        <p:nvSpPr>
          <p:cNvPr id="299" name="Google Shape;299;p31"/>
          <p:cNvSpPr txBox="1">
            <a:spLocks noGrp="1"/>
          </p:cNvSpPr>
          <p:nvPr>
            <p:ph type="subTitle" idx="3"/>
          </p:nvPr>
        </p:nvSpPr>
        <p:spPr>
          <a:xfrm>
            <a:off x="3333775" y="1551925"/>
            <a:ext cx="1783200" cy="365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Font typeface="Crete Round"/>
              <a:buNone/>
              <a:defRPr sz="2100">
                <a:latin typeface="Pacifico"/>
                <a:ea typeface="Pacifico"/>
                <a:cs typeface="Pacifico"/>
                <a:sym typeface="Pacifico"/>
              </a:defRPr>
            </a:lvl1pPr>
            <a:lvl2pPr lvl="1" algn="ctr" rtl="0">
              <a:lnSpc>
                <a:spcPct val="100000"/>
              </a:lnSpc>
              <a:spcBef>
                <a:spcPts val="0"/>
              </a:spcBef>
              <a:spcAft>
                <a:spcPts val="0"/>
              </a:spcAft>
              <a:buSzPts val="1200"/>
              <a:buFont typeface="Crete Round"/>
              <a:buNone/>
              <a:defRPr b="1">
                <a:latin typeface="Crete Round"/>
                <a:ea typeface="Crete Round"/>
                <a:cs typeface="Crete Round"/>
                <a:sym typeface="Crete Round"/>
              </a:defRPr>
            </a:lvl2pPr>
            <a:lvl3pPr lvl="2" algn="ctr" rtl="0">
              <a:lnSpc>
                <a:spcPct val="100000"/>
              </a:lnSpc>
              <a:spcBef>
                <a:spcPts val="0"/>
              </a:spcBef>
              <a:spcAft>
                <a:spcPts val="0"/>
              </a:spcAft>
              <a:buSzPts val="1200"/>
              <a:buFont typeface="Crete Round"/>
              <a:buNone/>
              <a:defRPr b="1">
                <a:latin typeface="Crete Round"/>
                <a:ea typeface="Crete Round"/>
                <a:cs typeface="Crete Round"/>
                <a:sym typeface="Crete Round"/>
              </a:defRPr>
            </a:lvl3pPr>
            <a:lvl4pPr lvl="3" algn="ctr" rtl="0">
              <a:lnSpc>
                <a:spcPct val="100000"/>
              </a:lnSpc>
              <a:spcBef>
                <a:spcPts val="0"/>
              </a:spcBef>
              <a:spcAft>
                <a:spcPts val="0"/>
              </a:spcAft>
              <a:buSzPts val="1200"/>
              <a:buFont typeface="Crete Round"/>
              <a:buNone/>
              <a:defRPr b="1">
                <a:latin typeface="Crete Round"/>
                <a:ea typeface="Crete Round"/>
                <a:cs typeface="Crete Round"/>
                <a:sym typeface="Crete Round"/>
              </a:defRPr>
            </a:lvl4pPr>
            <a:lvl5pPr lvl="4" algn="ctr" rtl="0">
              <a:lnSpc>
                <a:spcPct val="100000"/>
              </a:lnSpc>
              <a:spcBef>
                <a:spcPts val="0"/>
              </a:spcBef>
              <a:spcAft>
                <a:spcPts val="0"/>
              </a:spcAft>
              <a:buSzPts val="1200"/>
              <a:buFont typeface="Crete Round"/>
              <a:buNone/>
              <a:defRPr b="1">
                <a:latin typeface="Crete Round"/>
                <a:ea typeface="Crete Round"/>
                <a:cs typeface="Crete Round"/>
                <a:sym typeface="Crete Round"/>
              </a:defRPr>
            </a:lvl5pPr>
            <a:lvl6pPr lvl="5" algn="ctr" rtl="0">
              <a:lnSpc>
                <a:spcPct val="100000"/>
              </a:lnSpc>
              <a:spcBef>
                <a:spcPts val="0"/>
              </a:spcBef>
              <a:spcAft>
                <a:spcPts val="0"/>
              </a:spcAft>
              <a:buSzPts val="1200"/>
              <a:buFont typeface="Crete Round"/>
              <a:buNone/>
              <a:defRPr b="1">
                <a:latin typeface="Crete Round"/>
                <a:ea typeface="Crete Round"/>
                <a:cs typeface="Crete Round"/>
                <a:sym typeface="Crete Round"/>
              </a:defRPr>
            </a:lvl6pPr>
            <a:lvl7pPr lvl="6" algn="ctr" rtl="0">
              <a:lnSpc>
                <a:spcPct val="100000"/>
              </a:lnSpc>
              <a:spcBef>
                <a:spcPts val="0"/>
              </a:spcBef>
              <a:spcAft>
                <a:spcPts val="0"/>
              </a:spcAft>
              <a:buSzPts val="1200"/>
              <a:buFont typeface="Crete Round"/>
              <a:buNone/>
              <a:defRPr b="1">
                <a:latin typeface="Crete Round"/>
                <a:ea typeface="Crete Round"/>
                <a:cs typeface="Crete Round"/>
                <a:sym typeface="Crete Round"/>
              </a:defRPr>
            </a:lvl7pPr>
            <a:lvl8pPr lvl="7" algn="ctr" rtl="0">
              <a:lnSpc>
                <a:spcPct val="100000"/>
              </a:lnSpc>
              <a:spcBef>
                <a:spcPts val="0"/>
              </a:spcBef>
              <a:spcAft>
                <a:spcPts val="0"/>
              </a:spcAft>
              <a:buSzPts val="1200"/>
              <a:buFont typeface="Crete Round"/>
              <a:buNone/>
              <a:defRPr b="1">
                <a:latin typeface="Crete Round"/>
                <a:ea typeface="Crete Round"/>
                <a:cs typeface="Crete Round"/>
                <a:sym typeface="Crete Round"/>
              </a:defRPr>
            </a:lvl8pPr>
            <a:lvl9pPr lvl="8" algn="ctr" rtl="0">
              <a:lnSpc>
                <a:spcPct val="100000"/>
              </a:lnSpc>
              <a:spcBef>
                <a:spcPts val="0"/>
              </a:spcBef>
              <a:spcAft>
                <a:spcPts val="0"/>
              </a:spcAft>
              <a:buSzPts val="1200"/>
              <a:buFont typeface="Crete Round"/>
              <a:buNone/>
              <a:defRPr b="1">
                <a:latin typeface="Crete Round"/>
                <a:ea typeface="Crete Round"/>
                <a:cs typeface="Crete Round"/>
                <a:sym typeface="Crete Round"/>
              </a:defRPr>
            </a:lvl9pPr>
          </a:lstStyle>
          <a:p>
            <a:endParaRPr/>
          </a:p>
        </p:txBody>
      </p:sp>
      <p:sp>
        <p:nvSpPr>
          <p:cNvPr id="300" name="Google Shape;300;p31"/>
          <p:cNvSpPr txBox="1">
            <a:spLocks noGrp="1"/>
          </p:cNvSpPr>
          <p:nvPr>
            <p:ph type="subTitle" idx="4"/>
          </p:nvPr>
        </p:nvSpPr>
        <p:spPr>
          <a:xfrm>
            <a:off x="3333775" y="1917602"/>
            <a:ext cx="2532900" cy="539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100"/>
              <a:buFont typeface="Josefin Slab"/>
              <a:buNone/>
              <a:defRPr sz="1500"/>
            </a:lvl1pPr>
            <a:lvl2pPr lvl="1" algn="ct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2pPr>
            <a:lvl3pPr lvl="2" algn="ct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3pPr>
            <a:lvl4pPr lvl="3" algn="ct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4pPr>
            <a:lvl5pPr lvl="4" algn="ct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5pPr>
            <a:lvl6pPr lvl="5" algn="ct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6pPr>
            <a:lvl7pPr lvl="6" algn="ct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7pPr>
            <a:lvl8pPr lvl="7" algn="ct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8pPr>
            <a:lvl9pPr lvl="8" algn="ctr" rtl="0">
              <a:lnSpc>
                <a:spcPct val="100000"/>
              </a:lnSpc>
              <a:spcBef>
                <a:spcPts val="0"/>
              </a:spcBef>
              <a:spcAft>
                <a:spcPts val="0"/>
              </a:spcAft>
              <a:buSzPts val="1100"/>
              <a:buFont typeface="Josefin Slab"/>
              <a:buNone/>
              <a:defRPr sz="1100">
                <a:latin typeface="Josefin Slab"/>
                <a:ea typeface="Josefin Slab"/>
                <a:cs typeface="Josefin Slab"/>
                <a:sym typeface="Josefin Slab"/>
              </a:defRPr>
            </a:lvl9pPr>
          </a:lstStyle>
          <a:p>
            <a:endParaRPr/>
          </a:p>
        </p:txBody>
      </p:sp>
      <p:sp>
        <p:nvSpPr>
          <p:cNvPr id="301" name="Google Shape;301;p31"/>
          <p:cNvSpPr txBox="1">
            <a:spLocks noGrp="1"/>
          </p:cNvSpPr>
          <p:nvPr>
            <p:ph type="ctrTitle"/>
          </p:nvPr>
        </p:nvSpPr>
        <p:spPr>
          <a:xfrm>
            <a:off x="1504950" y="402200"/>
            <a:ext cx="6134100" cy="584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500" b="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Numbers and Text 3">
  <p:cSld name="TITLE_ONLY_3_1_2_1">
    <p:bg>
      <p:bgPr>
        <a:solidFill>
          <a:schemeClr val="accent1"/>
        </a:solidFill>
        <a:effectLst/>
      </p:bgPr>
    </p:bg>
    <p:spTree>
      <p:nvGrpSpPr>
        <p:cNvPr id="1" name="Shape 302"/>
        <p:cNvGrpSpPr/>
        <p:nvPr/>
      </p:nvGrpSpPr>
      <p:grpSpPr>
        <a:xfrm>
          <a:off x="0" y="0"/>
          <a:ext cx="0" cy="0"/>
          <a:chOff x="0" y="0"/>
          <a:chExt cx="0" cy="0"/>
        </a:xfrm>
      </p:grpSpPr>
      <p:sp>
        <p:nvSpPr>
          <p:cNvPr id="303" name="Google Shape;303;p32"/>
          <p:cNvSpPr/>
          <p:nvPr/>
        </p:nvSpPr>
        <p:spPr>
          <a:xfrm rot="8600816">
            <a:off x="401995" y="3758059"/>
            <a:ext cx="1064132" cy="991832"/>
          </a:xfrm>
          <a:custGeom>
            <a:avLst/>
            <a:gdLst/>
            <a:ahLst/>
            <a:cxnLst/>
            <a:rect l="l" t="t" r="r" b="b"/>
            <a:pathLst>
              <a:path w="33558" h="31278" extrusionOk="0">
                <a:moveTo>
                  <a:pt x="14883" y="0"/>
                </a:moveTo>
                <a:cubicBezTo>
                  <a:pt x="13148" y="0"/>
                  <a:pt x="11476" y="382"/>
                  <a:pt x="9970" y="1386"/>
                </a:cubicBezTo>
                <a:cubicBezTo>
                  <a:pt x="9028" y="1994"/>
                  <a:pt x="8359" y="2937"/>
                  <a:pt x="8116" y="4031"/>
                </a:cubicBezTo>
                <a:cubicBezTo>
                  <a:pt x="7660" y="5763"/>
                  <a:pt x="8329" y="7192"/>
                  <a:pt x="9332" y="8590"/>
                </a:cubicBezTo>
                <a:cubicBezTo>
                  <a:pt x="11064" y="11083"/>
                  <a:pt x="12766" y="13575"/>
                  <a:pt x="14499" y="16068"/>
                </a:cubicBezTo>
                <a:cubicBezTo>
                  <a:pt x="14742" y="16493"/>
                  <a:pt x="14985" y="16949"/>
                  <a:pt x="15198" y="17405"/>
                </a:cubicBezTo>
                <a:lnTo>
                  <a:pt x="15046" y="17587"/>
                </a:lnTo>
                <a:cubicBezTo>
                  <a:pt x="14833" y="17496"/>
                  <a:pt x="14651" y="17405"/>
                  <a:pt x="14469" y="17314"/>
                </a:cubicBezTo>
                <a:cubicBezTo>
                  <a:pt x="13496" y="16706"/>
                  <a:pt x="12493" y="16098"/>
                  <a:pt x="11551" y="15429"/>
                </a:cubicBezTo>
                <a:cubicBezTo>
                  <a:pt x="9879" y="14244"/>
                  <a:pt x="8268" y="12937"/>
                  <a:pt x="6535" y="11751"/>
                </a:cubicBezTo>
                <a:cubicBezTo>
                  <a:pt x="5775" y="11235"/>
                  <a:pt x="4924" y="10839"/>
                  <a:pt x="4012" y="10566"/>
                </a:cubicBezTo>
                <a:cubicBezTo>
                  <a:pt x="3719" y="10452"/>
                  <a:pt x="3418" y="10399"/>
                  <a:pt x="3122" y="10399"/>
                </a:cubicBezTo>
                <a:cubicBezTo>
                  <a:pt x="2071" y="10399"/>
                  <a:pt x="1086" y="11072"/>
                  <a:pt x="730" y="12116"/>
                </a:cubicBezTo>
                <a:cubicBezTo>
                  <a:pt x="456" y="12846"/>
                  <a:pt x="274" y="13605"/>
                  <a:pt x="213" y="14396"/>
                </a:cubicBezTo>
                <a:cubicBezTo>
                  <a:pt x="0" y="16554"/>
                  <a:pt x="578" y="18621"/>
                  <a:pt x="1246" y="20657"/>
                </a:cubicBezTo>
                <a:cubicBezTo>
                  <a:pt x="2857" y="25460"/>
                  <a:pt x="6019" y="28712"/>
                  <a:pt x="10882" y="30262"/>
                </a:cubicBezTo>
                <a:cubicBezTo>
                  <a:pt x="12967" y="30943"/>
                  <a:pt x="15132" y="31277"/>
                  <a:pt x="17298" y="31277"/>
                </a:cubicBezTo>
                <a:cubicBezTo>
                  <a:pt x="19585" y="31277"/>
                  <a:pt x="21873" y="30905"/>
                  <a:pt x="24074" y="30171"/>
                </a:cubicBezTo>
                <a:cubicBezTo>
                  <a:pt x="26475" y="29411"/>
                  <a:pt x="28603" y="27922"/>
                  <a:pt x="30153" y="25916"/>
                </a:cubicBezTo>
                <a:cubicBezTo>
                  <a:pt x="32736" y="22481"/>
                  <a:pt x="33557" y="18590"/>
                  <a:pt x="32858" y="14426"/>
                </a:cubicBezTo>
                <a:cubicBezTo>
                  <a:pt x="32250" y="10627"/>
                  <a:pt x="30274" y="7526"/>
                  <a:pt x="27448" y="4973"/>
                </a:cubicBezTo>
                <a:cubicBezTo>
                  <a:pt x="24286" y="2116"/>
                  <a:pt x="20244" y="353"/>
                  <a:pt x="15988" y="49"/>
                </a:cubicBezTo>
                <a:cubicBezTo>
                  <a:pt x="15618" y="17"/>
                  <a:pt x="15249" y="0"/>
                  <a:pt x="148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32"/>
          <p:cNvSpPr/>
          <p:nvPr/>
        </p:nvSpPr>
        <p:spPr>
          <a:xfrm rot="-2205198">
            <a:off x="7661721" y="984552"/>
            <a:ext cx="1188881" cy="976943"/>
          </a:xfrm>
          <a:custGeom>
            <a:avLst/>
            <a:gdLst/>
            <a:ahLst/>
            <a:cxnLst/>
            <a:rect l="l" t="t" r="r" b="b"/>
            <a:pathLst>
              <a:path w="44805" h="36815" extrusionOk="0">
                <a:moveTo>
                  <a:pt x="26669" y="1"/>
                </a:moveTo>
                <a:cubicBezTo>
                  <a:pt x="25599" y="1"/>
                  <a:pt x="24520" y="120"/>
                  <a:pt x="23436" y="371"/>
                </a:cubicBezTo>
                <a:cubicBezTo>
                  <a:pt x="20913" y="948"/>
                  <a:pt x="18512" y="1890"/>
                  <a:pt x="16080" y="2802"/>
                </a:cubicBezTo>
                <a:cubicBezTo>
                  <a:pt x="14287" y="3471"/>
                  <a:pt x="12524" y="4200"/>
                  <a:pt x="10609" y="4535"/>
                </a:cubicBezTo>
                <a:cubicBezTo>
                  <a:pt x="8329" y="4960"/>
                  <a:pt x="6171" y="5781"/>
                  <a:pt x="4621" y="7574"/>
                </a:cubicBezTo>
                <a:cubicBezTo>
                  <a:pt x="3557" y="8790"/>
                  <a:pt x="2645" y="10128"/>
                  <a:pt x="1916" y="11586"/>
                </a:cubicBezTo>
                <a:cubicBezTo>
                  <a:pt x="274" y="14839"/>
                  <a:pt x="1" y="18334"/>
                  <a:pt x="730" y="21891"/>
                </a:cubicBezTo>
                <a:cubicBezTo>
                  <a:pt x="1885" y="27727"/>
                  <a:pt x="5077" y="32012"/>
                  <a:pt x="10518" y="34505"/>
                </a:cubicBezTo>
                <a:cubicBezTo>
                  <a:pt x="14165" y="36177"/>
                  <a:pt x="18086" y="36784"/>
                  <a:pt x="23102" y="36815"/>
                </a:cubicBezTo>
                <a:cubicBezTo>
                  <a:pt x="26749" y="36693"/>
                  <a:pt x="30366" y="36025"/>
                  <a:pt x="33801" y="34778"/>
                </a:cubicBezTo>
                <a:cubicBezTo>
                  <a:pt x="38117" y="33198"/>
                  <a:pt x="41369" y="30462"/>
                  <a:pt x="43132" y="26116"/>
                </a:cubicBezTo>
                <a:cubicBezTo>
                  <a:pt x="44348" y="23076"/>
                  <a:pt x="44804" y="19793"/>
                  <a:pt x="44409" y="16571"/>
                </a:cubicBezTo>
                <a:cubicBezTo>
                  <a:pt x="43649" y="9824"/>
                  <a:pt x="40275" y="4839"/>
                  <a:pt x="34135" y="1860"/>
                </a:cubicBezTo>
                <a:cubicBezTo>
                  <a:pt x="31734" y="681"/>
                  <a:pt x="29228" y="1"/>
                  <a:pt x="266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32"/>
          <p:cNvSpPr/>
          <p:nvPr/>
        </p:nvSpPr>
        <p:spPr>
          <a:xfrm rot="10248962" flipH="1">
            <a:off x="7553024" y="468952"/>
            <a:ext cx="1064096" cy="904820"/>
          </a:xfrm>
          <a:custGeom>
            <a:avLst/>
            <a:gdLst/>
            <a:ahLst/>
            <a:cxnLst/>
            <a:rect l="l" t="t" r="r" b="b"/>
            <a:pathLst>
              <a:path w="51977" h="44197" fill="none" extrusionOk="0">
                <a:moveTo>
                  <a:pt x="30366" y="6354"/>
                </a:moveTo>
                <a:cubicBezTo>
                  <a:pt x="17843" y="11126"/>
                  <a:pt x="2219" y="10852"/>
                  <a:pt x="1095" y="20123"/>
                </a:cubicBezTo>
                <a:cubicBezTo>
                  <a:pt x="0" y="29393"/>
                  <a:pt x="8815" y="44196"/>
                  <a:pt x="26809" y="43831"/>
                </a:cubicBezTo>
                <a:cubicBezTo>
                  <a:pt x="44834" y="43467"/>
                  <a:pt x="51977" y="35442"/>
                  <a:pt x="51369" y="25199"/>
                </a:cubicBezTo>
                <a:cubicBezTo>
                  <a:pt x="50761" y="14925"/>
                  <a:pt x="47053" y="1"/>
                  <a:pt x="30366" y="6354"/>
                </a:cubicBezTo>
                <a:close/>
              </a:path>
            </a:pathLst>
          </a:custGeom>
          <a:noFill/>
          <a:ln w="66875"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2"/>
          <p:cNvSpPr txBox="1">
            <a:spLocks noGrp="1"/>
          </p:cNvSpPr>
          <p:nvPr>
            <p:ph type="subTitle" idx="1"/>
          </p:nvPr>
        </p:nvSpPr>
        <p:spPr>
          <a:xfrm>
            <a:off x="4270183" y="1473476"/>
            <a:ext cx="2853900" cy="375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rgbClr val="434343"/>
              </a:buClr>
              <a:buSzPts val="1100"/>
              <a:buFont typeface="Josefin Slab"/>
              <a:buNone/>
              <a:defRPr sz="1500">
                <a:solidFill>
                  <a:schemeClr val="dk1"/>
                </a:solidFill>
              </a:defRPr>
            </a:lvl1pPr>
            <a:lvl2pPr lvl="1" algn="ctr" rtl="0">
              <a:lnSpc>
                <a:spcPct val="100000"/>
              </a:lnSpc>
              <a:spcBef>
                <a:spcPts val="0"/>
              </a:spcBef>
              <a:spcAft>
                <a:spcPts val="0"/>
              </a:spcAft>
              <a:buClr>
                <a:srgbClr val="434343"/>
              </a:buClr>
              <a:buSzPts val="1100"/>
              <a:buFont typeface="Josefin Slab"/>
              <a:buNone/>
              <a:defRPr sz="1100">
                <a:solidFill>
                  <a:srgbClr val="434343"/>
                </a:solidFill>
                <a:latin typeface="Josefin Slab"/>
                <a:ea typeface="Josefin Slab"/>
                <a:cs typeface="Josefin Slab"/>
                <a:sym typeface="Josefin Slab"/>
              </a:defRPr>
            </a:lvl2pPr>
            <a:lvl3pPr lvl="2" algn="ctr" rtl="0">
              <a:lnSpc>
                <a:spcPct val="100000"/>
              </a:lnSpc>
              <a:spcBef>
                <a:spcPts val="0"/>
              </a:spcBef>
              <a:spcAft>
                <a:spcPts val="0"/>
              </a:spcAft>
              <a:buClr>
                <a:srgbClr val="434343"/>
              </a:buClr>
              <a:buSzPts val="1100"/>
              <a:buFont typeface="Josefin Slab"/>
              <a:buNone/>
              <a:defRPr sz="1100">
                <a:solidFill>
                  <a:srgbClr val="434343"/>
                </a:solidFill>
                <a:latin typeface="Josefin Slab"/>
                <a:ea typeface="Josefin Slab"/>
                <a:cs typeface="Josefin Slab"/>
                <a:sym typeface="Josefin Slab"/>
              </a:defRPr>
            </a:lvl3pPr>
            <a:lvl4pPr lvl="3" algn="ctr" rtl="0">
              <a:lnSpc>
                <a:spcPct val="100000"/>
              </a:lnSpc>
              <a:spcBef>
                <a:spcPts val="0"/>
              </a:spcBef>
              <a:spcAft>
                <a:spcPts val="0"/>
              </a:spcAft>
              <a:buClr>
                <a:srgbClr val="434343"/>
              </a:buClr>
              <a:buSzPts val="1100"/>
              <a:buFont typeface="Josefin Slab"/>
              <a:buNone/>
              <a:defRPr sz="1100">
                <a:solidFill>
                  <a:srgbClr val="434343"/>
                </a:solidFill>
                <a:latin typeface="Josefin Slab"/>
                <a:ea typeface="Josefin Slab"/>
                <a:cs typeface="Josefin Slab"/>
                <a:sym typeface="Josefin Slab"/>
              </a:defRPr>
            </a:lvl4pPr>
            <a:lvl5pPr lvl="4" algn="ctr" rtl="0">
              <a:lnSpc>
                <a:spcPct val="100000"/>
              </a:lnSpc>
              <a:spcBef>
                <a:spcPts val="0"/>
              </a:spcBef>
              <a:spcAft>
                <a:spcPts val="0"/>
              </a:spcAft>
              <a:buClr>
                <a:srgbClr val="434343"/>
              </a:buClr>
              <a:buSzPts val="1100"/>
              <a:buFont typeface="Josefin Slab"/>
              <a:buNone/>
              <a:defRPr sz="1100">
                <a:solidFill>
                  <a:srgbClr val="434343"/>
                </a:solidFill>
                <a:latin typeface="Josefin Slab"/>
                <a:ea typeface="Josefin Slab"/>
                <a:cs typeface="Josefin Slab"/>
                <a:sym typeface="Josefin Slab"/>
              </a:defRPr>
            </a:lvl5pPr>
            <a:lvl6pPr lvl="5" algn="ctr" rtl="0">
              <a:lnSpc>
                <a:spcPct val="100000"/>
              </a:lnSpc>
              <a:spcBef>
                <a:spcPts val="0"/>
              </a:spcBef>
              <a:spcAft>
                <a:spcPts val="0"/>
              </a:spcAft>
              <a:buClr>
                <a:srgbClr val="434343"/>
              </a:buClr>
              <a:buSzPts val="1100"/>
              <a:buFont typeface="Josefin Slab"/>
              <a:buNone/>
              <a:defRPr sz="1100">
                <a:solidFill>
                  <a:srgbClr val="434343"/>
                </a:solidFill>
                <a:latin typeface="Josefin Slab"/>
                <a:ea typeface="Josefin Slab"/>
                <a:cs typeface="Josefin Slab"/>
                <a:sym typeface="Josefin Slab"/>
              </a:defRPr>
            </a:lvl6pPr>
            <a:lvl7pPr lvl="6" algn="ctr" rtl="0">
              <a:lnSpc>
                <a:spcPct val="100000"/>
              </a:lnSpc>
              <a:spcBef>
                <a:spcPts val="0"/>
              </a:spcBef>
              <a:spcAft>
                <a:spcPts val="0"/>
              </a:spcAft>
              <a:buClr>
                <a:srgbClr val="434343"/>
              </a:buClr>
              <a:buSzPts val="1100"/>
              <a:buFont typeface="Josefin Slab"/>
              <a:buNone/>
              <a:defRPr sz="1100">
                <a:solidFill>
                  <a:srgbClr val="434343"/>
                </a:solidFill>
                <a:latin typeface="Josefin Slab"/>
                <a:ea typeface="Josefin Slab"/>
                <a:cs typeface="Josefin Slab"/>
                <a:sym typeface="Josefin Slab"/>
              </a:defRPr>
            </a:lvl7pPr>
            <a:lvl8pPr lvl="7" algn="ctr" rtl="0">
              <a:lnSpc>
                <a:spcPct val="100000"/>
              </a:lnSpc>
              <a:spcBef>
                <a:spcPts val="0"/>
              </a:spcBef>
              <a:spcAft>
                <a:spcPts val="0"/>
              </a:spcAft>
              <a:buClr>
                <a:srgbClr val="434343"/>
              </a:buClr>
              <a:buSzPts val="1100"/>
              <a:buFont typeface="Josefin Slab"/>
              <a:buNone/>
              <a:defRPr sz="1100">
                <a:solidFill>
                  <a:srgbClr val="434343"/>
                </a:solidFill>
                <a:latin typeface="Josefin Slab"/>
                <a:ea typeface="Josefin Slab"/>
                <a:cs typeface="Josefin Slab"/>
                <a:sym typeface="Josefin Slab"/>
              </a:defRPr>
            </a:lvl8pPr>
            <a:lvl9pPr lvl="8" algn="ctr" rtl="0">
              <a:lnSpc>
                <a:spcPct val="100000"/>
              </a:lnSpc>
              <a:spcBef>
                <a:spcPts val="0"/>
              </a:spcBef>
              <a:spcAft>
                <a:spcPts val="0"/>
              </a:spcAft>
              <a:buClr>
                <a:srgbClr val="434343"/>
              </a:buClr>
              <a:buSzPts val="1100"/>
              <a:buFont typeface="Josefin Slab"/>
              <a:buNone/>
              <a:defRPr sz="1100">
                <a:solidFill>
                  <a:srgbClr val="434343"/>
                </a:solidFill>
                <a:latin typeface="Josefin Slab"/>
                <a:ea typeface="Josefin Slab"/>
                <a:cs typeface="Josefin Slab"/>
                <a:sym typeface="Josefin Slab"/>
              </a:defRPr>
            </a:lvl9pPr>
          </a:lstStyle>
          <a:p>
            <a:endParaRPr/>
          </a:p>
        </p:txBody>
      </p:sp>
      <p:sp>
        <p:nvSpPr>
          <p:cNvPr id="307" name="Google Shape;307;p32"/>
          <p:cNvSpPr txBox="1">
            <a:spLocks noGrp="1"/>
          </p:cNvSpPr>
          <p:nvPr>
            <p:ph type="subTitle" idx="2"/>
          </p:nvPr>
        </p:nvSpPr>
        <p:spPr>
          <a:xfrm>
            <a:off x="4270183" y="2682147"/>
            <a:ext cx="2853900" cy="375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rgbClr val="434343"/>
              </a:buClr>
              <a:buSzPts val="1100"/>
              <a:buFont typeface="Josefin Slab"/>
              <a:buNone/>
              <a:defRPr sz="1500">
                <a:solidFill>
                  <a:schemeClr val="dk1"/>
                </a:solidFill>
              </a:defRPr>
            </a:lvl1pPr>
            <a:lvl2pPr lvl="1" algn="ctr" rtl="0">
              <a:lnSpc>
                <a:spcPct val="100000"/>
              </a:lnSpc>
              <a:spcBef>
                <a:spcPts val="0"/>
              </a:spcBef>
              <a:spcAft>
                <a:spcPts val="0"/>
              </a:spcAft>
              <a:buClr>
                <a:srgbClr val="434343"/>
              </a:buClr>
              <a:buSzPts val="1100"/>
              <a:buFont typeface="Josefin Slab"/>
              <a:buNone/>
              <a:defRPr sz="1100">
                <a:solidFill>
                  <a:srgbClr val="434343"/>
                </a:solidFill>
                <a:latin typeface="Josefin Slab"/>
                <a:ea typeface="Josefin Slab"/>
                <a:cs typeface="Josefin Slab"/>
                <a:sym typeface="Josefin Slab"/>
              </a:defRPr>
            </a:lvl2pPr>
            <a:lvl3pPr lvl="2" algn="ctr" rtl="0">
              <a:lnSpc>
                <a:spcPct val="100000"/>
              </a:lnSpc>
              <a:spcBef>
                <a:spcPts val="0"/>
              </a:spcBef>
              <a:spcAft>
                <a:spcPts val="0"/>
              </a:spcAft>
              <a:buClr>
                <a:srgbClr val="434343"/>
              </a:buClr>
              <a:buSzPts val="1100"/>
              <a:buFont typeface="Josefin Slab"/>
              <a:buNone/>
              <a:defRPr sz="1100">
                <a:solidFill>
                  <a:srgbClr val="434343"/>
                </a:solidFill>
                <a:latin typeface="Josefin Slab"/>
                <a:ea typeface="Josefin Slab"/>
                <a:cs typeface="Josefin Slab"/>
                <a:sym typeface="Josefin Slab"/>
              </a:defRPr>
            </a:lvl3pPr>
            <a:lvl4pPr lvl="3" algn="ctr" rtl="0">
              <a:lnSpc>
                <a:spcPct val="100000"/>
              </a:lnSpc>
              <a:spcBef>
                <a:spcPts val="0"/>
              </a:spcBef>
              <a:spcAft>
                <a:spcPts val="0"/>
              </a:spcAft>
              <a:buClr>
                <a:srgbClr val="434343"/>
              </a:buClr>
              <a:buSzPts val="1100"/>
              <a:buFont typeface="Josefin Slab"/>
              <a:buNone/>
              <a:defRPr sz="1100">
                <a:solidFill>
                  <a:srgbClr val="434343"/>
                </a:solidFill>
                <a:latin typeface="Josefin Slab"/>
                <a:ea typeface="Josefin Slab"/>
                <a:cs typeface="Josefin Slab"/>
                <a:sym typeface="Josefin Slab"/>
              </a:defRPr>
            </a:lvl4pPr>
            <a:lvl5pPr lvl="4" algn="ctr" rtl="0">
              <a:lnSpc>
                <a:spcPct val="100000"/>
              </a:lnSpc>
              <a:spcBef>
                <a:spcPts val="0"/>
              </a:spcBef>
              <a:spcAft>
                <a:spcPts val="0"/>
              </a:spcAft>
              <a:buClr>
                <a:srgbClr val="434343"/>
              </a:buClr>
              <a:buSzPts val="1100"/>
              <a:buFont typeface="Josefin Slab"/>
              <a:buNone/>
              <a:defRPr sz="1100">
                <a:solidFill>
                  <a:srgbClr val="434343"/>
                </a:solidFill>
                <a:latin typeface="Josefin Slab"/>
                <a:ea typeface="Josefin Slab"/>
                <a:cs typeface="Josefin Slab"/>
                <a:sym typeface="Josefin Slab"/>
              </a:defRPr>
            </a:lvl5pPr>
            <a:lvl6pPr lvl="5" algn="ctr" rtl="0">
              <a:lnSpc>
                <a:spcPct val="100000"/>
              </a:lnSpc>
              <a:spcBef>
                <a:spcPts val="0"/>
              </a:spcBef>
              <a:spcAft>
                <a:spcPts val="0"/>
              </a:spcAft>
              <a:buClr>
                <a:srgbClr val="434343"/>
              </a:buClr>
              <a:buSzPts val="1100"/>
              <a:buFont typeface="Josefin Slab"/>
              <a:buNone/>
              <a:defRPr sz="1100">
                <a:solidFill>
                  <a:srgbClr val="434343"/>
                </a:solidFill>
                <a:latin typeface="Josefin Slab"/>
                <a:ea typeface="Josefin Slab"/>
                <a:cs typeface="Josefin Slab"/>
                <a:sym typeface="Josefin Slab"/>
              </a:defRPr>
            </a:lvl6pPr>
            <a:lvl7pPr lvl="6" algn="ctr" rtl="0">
              <a:lnSpc>
                <a:spcPct val="100000"/>
              </a:lnSpc>
              <a:spcBef>
                <a:spcPts val="0"/>
              </a:spcBef>
              <a:spcAft>
                <a:spcPts val="0"/>
              </a:spcAft>
              <a:buClr>
                <a:srgbClr val="434343"/>
              </a:buClr>
              <a:buSzPts val="1100"/>
              <a:buFont typeface="Josefin Slab"/>
              <a:buNone/>
              <a:defRPr sz="1100">
                <a:solidFill>
                  <a:srgbClr val="434343"/>
                </a:solidFill>
                <a:latin typeface="Josefin Slab"/>
                <a:ea typeface="Josefin Slab"/>
                <a:cs typeface="Josefin Slab"/>
                <a:sym typeface="Josefin Slab"/>
              </a:defRPr>
            </a:lvl7pPr>
            <a:lvl8pPr lvl="7" algn="ctr" rtl="0">
              <a:lnSpc>
                <a:spcPct val="100000"/>
              </a:lnSpc>
              <a:spcBef>
                <a:spcPts val="0"/>
              </a:spcBef>
              <a:spcAft>
                <a:spcPts val="0"/>
              </a:spcAft>
              <a:buClr>
                <a:srgbClr val="434343"/>
              </a:buClr>
              <a:buSzPts val="1100"/>
              <a:buFont typeface="Josefin Slab"/>
              <a:buNone/>
              <a:defRPr sz="1100">
                <a:solidFill>
                  <a:srgbClr val="434343"/>
                </a:solidFill>
                <a:latin typeface="Josefin Slab"/>
                <a:ea typeface="Josefin Slab"/>
                <a:cs typeface="Josefin Slab"/>
                <a:sym typeface="Josefin Slab"/>
              </a:defRPr>
            </a:lvl8pPr>
            <a:lvl9pPr lvl="8" algn="ctr" rtl="0">
              <a:lnSpc>
                <a:spcPct val="100000"/>
              </a:lnSpc>
              <a:spcBef>
                <a:spcPts val="0"/>
              </a:spcBef>
              <a:spcAft>
                <a:spcPts val="0"/>
              </a:spcAft>
              <a:buClr>
                <a:srgbClr val="434343"/>
              </a:buClr>
              <a:buSzPts val="1100"/>
              <a:buFont typeface="Josefin Slab"/>
              <a:buNone/>
              <a:defRPr sz="1100">
                <a:solidFill>
                  <a:srgbClr val="434343"/>
                </a:solidFill>
                <a:latin typeface="Josefin Slab"/>
                <a:ea typeface="Josefin Slab"/>
                <a:cs typeface="Josefin Slab"/>
                <a:sym typeface="Josefin Slab"/>
              </a:defRPr>
            </a:lvl9pPr>
          </a:lstStyle>
          <a:p>
            <a:endParaRPr/>
          </a:p>
        </p:txBody>
      </p:sp>
      <p:sp>
        <p:nvSpPr>
          <p:cNvPr id="308" name="Google Shape;308;p32"/>
          <p:cNvSpPr txBox="1">
            <a:spLocks noGrp="1"/>
          </p:cNvSpPr>
          <p:nvPr>
            <p:ph type="subTitle" idx="3"/>
          </p:nvPr>
        </p:nvSpPr>
        <p:spPr>
          <a:xfrm>
            <a:off x="4270175" y="3895758"/>
            <a:ext cx="2853900" cy="371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rgbClr val="434343"/>
              </a:buClr>
              <a:buSzPts val="1100"/>
              <a:buFont typeface="Josefin Slab"/>
              <a:buNone/>
              <a:defRPr sz="1500">
                <a:solidFill>
                  <a:schemeClr val="dk1"/>
                </a:solidFill>
              </a:defRPr>
            </a:lvl1pPr>
            <a:lvl2pPr lvl="1" algn="ctr" rtl="0">
              <a:lnSpc>
                <a:spcPct val="100000"/>
              </a:lnSpc>
              <a:spcBef>
                <a:spcPts val="0"/>
              </a:spcBef>
              <a:spcAft>
                <a:spcPts val="0"/>
              </a:spcAft>
              <a:buClr>
                <a:srgbClr val="434343"/>
              </a:buClr>
              <a:buSzPts val="1100"/>
              <a:buFont typeface="Josefin Slab"/>
              <a:buNone/>
              <a:defRPr sz="1100">
                <a:solidFill>
                  <a:srgbClr val="434343"/>
                </a:solidFill>
                <a:latin typeface="Josefin Slab"/>
                <a:ea typeface="Josefin Slab"/>
                <a:cs typeface="Josefin Slab"/>
                <a:sym typeface="Josefin Slab"/>
              </a:defRPr>
            </a:lvl2pPr>
            <a:lvl3pPr lvl="2" algn="ctr" rtl="0">
              <a:lnSpc>
                <a:spcPct val="100000"/>
              </a:lnSpc>
              <a:spcBef>
                <a:spcPts val="0"/>
              </a:spcBef>
              <a:spcAft>
                <a:spcPts val="0"/>
              </a:spcAft>
              <a:buClr>
                <a:srgbClr val="434343"/>
              </a:buClr>
              <a:buSzPts val="1100"/>
              <a:buFont typeface="Josefin Slab"/>
              <a:buNone/>
              <a:defRPr sz="1100">
                <a:solidFill>
                  <a:srgbClr val="434343"/>
                </a:solidFill>
                <a:latin typeface="Josefin Slab"/>
                <a:ea typeface="Josefin Slab"/>
                <a:cs typeface="Josefin Slab"/>
                <a:sym typeface="Josefin Slab"/>
              </a:defRPr>
            </a:lvl3pPr>
            <a:lvl4pPr lvl="3" algn="ctr" rtl="0">
              <a:lnSpc>
                <a:spcPct val="100000"/>
              </a:lnSpc>
              <a:spcBef>
                <a:spcPts val="0"/>
              </a:spcBef>
              <a:spcAft>
                <a:spcPts val="0"/>
              </a:spcAft>
              <a:buClr>
                <a:srgbClr val="434343"/>
              </a:buClr>
              <a:buSzPts val="1100"/>
              <a:buFont typeface="Josefin Slab"/>
              <a:buNone/>
              <a:defRPr sz="1100">
                <a:solidFill>
                  <a:srgbClr val="434343"/>
                </a:solidFill>
                <a:latin typeface="Josefin Slab"/>
                <a:ea typeface="Josefin Slab"/>
                <a:cs typeface="Josefin Slab"/>
                <a:sym typeface="Josefin Slab"/>
              </a:defRPr>
            </a:lvl4pPr>
            <a:lvl5pPr lvl="4" algn="ctr" rtl="0">
              <a:lnSpc>
                <a:spcPct val="100000"/>
              </a:lnSpc>
              <a:spcBef>
                <a:spcPts val="0"/>
              </a:spcBef>
              <a:spcAft>
                <a:spcPts val="0"/>
              </a:spcAft>
              <a:buClr>
                <a:srgbClr val="434343"/>
              </a:buClr>
              <a:buSzPts val="1100"/>
              <a:buFont typeface="Josefin Slab"/>
              <a:buNone/>
              <a:defRPr sz="1100">
                <a:solidFill>
                  <a:srgbClr val="434343"/>
                </a:solidFill>
                <a:latin typeface="Josefin Slab"/>
                <a:ea typeface="Josefin Slab"/>
                <a:cs typeface="Josefin Slab"/>
                <a:sym typeface="Josefin Slab"/>
              </a:defRPr>
            </a:lvl5pPr>
            <a:lvl6pPr lvl="5" algn="ctr" rtl="0">
              <a:lnSpc>
                <a:spcPct val="100000"/>
              </a:lnSpc>
              <a:spcBef>
                <a:spcPts val="0"/>
              </a:spcBef>
              <a:spcAft>
                <a:spcPts val="0"/>
              </a:spcAft>
              <a:buClr>
                <a:srgbClr val="434343"/>
              </a:buClr>
              <a:buSzPts val="1100"/>
              <a:buFont typeface="Josefin Slab"/>
              <a:buNone/>
              <a:defRPr sz="1100">
                <a:solidFill>
                  <a:srgbClr val="434343"/>
                </a:solidFill>
                <a:latin typeface="Josefin Slab"/>
                <a:ea typeface="Josefin Slab"/>
                <a:cs typeface="Josefin Slab"/>
                <a:sym typeface="Josefin Slab"/>
              </a:defRPr>
            </a:lvl6pPr>
            <a:lvl7pPr lvl="6" algn="ctr" rtl="0">
              <a:lnSpc>
                <a:spcPct val="100000"/>
              </a:lnSpc>
              <a:spcBef>
                <a:spcPts val="0"/>
              </a:spcBef>
              <a:spcAft>
                <a:spcPts val="0"/>
              </a:spcAft>
              <a:buClr>
                <a:srgbClr val="434343"/>
              </a:buClr>
              <a:buSzPts val="1100"/>
              <a:buFont typeface="Josefin Slab"/>
              <a:buNone/>
              <a:defRPr sz="1100">
                <a:solidFill>
                  <a:srgbClr val="434343"/>
                </a:solidFill>
                <a:latin typeface="Josefin Slab"/>
                <a:ea typeface="Josefin Slab"/>
                <a:cs typeface="Josefin Slab"/>
                <a:sym typeface="Josefin Slab"/>
              </a:defRPr>
            </a:lvl7pPr>
            <a:lvl8pPr lvl="7" algn="ctr" rtl="0">
              <a:lnSpc>
                <a:spcPct val="100000"/>
              </a:lnSpc>
              <a:spcBef>
                <a:spcPts val="0"/>
              </a:spcBef>
              <a:spcAft>
                <a:spcPts val="0"/>
              </a:spcAft>
              <a:buClr>
                <a:srgbClr val="434343"/>
              </a:buClr>
              <a:buSzPts val="1100"/>
              <a:buFont typeface="Josefin Slab"/>
              <a:buNone/>
              <a:defRPr sz="1100">
                <a:solidFill>
                  <a:srgbClr val="434343"/>
                </a:solidFill>
                <a:latin typeface="Josefin Slab"/>
                <a:ea typeface="Josefin Slab"/>
                <a:cs typeface="Josefin Slab"/>
                <a:sym typeface="Josefin Slab"/>
              </a:defRPr>
            </a:lvl8pPr>
            <a:lvl9pPr lvl="8" algn="ctr" rtl="0">
              <a:lnSpc>
                <a:spcPct val="100000"/>
              </a:lnSpc>
              <a:spcBef>
                <a:spcPts val="0"/>
              </a:spcBef>
              <a:spcAft>
                <a:spcPts val="0"/>
              </a:spcAft>
              <a:buClr>
                <a:srgbClr val="434343"/>
              </a:buClr>
              <a:buSzPts val="1100"/>
              <a:buFont typeface="Josefin Slab"/>
              <a:buNone/>
              <a:defRPr sz="1100">
                <a:solidFill>
                  <a:srgbClr val="434343"/>
                </a:solidFill>
                <a:latin typeface="Josefin Slab"/>
                <a:ea typeface="Josefin Slab"/>
                <a:cs typeface="Josefin Slab"/>
                <a:sym typeface="Josefin Slab"/>
              </a:defRPr>
            </a:lvl9pPr>
          </a:lstStyle>
          <a:p>
            <a:endParaRPr/>
          </a:p>
        </p:txBody>
      </p:sp>
      <p:sp>
        <p:nvSpPr>
          <p:cNvPr id="309" name="Google Shape;309;p32"/>
          <p:cNvSpPr txBox="1">
            <a:spLocks noGrp="1"/>
          </p:cNvSpPr>
          <p:nvPr>
            <p:ph type="title" hasCustomPrompt="1"/>
          </p:nvPr>
        </p:nvSpPr>
        <p:spPr>
          <a:xfrm>
            <a:off x="2982501" y="1478276"/>
            <a:ext cx="1287600" cy="365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b="0"/>
            </a:lvl1pPr>
            <a:lvl2pPr lvl="1" algn="ctr" rtl="0">
              <a:spcBef>
                <a:spcPts val="0"/>
              </a:spcBef>
              <a:spcAft>
                <a:spcPts val="0"/>
              </a:spcAft>
              <a:buSzPts val="3600"/>
              <a:buFont typeface="Anton"/>
              <a:buNone/>
              <a:defRPr sz="3600">
                <a:latin typeface="Anton"/>
                <a:ea typeface="Anton"/>
                <a:cs typeface="Anton"/>
                <a:sym typeface="Anton"/>
              </a:defRPr>
            </a:lvl2pPr>
            <a:lvl3pPr lvl="2" algn="ctr" rtl="0">
              <a:spcBef>
                <a:spcPts val="0"/>
              </a:spcBef>
              <a:spcAft>
                <a:spcPts val="0"/>
              </a:spcAft>
              <a:buSzPts val="3600"/>
              <a:buFont typeface="Anton"/>
              <a:buNone/>
              <a:defRPr sz="3600">
                <a:latin typeface="Anton"/>
                <a:ea typeface="Anton"/>
                <a:cs typeface="Anton"/>
                <a:sym typeface="Anton"/>
              </a:defRPr>
            </a:lvl3pPr>
            <a:lvl4pPr lvl="3" algn="ctr" rtl="0">
              <a:spcBef>
                <a:spcPts val="0"/>
              </a:spcBef>
              <a:spcAft>
                <a:spcPts val="0"/>
              </a:spcAft>
              <a:buSzPts val="3600"/>
              <a:buFont typeface="Anton"/>
              <a:buNone/>
              <a:defRPr sz="3600">
                <a:latin typeface="Anton"/>
                <a:ea typeface="Anton"/>
                <a:cs typeface="Anton"/>
                <a:sym typeface="Anton"/>
              </a:defRPr>
            </a:lvl4pPr>
            <a:lvl5pPr lvl="4" algn="ctr" rtl="0">
              <a:spcBef>
                <a:spcPts val="0"/>
              </a:spcBef>
              <a:spcAft>
                <a:spcPts val="0"/>
              </a:spcAft>
              <a:buSzPts val="3600"/>
              <a:buFont typeface="Anton"/>
              <a:buNone/>
              <a:defRPr sz="3600">
                <a:latin typeface="Anton"/>
                <a:ea typeface="Anton"/>
                <a:cs typeface="Anton"/>
                <a:sym typeface="Anton"/>
              </a:defRPr>
            </a:lvl5pPr>
            <a:lvl6pPr lvl="5" algn="ctr" rtl="0">
              <a:spcBef>
                <a:spcPts val="0"/>
              </a:spcBef>
              <a:spcAft>
                <a:spcPts val="0"/>
              </a:spcAft>
              <a:buSzPts val="3600"/>
              <a:buFont typeface="Anton"/>
              <a:buNone/>
              <a:defRPr sz="3600">
                <a:latin typeface="Anton"/>
                <a:ea typeface="Anton"/>
                <a:cs typeface="Anton"/>
                <a:sym typeface="Anton"/>
              </a:defRPr>
            </a:lvl6pPr>
            <a:lvl7pPr lvl="6" algn="ctr" rtl="0">
              <a:spcBef>
                <a:spcPts val="0"/>
              </a:spcBef>
              <a:spcAft>
                <a:spcPts val="0"/>
              </a:spcAft>
              <a:buSzPts val="3600"/>
              <a:buFont typeface="Anton"/>
              <a:buNone/>
              <a:defRPr sz="3600">
                <a:latin typeface="Anton"/>
                <a:ea typeface="Anton"/>
                <a:cs typeface="Anton"/>
                <a:sym typeface="Anton"/>
              </a:defRPr>
            </a:lvl7pPr>
            <a:lvl8pPr lvl="7" algn="ctr" rtl="0">
              <a:spcBef>
                <a:spcPts val="0"/>
              </a:spcBef>
              <a:spcAft>
                <a:spcPts val="0"/>
              </a:spcAft>
              <a:buSzPts val="3600"/>
              <a:buFont typeface="Anton"/>
              <a:buNone/>
              <a:defRPr sz="3600">
                <a:latin typeface="Anton"/>
                <a:ea typeface="Anton"/>
                <a:cs typeface="Anton"/>
                <a:sym typeface="Anton"/>
              </a:defRPr>
            </a:lvl8pPr>
            <a:lvl9pPr lvl="8" algn="ctr" rtl="0">
              <a:spcBef>
                <a:spcPts val="0"/>
              </a:spcBef>
              <a:spcAft>
                <a:spcPts val="0"/>
              </a:spcAft>
              <a:buSzPts val="3600"/>
              <a:buFont typeface="Anton"/>
              <a:buNone/>
              <a:defRPr sz="3600">
                <a:latin typeface="Anton"/>
                <a:ea typeface="Anton"/>
                <a:cs typeface="Anton"/>
                <a:sym typeface="Anton"/>
              </a:defRPr>
            </a:lvl9pPr>
          </a:lstStyle>
          <a:p>
            <a:r>
              <a:t>xx%</a:t>
            </a:r>
          </a:p>
        </p:txBody>
      </p:sp>
      <p:sp>
        <p:nvSpPr>
          <p:cNvPr id="310" name="Google Shape;310;p32"/>
          <p:cNvSpPr txBox="1">
            <a:spLocks noGrp="1"/>
          </p:cNvSpPr>
          <p:nvPr>
            <p:ph type="title" idx="4" hasCustomPrompt="1"/>
          </p:nvPr>
        </p:nvSpPr>
        <p:spPr>
          <a:xfrm>
            <a:off x="2982481" y="2686947"/>
            <a:ext cx="1287600" cy="365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500" b="0"/>
            </a:lvl1pPr>
            <a:lvl2pPr lvl="1" algn="ctr" rtl="0">
              <a:spcBef>
                <a:spcPts val="0"/>
              </a:spcBef>
              <a:spcAft>
                <a:spcPts val="0"/>
              </a:spcAft>
              <a:buSzPts val="3600"/>
              <a:buFont typeface="Anton"/>
              <a:buNone/>
              <a:defRPr sz="3600">
                <a:latin typeface="Anton"/>
                <a:ea typeface="Anton"/>
                <a:cs typeface="Anton"/>
                <a:sym typeface="Anton"/>
              </a:defRPr>
            </a:lvl2pPr>
            <a:lvl3pPr lvl="2" algn="ctr" rtl="0">
              <a:spcBef>
                <a:spcPts val="0"/>
              </a:spcBef>
              <a:spcAft>
                <a:spcPts val="0"/>
              </a:spcAft>
              <a:buSzPts val="3600"/>
              <a:buFont typeface="Anton"/>
              <a:buNone/>
              <a:defRPr sz="3600">
                <a:latin typeface="Anton"/>
                <a:ea typeface="Anton"/>
                <a:cs typeface="Anton"/>
                <a:sym typeface="Anton"/>
              </a:defRPr>
            </a:lvl3pPr>
            <a:lvl4pPr lvl="3" algn="ctr" rtl="0">
              <a:spcBef>
                <a:spcPts val="0"/>
              </a:spcBef>
              <a:spcAft>
                <a:spcPts val="0"/>
              </a:spcAft>
              <a:buSzPts val="3600"/>
              <a:buFont typeface="Anton"/>
              <a:buNone/>
              <a:defRPr sz="3600">
                <a:latin typeface="Anton"/>
                <a:ea typeface="Anton"/>
                <a:cs typeface="Anton"/>
                <a:sym typeface="Anton"/>
              </a:defRPr>
            </a:lvl4pPr>
            <a:lvl5pPr lvl="4" algn="ctr" rtl="0">
              <a:spcBef>
                <a:spcPts val="0"/>
              </a:spcBef>
              <a:spcAft>
                <a:spcPts val="0"/>
              </a:spcAft>
              <a:buSzPts val="3600"/>
              <a:buFont typeface="Anton"/>
              <a:buNone/>
              <a:defRPr sz="3600">
                <a:latin typeface="Anton"/>
                <a:ea typeface="Anton"/>
                <a:cs typeface="Anton"/>
                <a:sym typeface="Anton"/>
              </a:defRPr>
            </a:lvl5pPr>
            <a:lvl6pPr lvl="5" algn="ctr" rtl="0">
              <a:spcBef>
                <a:spcPts val="0"/>
              </a:spcBef>
              <a:spcAft>
                <a:spcPts val="0"/>
              </a:spcAft>
              <a:buSzPts val="3600"/>
              <a:buFont typeface="Anton"/>
              <a:buNone/>
              <a:defRPr sz="3600">
                <a:latin typeface="Anton"/>
                <a:ea typeface="Anton"/>
                <a:cs typeface="Anton"/>
                <a:sym typeface="Anton"/>
              </a:defRPr>
            </a:lvl6pPr>
            <a:lvl7pPr lvl="6" algn="ctr" rtl="0">
              <a:spcBef>
                <a:spcPts val="0"/>
              </a:spcBef>
              <a:spcAft>
                <a:spcPts val="0"/>
              </a:spcAft>
              <a:buSzPts val="3600"/>
              <a:buFont typeface="Anton"/>
              <a:buNone/>
              <a:defRPr sz="3600">
                <a:latin typeface="Anton"/>
                <a:ea typeface="Anton"/>
                <a:cs typeface="Anton"/>
                <a:sym typeface="Anton"/>
              </a:defRPr>
            </a:lvl7pPr>
            <a:lvl8pPr lvl="7" algn="ctr" rtl="0">
              <a:spcBef>
                <a:spcPts val="0"/>
              </a:spcBef>
              <a:spcAft>
                <a:spcPts val="0"/>
              </a:spcAft>
              <a:buSzPts val="3600"/>
              <a:buFont typeface="Anton"/>
              <a:buNone/>
              <a:defRPr sz="3600">
                <a:latin typeface="Anton"/>
                <a:ea typeface="Anton"/>
                <a:cs typeface="Anton"/>
                <a:sym typeface="Anton"/>
              </a:defRPr>
            </a:lvl8pPr>
            <a:lvl9pPr lvl="8" algn="ctr" rtl="0">
              <a:spcBef>
                <a:spcPts val="0"/>
              </a:spcBef>
              <a:spcAft>
                <a:spcPts val="0"/>
              </a:spcAft>
              <a:buSzPts val="3600"/>
              <a:buFont typeface="Anton"/>
              <a:buNone/>
              <a:defRPr sz="3600">
                <a:latin typeface="Anton"/>
                <a:ea typeface="Anton"/>
                <a:cs typeface="Anton"/>
                <a:sym typeface="Anton"/>
              </a:defRPr>
            </a:lvl9pPr>
          </a:lstStyle>
          <a:p>
            <a:r>
              <a:t>xx%</a:t>
            </a:r>
          </a:p>
        </p:txBody>
      </p:sp>
      <p:sp>
        <p:nvSpPr>
          <p:cNvPr id="311" name="Google Shape;311;p32"/>
          <p:cNvSpPr txBox="1">
            <a:spLocks noGrp="1"/>
          </p:cNvSpPr>
          <p:nvPr>
            <p:ph type="title" idx="5" hasCustomPrompt="1"/>
          </p:nvPr>
        </p:nvSpPr>
        <p:spPr>
          <a:xfrm>
            <a:off x="2982581" y="3898458"/>
            <a:ext cx="1287600" cy="365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500" b="0"/>
            </a:lvl1pPr>
            <a:lvl2pPr lvl="1" algn="ctr" rtl="0">
              <a:spcBef>
                <a:spcPts val="0"/>
              </a:spcBef>
              <a:spcAft>
                <a:spcPts val="0"/>
              </a:spcAft>
              <a:buSzPts val="3600"/>
              <a:buFont typeface="Anton"/>
              <a:buNone/>
              <a:defRPr sz="3600">
                <a:latin typeface="Anton"/>
                <a:ea typeface="Anton"/>
                <a:cs typeface="Anton"/>
                <a:sym typeface="Anton"/>
              </a:defRPr>
            </a:lvl2pPr>
            <a:lvl3pPr lvl="2" algn="ctr" rtl="0">
              <a:spcBef>
                <a:spcPts val="0"/>
              </a:spcBef>
              <a:spcAft>
                <a:spcPts val="0"/>
              </a:spcAft>
              <a:buSzPts val="3600"/>
              <a:buFont typeface="Anton"/>
              <a:buNone/>
              <a:defRPr sz="3600">
                <a:latin typeface="Anton"/>
                <a:ea typeface="Anton"/>
                <a:cs typeface="Anton"/>
                <a:sym typeface="Anton"/>
              </a:defRPr>
            </a:lvl3pPr>
            <a:lvl4pPr lvl="3" algn="ctr" rtl="0">
              <a:spcBef>
                <a:spcPts val="0"/>
              </a:spcBef>
              <a:spcAft>
                <a:spcPts val="0"/>
              </a:spcAft>
              <a:buSzPts val="3600"/>
              <a:buFont typeface="Anton"/>
              <a:buNone/>
              <a:defRPr sz="3600">
                <a:latin typeface="Anton"/>
                <a:ea typeface="Anton"/>
                <a:cs typeface="Anton"/>
                <a:sym typeface="Anton"/>
              </a:defRPr>
            </a:lvl4pPr>
            <a:lvl5pPr lvl="4" algn="ctr" rtl="0">
              <a:spcBef>
                <a:spcPts val="0"/>
              </a:spcBef>
              <a:spcAft>
                <a:spcPts val="0"/>
              </a:spcAft>
              <a:buSzPts val="3600"/>
              <a:buFont typeface="Anton"/>
              <a:buNone/>
              <a:defRPr sz="3600">
                <a:latin typeface="Anton"/>
                <a:ea typeface="Anton"/>
                <a:cs typeface="Anton"/>
                <a:sym typeface="Anton"/>
              </a:defRPr>
            </a:lvl5pPr>
            <a:lvl6pPr lvl="5" algn="ctr" rtl="0">
              <a:spcBef>
                <a:spcPts val="0"/>
              </a:spcBef>
              <a:spcAft>
                <a:spcPts val="0"/>
              </a:spcAft>
              <a:buSzPts val="3600"/>
              <a:buFont typeface="Anton"/>
              <a:buNone/>
              <a:defRPr sz="3600">
                <a:latin typeface="Anton"/>
                <a:ea typeface="Anton"/>
                <a:cs typeface="Anton"/>
                <a:sym typeface="Anton"/>
              </a:defRPr>
            </a:lvl6pPr>
            <a:lvl7pPr lvl="6" algn="ctr" rtl="0">
              <a:spcBef>
                <a:spcPts val="0"/>
              </a:spcBef>
              <a:spcAft>
                <a:spcPts val="0"/>
              </a:spcAft>
              <a:buSzPts val="3600"/>
              <a:buFont typeface="Anton"/>
              <a:buNone/>
              <a:defRPr sz="3600">
                <a:latin typeface="Anton"/>
                <a:ea typeface="Anton"/>
                <a:cs typeface="Anton"/>
                <a:sym typeface="Anton"/>
              </a:defRPr>
            </a:lvl7pPr>
            <a:lvl8pPr lvl="7" algn="ctr" rtl="0">
              <a:spcBef>
                <a:spcPts val="0"/>
              </a:spcBef>
              <a:spcAft>
                <a:spcPts val="0"/>
              </a:spcAft>
              <a:buSzPts val="3600"/>
              <a:buFont typeface="Anton"/>
              <a:buNone/>
              <a:defRPr sz="3600">
                <a:latin typeface="Anton"/>
                <a:ea typeface="Anton"/>
                <a:cs typeface="Anton"/>
                <a:sym typeface="Anton"/>
              </a:defRPr>
            </a:lvl8pPr>
            <a:lvl9pPr lvl="8" algn="ctr" rtl="0">
              <a:spcBef>
                <a:spcPts val="0"/>
              </a:spcBef>
              <a:spcAft>
                <a:spcPts val="0"/>
              </a:spcAft>
              <a:buSzPts val="3600"/>
              <a:buFont typeface="Anton"/>
              <a:buNone/>
              <a:defRPr sz="3600">
                <a:latin typeface="Anton"/>
                <a:ea typeface="Anton"/>
                <a:cs typeface="Anton"/>
                <a:sym typeface="Anton"/>
              </a:defRPr>
            </a:lvl9pPr>
          </a:lstStyle>
          <a:p>
            <a:r>
              <a:t>xx%</a:t>
            </a:r>
          </a:p>
        </p:txBody>
      </p:sp>
      <p:sp>
        <p:nvSpPr>
          <p:cNvPr id="312" name="Google Shape;312;p32"/>
          <p:cNvSpPr txBox="1">
            <a:spLocks noGrp="1"/>
          </p:cNvSpPr>
          <p:nvPr>
            <p:ph type="ctrTitle" idx="6"/>
          </p:nvPr>
        </p:nvSpPr>
        <p:spPr>
          <a:xfrm>
            <a:off x="1504950" y="402200"/>
            <a:ext cx="6134100" cy="584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500" b="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hanks">
  <p:cSld name="TITLE_1">
    <p:bg>
      <p:bgPr>
        <a:solidFill>
          <a:schemeClr val="accent1"/>
        </a:solidFill>
        <a:effectLst/>
      </p:bgPr>
    </p:bg>
    <p:spTree>
      <p:nvGrpSpPr>
        <p:cNvPr id="1" name="Shape 313"/>
        <p:cNvGrpSpPr/>
        <p:nvPr/>
      </p:nvGrpSpPr>
      <p:grpSpPr>
        <a:xfrm>
          <a:off x="0" y="0"/>
          <a:ext cx="0" cy="0"/>
          <a:chOff x="0" y="0"/>
          <a:chExt cx="0" cy="0"/>
        </a:xfrm>
      </p:grpSpPr>
      <p:sp>
        <p:nvSpPr>
          <p:cNvPr id="314" name="Google Shape;314;p33"/>
          <p:cNvSpPr/>
          <p:nvPr/>
        </p:nvSpPr>
        <p:spPr>
          <a:xfrm rot="1401844" flipH="1">
            <a:off x="5113502" y="1707569"/>
            <a:ext cx="2393495" cy="1966667"/>
          </a:xfrm>
          <a:custGeom>
            <a:avLst/>
            <a:gdLst/>
            <a:ahLst/>
            <a:cxnLst/>
            <a:rect l="l" t="t" r="r" b="b"/>
            <a:pathLst>
              <a:path w="44805" h="36815" extrusionOk="0">
                <a:moveTo>
                  <a:pt x="26669" y="1"/>
                </a:moveTo>
                <a:cubicBezTo>
                  <a:pt x="25599" y="1"/>
                  <a:pt x="24520" y="120"/>
                  <a:pt x="23436" y="371"/>
                </a:cubicBezTo>
                <a:cubicBezTo>
                  <a:pt x="20913" y="948"/>
                  <a:pt x="18512" y="1890"/>
                  <a:pt x="16080" y="2802"/>
                </a:cubicBezTo>
                <a:cubicBezTo>
                  <a:pt x="14287" y="3471"/>
                  <a:pt x="12524" y="4200"/>
                  <a:pt x="10609" y="4535"/>
                </a:cubicBezTo>
                <a:cubicBezTo>
                  <a:pt x="8329" y="4960"/>
                  <a:pt x="6171" y="5781"/>
                  <a:pt x="4621" y="7574"/>
                </a:cubicBezTo>
                <a:cubicBezTo>
                  <a:pt x="3557" y="8790"/>
                  <a:pt x="2645" y="10128"/>
                  <a:pt x="1916" y="11586"/>
                </a:cubicBezTo>
                <a:cubicBezTo>
                  <a:pt x="274" y="14839"/>
                  <a:pt x="1" y="18334"/>
                  <a:pt x="730" y="21891"/>
                </a:cubicBezTo>
                <a:cubicBezTo>
                  <a:pt x="1885" y="27727"/>
                  <a:pt x="5077" y="32012"/>
                  <a:pt x="10518" y="34505"/>
                </a:cubicBezTo>
                <a:cubicBezTo>
                  <a:pt x="14165" y="36177"/>
                  <a:pt x="18086" y="36784"/>
                  <a:pt x="23102" y="36815"/>
                </a:cubicBezTo>
                <a:cubicBezTo>
                  <a:pt x="26749" y="36693"/>
                  <a:pt x="30366" y="36025"/>
                  <a:pt x="33801" y="34778"/>
                </a:cubicBezTo>
                <a:cubicBezTo>
                  <a:pt x="38117" y="33198"/>
                  <a:pt x="41369" y="30462"/>
                  <a:pt x="43132" y="26116"/>
                </a:cubicBezTo>
                <a:cubicBezTo>
                  <a:pt x="44348" y="23076"/>
                  <a:pt x="44804" y="19793"/>
                  <a:pt x="44409" y="16571"/>
                </a:cubicBezTo>
                <a:cubicBezTo>
                  <a:pt x="43649" y="9824"/>
                  <a:pt x="40275" y="4839"/>
                  <a:pt x="34135" y="1860"/>
                </a:cubicBezTo>
                <a:cubicBezTo>
                  <a:pt x="31734" y="681"/>
                  <a:pt x="29228" y="1"/>
                  <a:pt x="266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33"/>
          <p:cNvSpPr/>
          <p:nvPr/>
        </p:nvSpPr>
        <p:spPr>
          <a:xfrm rot="-3107091" flipH="1">
            <a:off x="7057624" y="2875764"/>
            <a:ext cx="1062869" cy="1957791"/>
          </a:xfrm>
          <a:custGeom>
            <a:avLst/>
            <a:gdLst/>
            <a:ahLst/>
            <a:cxnLst/>
            <a:rect l="l" t="t" r="r" b="b"/>
            <a:pathLst>
              <a:path w="42509" h="78301" extrusionOk="0">
                <a:moveTo>
                  <a:pt x="1645" y="0"/>
                </a:moveTo>
                <a:cubicBezTo>
                  <a:pt x="836" y="0"/>
                  <a:pt x="1" y="749"/>
                  <a:pt x="441" y="1762"/>
                </a:cubicBezTo>
                <a:cubicBezTo>
                  <a:pt x="653" y="2431"/>
                  <a:pt x="897" y="3069"/>
                  <a:pt x="1109" y="3738"/>
                </a:cubicBezTo>
                <a:cubicBezTo>
                  <a:pt x="2143" y="7081"/>
                  <a:pt x="3815" y="10151"/>
                  <a:pt x="6094" y="12796"/>
                </a:cubicBezTo>
                <a:cubicBezTo>
                  <a:pt x="9529" y="16808"/>
                  <a:pt x="13480" y="20304"/>
                  <a:pt x="17493" y="23677"/>
                </a:cubicBezTo>
                <a:cubicBezTo>
                  <a:pt x="20623" y="26322"/>
                  <a:pt x="23937" y="28754"/>
                  <a:pt x="27098" y="31337"/>
                </a:cubicBezTo>
                <a:cubicBezTo>
                  <a:pt x="30624" y="34225"/>
                  <a:pt x="33542" y="37781"/>
                  <a:pt x="35669" y="41824"/>
                </a:cubicBezTo>
                <a:cubicBezTo>
                  <a:pt x="37007" y="44407"/>
                  <a:pt x="37827" y="47204"/>
                  <a:pt x="38648" y="49970"/>
                </a:cubicBezTo>
                <a:cubicBezTo>
                  <a:pt x="40289" y="55562"/>
                  <a:pt x="40350" y="61216"/>
                  <a:pt x="39226" y="66870"/>
                </a:cubicBezTo>
                <a:cubicBezTo>
                  <a:pt x="38587" y="70122"/>
                  <a:pt x="37706" y="73283"/>
                  <a:pt x="36946" y="76505"/>
                </a:cubicBezTo>
                <a:cubicBezTo>
                  <a:pt x="36855" y="76839"/>
                  <a:pt x="36855" y="77204"/>
                  <a:pt x="36946" y="77538"/>
                </a:cubicBezTo>
                <a:cubicBezTo>
                  <a:pt x="37092" y="77975"/>
                  <a:pt x="37516" y="78300"/>
                  <a:pt x="37979" y="78300"/>
                </a:cubicBezTo>
                <a:cubicBezTo>
                  <a:pt x="37999" y="78300"/>
                  <a:pt x="38020" y="78300"/>
                  <a:pt x="38040" y="78298"/>
                </a:cubicBezTo>
                <a:cubicBezTo>
                  <a:pt x="38648" y="78298"/>
                  <a:pt x="39165" y="77903"/>
                  <a:pt x="39317" y="77326"/>
                </a:cubicBezTo>
                <a:cubicBezTo>
                  <a:pt x="39621" y="76292"/>
                  <a:pt x="39955" y="75228"/>
                  <a:pt x="40198" y="74164"/>
                </a:cubicBezTo>
                <a:cubicBezTo>
                  <a:pt x="40928" y="70973"/>
                  <a:pt x="41627" y="67751"/>
                  <a:pt x="42296" y="64863"/>
                </a:cubicBezTo>
                <a:cubicBezTo>
                  <a:pt x="42356" y="62553"/>
                  <a:pt x="42508" y="60608"/>
                  <a:pt x="42478" y="58663"/>
                </a:cubicBezTo>
                <a:cubicBezTo>
                  <a:pt x="42508" y="54863"/>
                  <a:pt x="41657" y="51185"/>
                  <a:pt x="40593" y="47508"/>
                </a:cubicBezTo>
                <a:cubicBezTo>
                  <a:pt x="39134" y="42553"/>
                  <a:pt x="36855" y="37994"/>
                  <a:pt x="33420" y="34042"/>
                </a:cubicBezTo>
                <a:cubicBezTo>
                  <a:pt x="30684" y="30881"/>
                  <a:pt x="27493" y="28206"/>
                  <a:pt x="24149" y="25714"/>
                </a:cubicBezTo>
                <a:cubicBezTo>
                  <a:pt x="19134" y="21945"/>
                  <a:pt x="14392" y="17781"/>
                  <a:pt x="9985" y="13313"/>
                </a:cubicBezTo>
                <a:cubicBezTo>
                  <a:pt x="7219" y="10486"/>
                  <a:pt x="4939" y="7325"/>
                  <a:pt x="3693" y="3495"/>
                </a:cubicBezTo>
                <a:cubicBezTo>
                  <a:pt x="3420" y="2613"/>
                  <a:pt x="3116" y="1732"/>
                  <a:pt x="2781" y="881"/>
                </a:cubicBezTo>
                <a:cubicBezTo>
                  <a:pt x="2590" y="261"/>
                  <a:pt x="2122" y="0"/>
                  <a:pt x="16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33"/>
          <p:cNvSpPr/>
          <p:nvPr/>
        </p:nvSpPr>
        <p:spPr>
          <a:xfrm rot="-3107091" flipH="1">
            <a:off x="7262002" y="2809737"/>
            <a:ext cx="1051093" cy="1875620"/>
          </a:xfrm>
          <a:custGeom>
            <a:avLst/>
            <a:gdLst/>
            <a:ahLst/>
            <a:cxnLst/>
            <a:rect l="l" t="t" r="r" b="b"/>
            <a:pathLst>
              <a:path w="42038" h="71221" extrusionOk="0">
                <a:moveTo>
                  <a:pt x="1416" y="0"/>
                </a:moveTo>
                <a:cubicBezTo>
                  <a:pt x="1293" y="0"/>
                  <a:pt x="1166" y="19"/>
                  <a:pt x="1034" y="57"/>
                </a:cubicBezTo>
                <a:cubicBezTo>
                  <a:pt x="335" y="270"/>
                  <a:pt x="0" y="969"/>
                  <a:pt x="243" y="1790"/>
                </a:cubicBezTo>
                <a:cubicBezTo>
                  <a:pt x="1034" y="4860"/>
                  <a:pt x="2523" y="7686"/>
                  <a:pt x="4590" y="10088"/>
                </a:cubicBezTo>
                <a:cubicBezTo>
                  <a:pt x="7235" y="13127"/>
                  <a:pt x="10304" y="15772"/>
                  <a:pt x="13466" y="18294"/>
                </a:cubicBezTo>
                <a:cubicBezTo>
                  <a:pt x="17144" y="21243"/>
                  <a:pt x="20943" y="24039"/>
                  <a:pt x="24621" y="26957"/>
                </a:cubicBezTo>
                <a:cubicBezTo>
                  <a:pt x="32098" y="32824"/>
                  <a:pt x="36506" y="40635"/>
                  <a:pt x="38390" y="49845"/>
                </a:cubicBezTo>
                <a:cubicBezTo>
                  <a:pt x="39424" y="54982"/>
                  <a:pt x="39302" y="60301"/>
                  <a:pt x="38086" y="65408"/>
                </a:cubicBezTo>
                <a:cubicBezTo>
                  <a:pt x="37782" y="66654"/>
                  <a:pt x="37357" y="67900"/>
                  <a:pt x="36810" y="69116"/>
                </a:cubicBezTo>
                <a:cubicBezTo>
                  <a:pt x="36445" y="69906"/>
                  <a:pt x="36414" y="70575"/>
                  <a:pt x="37022" y="71000"/>
                </a:cubicBezTo>
                <a:cubicBezTo>
                  <a:pt x="37246" y="71150"/>
                  <a:pt x="37496" y="71220"/>
                  <a:pt x="37744" y="71220"/>
                </a:cubicBezTo>
                <a:cubicBezTo>
                  <a:pt x="38202" y="71220"/>
                  <a:pt x="38650" y="70978"/>
                  <a:pt x="38907" y="70544"/>
                </a:cubicBezTo>
                <a:cubicBezTo>
                  <a:pt x="39180" y="70149"/>
                  <a:pt x="39424" y="69724"/>
                  <a:pt x="39576" y="69268"/>
                </a:cubicBezTo>
                <a:cubicBezTo>
                  <a:pt x="40366" y="67110"/>
                  <a:pt x="40913" y="64891"/>
                  <a:pt x="41187" y="62642"/>
                </a:cubicBezTo>
                <a:cubicBezTo>
                  <a:pt x="42038" y="55499"/>
                  <a:pt x="41460" y="49815"/>
                  <a:pt x="39424" y="43888"/>
                </a:cubicBezTo>
                <a:cubicBezTo>
                  <a:pt x="37357" y="37839"/>
                  <a:pt x="34256" y="32428"/>
                  <a:pt x="29636" y="28021"/>
                </a:cubicBezTo>
                <a:cubicBezTo>
                  <a:pt x="27144" y="25711"/>
                  <a:pt x="24530" y="23553"/>
                  <a:pt x="21794" y="21547"/>
                </a:cubicBezTo>
                <a:cubicBezTo>
                  <a:pt x="17630" y="18355"/>
                  <a:pt x="13466" y="15194"/>
                  <a:pt x="9605" y="11638"/>
                </a:cubicBezTo>
                <a:cubicBezTo>
                  <a:pt x="7782" y="9905"/>
                  <a:pt x="6019" y="8112"/>
                  <a:pt x="4681" y="5923"/>
                </a:cubicBezTo>
                <a:cubicBezTo>
                  <a:pt x="3739" y="4404"/>
                  <a:pt x="3192" y="2732"/>
                  <a:pt x="2645" y="1030"/>
                </a:cubicBezTo>
                <a:cubicBezTo>
                  <a:pt x="2421" y="382"/>
                  <a:pt x="1972" y="0"/>
                  <a:pt x="141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3"/>
          <p:cNvSpPr/>
          <p:nvPr/>
        </p:nvSpPr>
        <p:spPr>
          <a:xfrm rot="-3107091" flipH="1">
            <a:off x="7404140" y="2763817"/>
            <a:ext cx="963706" cy="1645823"/>
          </a:xfrm>
          <a:custGeom>
            <a:avLst/>
            <a:gdLst/>
            <a:ahLst/>
            <a:cxnLst/>
            <a:rect l="l" t="t" r="r" b="b"/>
            <a:pathLst>
              <a:path w="38543" h="65824" extrusionOk="0">
                <a:moveTo>
                  <a:pt x="1330" y="1"/>
                </a:moveTo>
                <a:cubicBezTo>
                  <a:pt x="802" y="1"/>
                  <a:pt x="363" y="340"/>
                  <a:pt x="153" y="998"/>
                </a:cubicBezTo>
                <a:cubicBezTo>
                  <a:pt x="61" y="1210"/>
                  <a:pt x="1" y="1454"/>
                  <a:pt x="31" y="1697"/>
                </a:cubicBezTo>
                <a:cubicBezTo>
                  <a:pt x="153" y="5496"/>
                  <a:pt x="1156" y="9174"/>
                  <a:pt x="2949" y="12518"/>
                </a:cubicBezTo>
                <a:cubicBezTo>
                  <a:pt x="4712" y="15709"/>
                  <a:pt x="7144" y="18262"/>
                  <a:pt x="9940" y="20664"/>
                </a:cubicBezTo>
                <a:cubicBezTo>
                  <a:pt x="12736" y="23095"/>
                  <a:pt x="16019" y="24737"/>
                  <a:pt x="19271" y="26378"/>
                </a:cubicBezTo>
                <a:cubicBezTo>
                  <a:pt x="21612" y="27563"/>
                  <a:pt x="23952" y="28749"/>
                  <a:pt x="26171" y="30147"/>
                </a:cubicBezTo>
                <a:cubicBezTo>
                  <a:pt x="29302" y="32001"/>
                  <a:pt x="31794" y="34828"/>
                  <a:pt x="33223" y="38202"/>
                </a:cubicBezTo>
                <a:cubicBezTo>
                  <a:pt x="35503" y="43551"/>
                  <a:pt x="36202" y="49114"/>
                  <a:pt x="35807" y="54859"/>
                </a:cubicBezTo>
                <a:cubicBezTo>
                  <a:pt x="35564" y="57989"/>
                  <a:pt x="34986" y="61059"/>
                  <a:pt x="34074" y="64068"/>
                </a:cubicBezTo>
                <a:cubicBezTo>
                  <a:pt x="33637" y="65077"/>
                  <a:pt x="34461" y="65823"/>
                  <a:pt x="35266" y="65823"/>
                </a:cubicBezTo>
                <a:cubicBezTo>
                  <a:pt x="35747" y="65823"/>
                  <a:pt x="36221" y="65556"/>
                  <a:pt x="36415" y="64920"/>
                </a:cubicBezTo>
                <a:cubicBezTo>
                  <a:pt x="36475" y="64768"/>
                  <a:pt x="36536" y="64616"/>
                  <a:pt x="36597" y="64433"/>
                </a:cubicBezTo>
                <a:lnTo>
                  <a:pt x="37995" y="58233"/>
                </a:lnTo>
                <a:cubicBezTo>
                  <a:pt x="38542" y="53552"/>
                  <a:pt x="38542" y="50147"/>
                  <a:pt x="38117" y="46743"/>
                </a:cubicBezTo>
                <a:cubicBezTo>
                  <a:pt x="37661" y="42883"/>
                  <a:pt x="36567" y="39144"/>
                  <a:pt x="34804" y="35679"/>
                </a:cubicBezTo>
                <a:cubicBezTo>
                  <a:pt x="33101" y="32305"/>
                  <a:pt x="30457" y="29813"/>
                  <a:pt x="27296" y="27867"/>
                </a:cubicBezTo>
                <a:cubicBezTo>
                  <a:pt x="24682" y="26287"/>
                  <a:pt x="21916" y="24858"/>
                  <a:pt x="19150" y="23490"/>
                </a:cubicBezTo>
                <a:cubicBezTo>
                  <a:pt x="15867" y="21940"/>
                  <a:pt x="12858" y="19934"/>
                  <a:pt x="10153" y="17502"/>
                </a:cubicBezTo>
                <a:cubicBezTo>
                  <a:pt x="6262" y="13855"/>
                  <a:pt x="3587" y="9569"/>
                  <a:pt x="2827" y="4189"/>
                </a:cubicBezTo>
                <a:cubicBezTo>
                  <a:pt x="2706" y="3277"/>
                  <a:pt x="2615" y="2365"/>
                  <a:pt x="2615" y="1454"/>
                </a:cubicBezTo>
                <a:cubicBezTo>
                  <a:pt x="2584" y="694"/>
                  <a:pt x="2250" y="147"/>
                  <a:pt x="1581" y="25"/>
                </a:cubicBezTo>
                <a:cubicBezTo>
                  <a:pt x="1496" y="9"/>
                  <a:pt x="1412" y="1"/>
                  <a:pt x="13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33"/>
          <p:cNvSpPr txBox="1"/>
          <p:nvPr/>
        </p:nvSpPr>
        <p:spPr>
          <a:xfrm>
            <a:off x="714125" y="3294400"/>
            <a:ext cx="3782100" cy="961200"/>
          </a:xfrm>
          <a:prstGeom prst="rect">
            <a:avLst/>
          </a:prstGeom>
          <a:noFill/>
          <a:ln>
            <a:noFill/>
          </a:ln>
        </p:spPr>
        <p:txBody>
          <a:bodyPr spcFirstLastPara="1" wrap="square" lIns="91425" tIns="91425" rIns="91425" bIns="91425" anchor="t" anchorCtr="0">
            <a:noAutofit/>
          </a:bodyPr>
          <a:lstStyle/>
          <a:p>
            <a:pPr marL="0" lvl="0" indent="0" algn="ctr" rtl="0">
              <a:spcBef>
                <a:spcPts val="300"/>
              </a:spcBef>
              <a:spcAft>
                <a:spcPts val="0"/>
              </a:spcAft>
              <a:buNone/>
            </a:pPr>
            <a:r>
              <a:rPr lang="en" sz="1500" b="1">
                <a:solidFill>
                  <a:schemeClr val="dk1"/>
                </a:solidFill>
                <a:latin typeface="Sarabun"/>
                <a:ea typeface="Sarabun"/>
                <a:cs typeface="Sarabun"/>
                <a:sym typeface="Sarabun"/>
              </a:rPr>
              <a:t>CREDITS</a:t>
            </a:r>
            <a:r>
              <a:rPr lang="en" sz="1500">
                <a:solidFill>
                  <a:schemeClr val="dk1"/>
                </a:solidFill>
                <a:latin typeface="Sarabun Medium"/>
                <a:ea typeface="Sarabun Medium"/>
                <a:cs typeface="Sarabun Medium"/>
                <a:sym typeface="Sarabun Medium"/>
              </a:rPr>
              <a:t>: This presentation template was created by </a:t>
            </a:r>
            <a:r>
              <a:rPr lang="en" sz="1500" b="1">
                <a:solidFill>
                  <a:schemeClr val="dk1"/>
                </a:solidFill>
                <a:uFill>
                  <a:noFill/>
                </a:uFill>
                <a:latin typeface="Sarabun"/>
                <a:ea typeface="Sarabun"/>
                <a:cs typeface="Sarabun"/>
                <a:sym typeface="Sarabun"/>
                <a:hlinkClick r:id="rId2">
                  <a:extLst>
                    <a:ext uri="{A12FA001-AC4F-418D-AE19-62706E023703}">
                      <ahyp:hlinkClr xmlns:ahyp="http://schemas.microsoft.com/office/drawing/2018/hyperlinkcolor" val="tx"/>
                    </a:ext>
                  </a:extLst>
                </a:hlinkClick>
              </a:rPr>
              <a:t>Slidesgo</a:t>
            </a:r>
            <a:r>
              <a:rPr lang="en" sz="1500">
                <a:solidFill>
                  <a:schemeClr val="dk1"/>
                </a:solidFill>
                <a:latin typeface="Sarabun Medium"/>
                <a:ea typeface="Sarabun Medium"/>
                <a:cs typeface="Sarabun Medium"/>
                <a:sym typeface="Sarabun Medium"/>
              </a:rPr>
              <a:t>, including icons by </a:t>
            </a:r>
            <a:r>
              <a:rPr lang="en" sz="1500" b="1">
                <a:solidFill>
                  <a:schemeClr val="dk1"/>
                </a:solidFill>
                <a:uFill>
                  <a:noFill/>
                </a:uFill>
                <a:latin typeface="Sarabun"/>
                <a:ea typeface="Sarabun"/>
                <a:cs typeface="Sarabun"/>
                <a:sym typeface="Sarabun"/>
                <a:hlinkClick r:id="rId3">
                  <a:extLst>
                    <a:ext uri="{A12FA001-AC4F-418D-AE19-62706E023703}">
                      <ahyp:hlinkClr xmlns:ahyp="http://schemas.microsoft.com/office/drawing/2018/hyperlinkcolor" val="tx"/>
                    </a:ext>
                  </a:extLst>
                </a:hlinkClick>
              </a:rPr>
              <a:t>Flaticon</a:t>
            </a:r>
            <a:r>
              <a:rPr lang="en" sz="1500">
                <a:solidFill>
                  <a:schemeClr val="dk1"/>
                </a:solidFill>
                <a:latin typeface="Sarabun Medium"/>
                <a:ea typeface="Sarabun Medium"/>
                <a:cs typeface="Sarabun Medium"/>
                <a:sym typeface="Sarabun Medium"/>
              </a:rPr>
              <a:t>, infographics &amp; images by </a:t>
            </a:r>
            <a:r>
              <a:rPr lang="en" sz="1500" b="1">
                <a:solidFill>
                  <a:schemeClr val="dk1"/>
                </a:solidFill>
                <a:uFill>
                  <a:noFill/>
                </a:uFill>
                <a:latin typeface="Sarabun"/>
                <a:ea typeface="Sarabun"/>
                <a:cs typeface="Sarabun"/>
                <a:sym typeface="Sarabun"/>
                <a:hlinkClick r:id="rId4">
                  <a:extLst>
                    <a:ext uri="{A12FA001-AC4F-418D-AE19-62706E023703}">
                      <ahyp:hlinkClr xmlns:ahyp="http://schemas.microsoft.com/office/drawing/2018/hyperlinkcolor" val="tx"/>
                    </a:ext>
                  </a:extLst>
                </a:hlinkClick>
              </a:rPr>
              <a:t>Freepik</a:t>
            </a:r>
            <a:endParaRPr sz="1500" b="1">
              <a:solidFill>
                <a:srgbClr val="2A2929"/>
              </a:solidFill>
              <a:latin typeface="Sarabun"/>
              <a:ea typeface="Sarabun"/>
              <a:cs typeface="Sarabun"/>
              <a:sym typeface="Sarabun"/>
            </a:endParaRPr>
          </a:p>
        </p:txBody>
      </p:sp>
      <p:sp>
        <p:nvSpPr>
          <p:cNvPr id="319" name="Google Shape;319;p33"/>
          <p:cNvSpPr txBox="1">
            <a:spLocks noGrp="1"/>
          </p:cNvSpPr>
          <p:nvPr>
            <p:ph type="ctrTitle"/>
          </p:nvPr>
        </p:nvSpPr>
        <p:spPr>
          <a:xfrm>
            <a:off x="1029575" y="951825"/>
            <a:ext cx="3227100" cy="541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2A2929"/>
              </a:buClr>
              <a:buSzPts val="5200"/>
              <a:buNone/>
              <a:defRPr sz="6000" b="0"/>
            </a:lvl1pPr>
            <a:lvl2pPr lvl="1" algn="ctr" rtl="0">
              <a:spcBef>
                <a:spcPts val="0"/>
              </a:spcBef>
              <a:spcAft>
                <a:spcPts val="0"/>
              </a:spcAft>
              <a:buClr>
                <a:srgbClr val="2A2929"/>
              </a:buClr>
              <a:buSzPts val="5200"/>
              <a:buNone/>
              <a:defRPr sz="5200">
                <a:solidFill>
                  <a:srgbClr val="2A2929"/>
                </a:solidFill>
              </a:defRPr>
            </a:lvl2pPr>
            <a:lvl3pPr lvl="2" algn="ctr" rtl="0">
              <a:spcBef>
                <a:spcPts val="0"/>
              </a:spcBef>
              <a:spcAft>
                <a:spcPts val="0"/>
              </a:spcAft>
              <a:buClr>
                <a:srgbClr val="2A2929"/>
              </a:buClr>
              <a:buSzPts val="5200"/>
              <a:buNone/>
              <a:defRPr sz="5200">
                <a:solidFill>
                  <a:srgbClr val="2A2929"/>
                </a:solidFill>
              </a:defRPr>
            </a:lvl3pPr>
            <a:lvl4pPr lvl="3" algn="ctr" rtl="0">
              <a:spcBef>
                <a:spcPts val="0"/>
              </a:spcBef>
              <a:spcAft>
                <a:spcPts val="0"/>
              </a:spcAft>
              <a:buClr>
                <a:srgbClr val="2A2929"/>
              </a:buClr>
              <a:buSzPts val="5200"/>
              <a:buNone/>
              <a:defRPr sz="5200">
                <a:solidFill>
                  <a:srgbClr val="2A2929"/>
                </a:solidFill>
              </a:defRPr>
            </a:lvl4pPr>
            <a:lvl5pPr lvl="4" algn="ctr" rtl="0">
              <a:spcBef>
                <a:spcPts val="0"/>
              </a:spcBef>
              <a:spcAft>
                <a:spcPts val="0"/>
              </a:spcAft>
              <a:buClr>
                <a:srgbClr val="2A2929"/>
              </a:buClr>
              <a:buSzPts val="5200"/>
              <a:buNone/>
              <a:defRPr sz="5200">
                <a:solidFill>
                  <a:srgbClr val="2A2929"/>
                </a:solidFill>
              </a:defRPr>
            </a:lvl5pPr>
            <a:lvl6pPr lvl="5" algn="ctr" rtl="0">
              <a:spcBef>
                <a:spcPts val="0"/>
              </a:spcBef>
              <a:spcAft>
                <a:spcPts val="0"/>
              </a:spcAft>
              <a:buClr>
                <a:srgbClr val="2A2929"/>
              </a:buClr>
              <a:buSzPts val="5200"/>
              <a:buNone/>
              <a:defRPr sz="5200">
                <a:solidFill>
                  <a:srgbClr val="2A2929"/>
                </a:solidFill>
              </a:defRPr>
            </a:lvl6pPr>
            <a:lvl7pPr lvl="6" algn="ctr" rtl="0">
              <a:spcBef>
                <a:spcPts val="0"/>
              </a:spcBef>
              <a:spcAft>
                <a:spcPts val="0"/>
              </a:spcAft>
              <a:buClr>
                <a:srgbClr val="2A2929"/>
              </a:buClr>
              <a:buSzPts val="5200"/>
              <a:buNone/>
              <a:defRPr sz="5200">
                <a:solidFill>
                  <a:srgbClr val="2A2929"/>
                </a:solidFill>
              </a:defRPr>
            </a:lvl7pPr>
            <a:lvl8pPr lvl="7" algn="ctr" rtl="0">
              <a:spcBef>
                <a:spcPts val="0"/>
              </a:spcBef>
              <a:spcAft>
                <a:spcPts val="0"/>
              </a:spcAft>
              <a:buClr>
                <a:srgbClr val="2A2929"/>
              </a:buClr>
              <a:buSzPts val="5200"/>
              <a:buNone/>
              <a:defRPr sz="5200">
                <a:solidFill>
                  <a:srgbClr val="2A2929"/>
                </a:solidFill>
              </a:defRPr>
            </a:lvl8pPr>
            <a:lvl9pPr lvl="8" algn="ctr" rtl="0">
              <a:spcBef>
                <a:spcPts val="0"/>
              </a:spcBef>
              <a:spcAft>
                <a:spcPts val="0"/>
              </a:spcAft>
              <a:buClr>
                <a:srgbClr val="2A2929"/>
              </a:buClr>
              <a:buSzPts val="5200"/>
              <a:buNone/>
              <a:defRPr sz="5200">
                <a:solidFill>
                  <a:srgbClr val="2A2929"/>
                </a:solidFill>
              </a:defRPr>
            </a:lvl9pPr>
          </a:lstStyle>
          <a:p>
            <a:endParaRPr/>
          </a:p>
        </p:txBody>
      </p:sp>
      <p:sp>
        <p:nvSpPr>
          <p:cNvPr id="320" name="Google Shape;320;p33"/>
          <p:cNvSpPr txBox="1">
            <a:spLocks noGrp="1"/>
          </p:cNvSpPr>
          <p:nvPr>
            <p:ph type="subTitle" idx="1"/>
          </p:nvPr>
        </p:nvSpPr>
        <p:spPr>
          <a:xfrm>
            <a:off x="998075" y="1565723"/>
            <a:ext cx="3290100" cy="1173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5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321" name="Google Shape;321;p33"/>
          <p:cNvSpPr/>
          <p:nvPr/>
        </p:nvSpPr>
        <p:spPr>
          <a:xfrm rot="10800000">
            <a:off x="6051295" y="-569090"/>
            <a:ext cx="2749782" cy="1475654"/>
          </a:xfrm>
          <a:custGeom>
            <a:avLst/>
            <a:gdLst/>
            <a:ahLst/>
            <a:cxnLst/>
            <a:rect l="l" t="t" r="r" b="b"/>
            <a:pathLst>
              <a:path w="47702" h="25599" extrusionOk="0">
                <a:moveTo>
                  <a:pt x="18961" y="1"/>
                </a:moveTo>
                <a:cubicBezTo>
                  <a:pt x="17039" y="1"/>
                  <a:pt x="15071" y="494"/>
                  <a:pt x="13377" y="1215"/>
                </a:cubicBezTo>
                <a:cubicBezTo>
                  <a:pt x="6772" y="3983"/>
                  <a:pt x="2802" y="11155"/>
                  <a:pt x="1235" y="17827"/>
                </a:cubicBezTo>
                <a:cubicBezTo>
                  <a:pt x="1135" y="18227"/>
                  <a:pt x="0" y="24898"/>
                  <a:pt x="201" y="24898"/>
                </a:cubicBezTo>
                <a:lnTo>
                  <a:pt x="47700" y="25599"/>
                </a:lnTo>
                <a:lnTo>
                  <a:pt x="47700" y="25599"/>
                </a:lnTo>
                <a:cubicBezTo>
                  <a:pt x="47531" y="25594"/>
                  <a:pt x="46467" y="24097"/>
                  <a:pt x="46267" y="23898"/>
                </a:cubicBezTo>
                <a:cubicBezTo>
                  <a:pt x="42898" y="20695"/>
                  <a:pt x="38061" y="20195"/>
                  <a:pt x="34558" y="17293"/>
                </a:cubicBezTo>
                <a:cubicBezTo>
                  <a:pt x="31656" y="14891"/>
                  <a:pt x="30089" y="11522"/>
                  <a:pt x="28554" y="8186"/>
                </a:cubicBezTo>
                <a:cubicBezTo>
                  <a:pt x="27287" y="5351"/>
                  <a:pt x="25819" y="2282"/>
                  <a:pt x="22883" y="848"/>
                </a:cubicBezTo>
                <a:cubicBezTo>
                  <a:pt x="21676" y="251"/>
                  <a:pt x="20330" y="1"/>
                  <a:pt x="18961" y="1"/>
                </a:cubicBezTo>
                <a:close/>
                <a:moveTo>
                  <a:pt x="47700" y="25599"/>
                </a:moveTo>
                <a:cubicBezTo>
                  <a:pt x="47701" y="25599"/>
                  <a:pt x="47701" y="25599"/>
                  <a:pt x="47701" y="25599"/>
                </a:cubicBezTo>
                <a:lnTo>
                  <a:pt x="47700" y="25599"/>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ackground 1">
  <p:cSld name="TITLE_ONLY_3">
    <p:spTree>
      <p:nvGrpSpPr>
        <p:cNvPr id="1" name="Shape 322"/>
        <p:cNvGrpSpPr/>
        <p:nvPr/>
      </p:nvGrpSpPr>
      <p:grpSpPr>
        <a:xfrm>
          <a:off x="0" y="0"/>
          <a:ext cx="0" cy="0"/>
          <a:chOff x="0" y="0"/>
          <a:chExt cx="0" cy="0"/>
        </a:xfrm>
      </p:grpSpPr>
      <p:sp>
        <p:nvSpPr>
          <p:cNvPr id="323" name="Google Shape;323;p34"/>
          <p:cNvSpPr/>
          <p:nvPr/>
        </p:nvSpPr>
        <p:spPr>
          <a:xfrm rot="10800000" flipH="1">
            <a:off x="7360439" y="-31294"/>
            <a:ext cx="1831185" cy="5206082"/>
          </a:xfrm>
          <a:custGeom>
            <a:avLst/>
            <a:gdLst/>
            <a:ahLst/>
            <a:cxnLst/>
            <a:rect l="l" t="t" r="r" b="b"/>
            <a:pathLst>
              <a:path w="36427" h="80183" extrusionOk="0">
                <a:moveTo>
                  <a:pt x="3570" y="0"/>
                </a:moveTo>
                <a:cubicBezTo>
                  <a:pt x="3570" y="67"/>
                  <a:pt x="3570" y="100"/>
                  <a:pt x="3570" y="167"/>
                </a:cubicBezTo>
                <a:cubicBezTo>
                  <a:pt x="4838" y="6305"/>
                  <a:pt x="8907" y="11942"/>
                  <a:pt x="12810" y="16912"/>
                </a:cubicBezTo>
                <a:cubicBezTo>
                  <a:pt x="16980" y="22183"/>
                  <a:pt x="22484" y="26452"/>
                  <a:pt x="25486" y="32490"/>
                </a:cubicBezTo>
                <a:cubicBezTo>
                  <a:pt x="28154" y="37794"/>
                  <a:pt x="28188" y="43865"/>
                  <a:pt x="26053" y="49369"/>
                </a:cubicBezTo>
                <a:cubicBezTo>
                  <a:pt x="23918" y="54906"/>
                  <a:pt x="19715" y="59276"/>
                  <a:pt x="14978" y="63045"/>
                </a:cubicBezTo>
                <a:cubicBezTo>
                  <a:pt x="14411" y="63512"/>
                  <a:pt x="13811" y="63979"/>
                  <a:pt x="13210" y="64446"/>
                </a:cubicBezTo>
                <a:cubicBezTo>
                  <a:pt x="10809" y="66281"/>
                  <a:pt x="8340" y="68082"/>
                  <a:pt x="6139" y="70117"/>
                </a:cubicBezTo>
                <a:cubicBezTo>
                  <a:pt x="3403" y="72552"/>
                  <a:pt x="1335" y="75621"/>
                  <a:pt x="101" y="79090"/>
                </a:cubicBezTo>
                <a:cubicBezTo>
                  <a:pt x="34" y="79323"/>
                  <a:pt x="1" y="79557"/>
                  <a:pt x="34" y="79824"/>
                </a:cubicBezTo>
                <a:cubicBezTo>
                  <a:pt x="101" y="79991"/>
                  <a:pt x="268" y="80124"/>
                  <a:pt x="568" y="80157"/>
                </a:cubicBezTo>
                <a:cubicBezTo>
                  <a:pt x="715" y="80175"/>
                  <a:pt x="862" y="80182"/>
                  <a:pt x="1009" y="80182"/>
                </a:cubicBezTo>
                <a:cubicBezTo>
                  <a:pt x="1696" y="80182"/>
                  <a:pt x="2383" y="80024"/>
                  <a:pt x="3070" y="80024"/>
                </a:cubicBezTo>
                <a:lnTo>
                  <a:pt x="6772" y="80024"/>
                </a:lnTo>
                <a:cubicBezTo>
                  <a:pt x="9207" y="79991"/>
                  <a:pt x="11676" y="79924"/>
                  <a:pt x="14111" y="79924"/>
                </a:cubicBezTo>
                <a:lnTo>
                  <a:pt x="36160" y="79991"/>
                </a:lnTo>
                <a:cubicBezTo>
                  <a:pt x="36193" y="71918"/>
                  <a:pt x="36193" y="63846"/>
                  <a:pt x="36227" y="55773"/>
                </a:cubicBezTo>
                <a:lnTo>
                  <a:pt x="36360" y="19080"/>
                </a:lnTo>
                <a:cubicBezTo>
                  <a:pt x="36393" y="12776"/>
                  <a:pt x="36393" y="6438"/>
                  <a:pt x="36427" y="100"/>
                </a:cubicBezTo>
                <a:lnTo>
                  <a:pt x="35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ackground 2">
  <p:cSld name="TITLE_ONLY_3_3">
    <p:bg>
      <p:bgPr>
        <a:solidFill>
          <a:schemeClr val="accent1"/>
        </a:solidFill>
        <a:effectLst/>
      </p:bgPr>
    </p:bg>
    <p:spTree>
      <p:nvGrpSpPr>
        <p:cNvPr id="1" name="Shape 324"/>
        <p:cNvGrpSpPr/>
        <p:nvPr/>
      </p:nvGrpSpPr>
      <p:grpSpPr>
        <a:xfrm>
          <a:off x="0" y="0"/>
          <a:ext cx="0" cy="0"/>
          <a:chOff x="0" y="0"/>
          <a:chExt cx="0" cy="0"/>
        </a:xfrm>
      </p:grpSpPr>
      <p:sp>
        <p:nvSpPr>
          <p:cNvPr id="325" name="Google Shape;325;p35"/>
          <p:cNvSpPr/>
          <p:nvPr/>
        </p:nvSpPr>
        <p:spPr>
          <a:xfrm rot="10800000">
            <a:off x="5202648" y="4315391"/>
            <a:ext cx="4001427" cy="859409"/>
          </a:xfrm>
          <a:custGeom>
            <a:avLst/>
            <a:gdLst/>
            <a:ahLst/>
            <a:cxnLst/>
            <a:rect l="l" t="t" r="r" b="b"/>
            <a:pathLst>
              <a:path w="64146" h="13777" extrusionOk="0">
                <a:moveTo>
                  <a:pt x="67" y="0"/>
                </a:moveTo>
                <a:cubicBezTo>
                  <a:pt x="67" y="0"/>
                  <a:pt x="1" y="13631"/>
                  <a:pt x="0" y="13776"/>
                </a:cubicBezTo>
                <a:lnTo>
                  <a:pt x="0" y="13776"/>
                </a:lnTo>
                <a:cubicBezTo>
                  <a:pt x="3" y="13442"/>
                  <a:pt x="1268" y="12676"/>
                  <a:pt x="1501" y="12509"/>
                </a:cubicBezTo>
                <a:cubicBezTo>
                  <a:pt x="4108" y="10682"/>
                  <a:pt x="7306" y="9877"/>
                  <a:pt x="10492" y="9877"/>
                </a:cubicBezTo>
                <a:cubicBezTo>
                  <a:pt x="10854" y="9877"/>
                  <a:pt x="11215" y="9887"/>
                  <a:pt x="11575" y="9907"/>
                </a:cubicBezTo>
                <a:cubicBezTo>
                  <a:pt x="14277" y="10074"/>
                  <a:pt x="16779" y="11175"/>
                  <a:pt x="19414" y="11809"/>
                </a:cubicBezTo>
                <a:cubicBezTo>
                  <a:pt x="20921" y="12177"/>
                  <a:pt x="22448" y="12347"/>
                  <a:pt x="23971" y="12347"/>
                </a:cubicBezTo>
                <a:cubicBezTo>
                  <a:pt x="28111" y="12347"/>
                  <a:pt x="32226" y="11091"/>
                  <a:pt x="35859" y="9140"/>
                </a:cubicBezTo>
                <a:cubicBezTo>
                  <a:pt x="39302" y="7274"/>
                  <a:pt x="42454" y="6423"/>
                  <a:pt x="46035" y="6423"/>
                </a:cubicBezTo>
                <a:cubicBezTo>
                  <a:pt x="46999" y="6423"/>
                  <a:pt x="47995" y="6485"/>
                  <a:pt x="49035" y="6605"/>
                </a:cubicBezTo>
                <a:cubicBezTo>
                  <a:pt x="50812" y="6804"/>
                  <a:pt x="52632" y="7024"/>
                  <a:pt x="54414" y="7024"/>
                </a:cubicBezTo>
                <a:cubicBezTo>
                  <a:pt x="57113" y="7024"/>
                  <a:pt x="59727" y="6519"/>
                  <a:pt x="61978" y="4670"/>
                </a:cubicBezTo>
                <a:cubicBezTo>
                  <a:pt x="63612" y="3336"/>
                  <a:pt x="64146" y="2269"/>
                  <a:pt x="64146" y="267"/>
                </a:cubicBezTo>
                <a:lnTo>
                  <a:pt x="67" y="0"/>
                </a:lnTo>
                <a:close/>
                <a:moveTo>
                  <a:pt x="0" y="13776"/>
                </a:moveTo>
                <a:lnTo>
                  <a:pt x="0" y="13776"/>
                </a:lnTo>
                <a:cubicBezTo>
                  <a:pt x="0" y="13776"/>
                  <a:pt x="0" y="13777"/>
                  <a:pt x="0" y="13777"/>
                </a:cubicBezTo>
                <a:cubicBezTo>
                  <a:pt x="0" y="13777"/>
                  <a:pt x="0" y="13777"/>
                  <a:pt x="0" y="13776"/>
                </a:cubicBezTo>
                <a:close/>
              </a:path>
            </a:pathLst>
          </a:custGeom>
          <a:solidFill>
            <a:srgbClr val="FF9F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35"/>
          <p:cNvSpPr/>
          <p:nvPr/>
        </p:nvSpPr>
        <p:spPr>
          <a:xfrm rot="10800000">
            <a:off x="-38536" y="-31282"/>
            <a:ext cx="1831185" cy="5206082"/>
          </a:xfrm>
          <a:custGeom>
            <a:avLst/>
            <a:gdLst/>
            <a:ahLst/>
            <a:cxnLst/>
            <a:rect l="l" t="t" r="r" b="b"/>
            <a:pathLst>
              <a:path w="36427" h="80183" extrusionOk="0">
                <a:moveTo>
                  <a:pt x="3570" y="0"/>
                </a:moveTo>
                <a:cubicBezTo>
                  <a:pt x="3570" y="67"/>
                  <a:pt x="3570" y="100"/>
                  <a:pt x="3570" y="167"/>
                </a:cubicBezTo>
                <a:cubicBezTo>
                  <a:pt x="4838" y="6305"/>
                  <a:pt x="8907" y="11942"/>
                  <a:pt x="12810" y="16912"/>
                </a:cubicBezTo>
                <a:cubicBezTo>
                  <a:pt x="16980" y="22183"/>
                  <a:pt x="22484" y="26452"/>
                  <a:pt x="25486" y="32490"/>
                </a:cubicBezTo>
                <a:cubicBezTo>
                  <a:pt x="28154" y="37794"/>
                  <a:pt x="28188" y="43865"/>
                  <a:pt x="26053" y="49369"/>
                </a:cubicBezTo>
                <a:cubicBezTo>
                  <a:pt x="23918" y="54906"/>
                  <a:pt x="19715" y="59276"/>
                  <a:pt x="14978" y="63045"/>
                </a:cubicBezTo>
                <a:cubicBezTo>
                  <a:pt x="14411" y="63512"/>
                  <a:pt x="13811" y="63979"/>
                  <a:pt x="13210" y="64446"/>
                </a:cubicBezTo>
                <a:cubicBezTo>
                  <a:pt x="10809" y="66281"/>
                  <a:pt x="8340" y="68082"/>
                  <a:pt x="6139" y="70117"/>
                </a:cubicBezTo>
                <a:cubicBezTo>
                  <a:pt x="3403" y="72552"/>
                  <a:pt x="1335" y="75621"/>
                  <a:pt x="101" y="79090"/>
                </a:cubicBezTo>
                <a:cubicBezTo>
                  <a:pt x="34" y="79323"/>
                  <a:pt x="1" y="79557"/>
                  <a:pt x="34" y="79824"/>
                </a:cubicBezTo>
                <a:cubicBezTo>
                  <a:pt x="101" y="79991"/>
                  <a:pt x="268" y="80124"/>
                  <a:pt x="568" y="80157"/>
                </a:cubicBezTo>
                <a:cubicBezTo>
                  <a:pt x="715" y="80175"/>
                  <a:pt x="862" y="80182"/>
                  <a:pt x="1009" y="80182"/>
                </a:cubicBezTo>
                <a:cubicBezTo>
                  <a:pt x="1696" y="80182"/>
                  <a:pt x="2383" y="80024"/>
                  <a:pt x="3070" y="80024"/>
                </a:cubicBezTo>
                <a:lnTo>
                  <a:pt x="6772" y="80024"/>
                </a:lnTo>
                <a:cubicBezTo>
                  <a:pt x="9207" y="79991"/>
                  <a:pt x="11676" y="79924"/>
                  <a:pt x="14111" y="79924"/>
                </a:cubicBezTo>
                <a:lnTo>
                  <a:pt x="36160" y="79991"/>
                </a:lnTo>
                <a:cubicBezTo>
                  <a:pt x="36193" y="71918"/>
                  <a:pt x="36193" y="63846"/>
                  <a:pt x="36227" y="55773"/>
                </a:cubicBezTo>
                <a:lnTo>
                  <a:pt x="36360" y="19080"/>
                </a:lnTo>
                <a:cubicBezTo>
                  <a:pt x="36393" y="12776"/>
                  <a:pt x="36393" y="6438"/>
                  <a:pt x="36427" y="100"/>
                </a:cubicBezTo>
                <a:lnTo>
                  <a:pt x="357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35"/>
          <p:cNvSpPr/>
          <p:nvPr/>
        </p:nvSpPr>
        <p:spPr>
          <a:xfrm rot="10800000">
            <a:off x="6454295" y="-85440"/>
            <a:ext cx="2749782" cy="1475654"/>
          </a:xfrm>
          <a:custGeom>
            <a:avLst/>
            <a:gdLst/>
            <a:ahLst/>
            <a:cxnLst/>
            <a:rect l="l" t="t" r="r" b="b"/>
            <a:pathLst>
              <a:path w="47702" h="25599" extrusionOk="0">
                <a:moveTo>
                  <a:pt x="18961" y="1"/>
                </a:moveTo>
                <a:cubicBezTo>
                  <a:pt x="17039" y="1"/>
                  <a:pt x="15071" y="494"/>
                  <a:pt x="13377" y="1215"/>
                </a:cubicBezTo>
                <a:cubicBezTo>
                  <a:pt x="6772" y="3983"/>
                  <a:pt x="2802" y="11155"/>
                  <a:pt x="1235" y="17827"/>
                </a:cubicBezTo>
                <a:cubicBezTo>
                  <a:pt x="1135" y="18227"/>
                  <a:pt x="0" y="24898"/>
                  <a:pt x="201" y="24898"/>
                </a:cubicBezTo>
                <a:lnTo>
                  <a:pt x="47700" y="25599"/>
                </a:lnTo>
                <a:lnTo>
                  <a:pt x="47700" y="25599"/>
                </a:lnTo>
                <a:cubicBezTo>
                  <a:pt x="47531" y="25594"/>
                  <a:pt x="46467" y="24097"/>
                  <a:pt x="46267" y="23898"/>
                </a:cubicBezTo>
                <a:cubicBezTo>
                  <a:pt x="42898" y="20695"/>
                  <a:pt x="38061" y="20195"/>
                  <a:pt x="34558" y="17293"/>
                </a:cubicBezTo>
                <a:cubicBezTo>
                  <a:pt x="31656" y="14891"/>
                  <a:pt x="30089" y="11522"/>
                  <a:pt x="28554" y="8186"/>
                </a:cubicBezTo>
                <a:cubicBezTo>
                  <a:pt x="27287" y="5351"/>
                  <a:pt x="25819" y="2282"/>
                  <a:pt x="22883" y="848"/>
                </a:cubicBezTo>
                <a:cubicBezTo>
                  <a:pt x="21676" y="251"/>
                  <a:pt x="20330" y="1"/>
                  <a:pt x="18961" y="1"/>
                </a:cubicBezTo>
                <a:close/>
                <a:moveTo>
                  <a:pt x="47700" y="25599"/>
                </a:moveTo>
                <a:cubicBezTo>
                  <a:pt x="47701" y="25599"/>
                  <a:pt x="47701" y="25599"/>
                  <a:pt x="47701" y="25599"/>
                </a:cubicBezTo>
                <a:lnTo>
                  <a:pt x="47700" y="25599"/>
                </a:lnTo>
                <a:close/>
              </a:path>
            </a:pathLst>
          </a:custGeom>
          <a:solidFill>
            <a:srgbClr val="FF5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35"/>
          <p:cNvSpPr/>
          <p:nvPr/>
        </p:nvSpPr>
        <p:spPr>
          <a:xfrm rot="-10474930">
            <a:off x="6692878" y="1692309"/>
            <a:ext cx="2566936" cy="2021869"/>
          </a:xfrm>
          <a:custGeom>
            <a:avLst/>
            <a:gdLst/>
            <a:ahLst/>
            <a:cxnLst/>
            <a:rect l="l" t="t" r="r" b="b"/>
            <a:pathLst>
              <a:path w="44532" h="35076" extrusionOk="0">
                <a:moveTo>
                  <a:pt x="17420" y="1"/>
                </a:moveTo>
                <a:cubicBezTo>
                  <a:pt x="15036" y="1"/>
                  <a:pt x="12648" y="208"/>
                  <a:pt x="10274" y="604"/>
                </a:cubicBezTo>
                <a:cubicBezTo>
                  <a:pt x="9340" y="737"/>
                  <a:pt x="0" y="2439"/>
                  <a:pt x="67" y="3106"/>
                </a:cubicBezTo>
                <a:cubicBezTo>
                  <a:pt x="67" y="3139"/>
                  <a:pt x="2202" y="30726"/>
                  <a:pt x="2202" y="30726"/>
                </a:cubicBezTo>
                <a:cubicBezTo>
                  <a:pt x="2068" y="28991"/>
                  <a:pt x="4337" y="25722"/>
                  <a:pt x="5637" y="24721"/>
                </a:cubicBezTo>
                <a:cubicBezTo>
                  <a:pt x="6336" y="24171"/>
                  <a:pt x="7048" y="23947"/>
                  <a:pt x="7754" y="23947"/>
                </a:cubicBezTo>
                <a:cubicBezTo>
                  <a:pt x="9573" y="23947"/>
                  <a:pt x="11348" y="25439"/>
                  <a:pt x="12743" y="26689"/>
                </a:cubicBezTo>
                <a:cubicBezTo>
                  <a:pt x="15978" y="29591"/>
                  <a:pt x="19581" y="32393"/>
                  <a:pt x="23650" y="34061"/>
                </a:cubicBezTo>
                <a:cubicBezTo>
                  <a:pt x="25336" y="34751"/>
                  <a:pt x="27069" y="35075"/>
                  <a:pt x="28776" y="35075"/>
                </a:cubicBezTo>
                <a:cubicBezTo>
                  <a:pt x="33755" y="35075"/>
                  <a:pt x="38505" y="32312"/>
                  <a:pt x="41163" y="27790"/>
                </a:cubicBezTo>
                <a:cubicBezTo>
                  <a:pt x="44532" y="22086"/>
                  <a:pt x="43831" y="14414"/>
                  <a:pt x="39695" y="9277"/>
                </a:cubicBezTo>
                <a:cubicBezTo>
                  <a:pt x="35325" y="3840"/>
                  <a:pt x="27920" y="837"/>
                  <a:pt x="21115" y="170"/>
                </a:cubicBezTo>
                <a:cubicBezTo>
                  <a:pt x="19886" y="57"/>
                  <a:pt x="18654" y="1"/>
                  <a:pt x="17420" y="1"/>
                </a:cubicBezTo>
                <a:close/>
              </a:path>
            </a:pathLst>
          </a:custGeom>
          <a:solidFill>
            <a:srgbClr val="001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4"/>
        <p:cNvGrpSpPr/>
        <p:nvPr/>
      </p:nvGrpSpPr>
      <p:grpSpPr>
        <a:xfrm>
          <a:off x="0" y="0"/>
          <a:ext cx="0" cy="0"/>
          <a:chOff x="0" y="0"/>
          <a:chExt cx="0" cy="0"/>
        </a:xfrm>
      </p:grpSpPr>
      <p:sp>
        <p:nvSpPr>
          <p:cNvPr id="45" name="Google Shape;45;p5"/>
          <p:cNvSpPr/>
          <p:nvPr/>
        </p:nvSpPr>
        <p:spPr>
          <a:xfrm rot="10800000">
            <a:off x="5142573" y="4306816"/>
            <a:ext cx="4001427" cy="859409"/>
          </a:xfrm>
          <a:custGeom>
            <a:avLst/>
            <a:gdLst/>
            <a:ahLst/>
            <a:cxnLst/>
            <a:rect l="l" t="t" r="r" b="b"/>
            <a:pathLst>
              <a:path w="64146" h="13777" extrusionOk="0">
                <a:moveTo>
                  <a:pt x="67" y="0"/>
                </a:moveTo>
                <a:cubicBezTo>
                  <a:pt x="67" y="0"/>
                  <a:pt x="1" y="13631"/>
                  <a:pt x="0" y="13776"/>
                </a:cubicBezTo>
                <a:lnTo>
                  <a:pt x="0" y="13776"/>
                </a:lnTo>
                <a:cubicBezTo>
                  <a:pt x="3" y="13442"/>
                  <a:pt x="1268" y="12676"/>
                  <a:pt x="1501" y="12509"/>
                </a:cubicBezTo>
                <a:cubicBezTo>
                  <a:pt x="4108" y="10682"/>
                  <a:pt x="7306" y="9877"/>
                  <a:pt x="10492" y="9877"/>
                </a:cubicBezTo>
                <a:cubicBezTo>
                  <a:pt x="10854" y="9877"/>
                  <a:pt x="11215" y="9887"/>
                  <a:pt x="11575" y="9907"/>
                </a:cubicBezTo>
                <a:cubicBezTo>
                  <a:pt x="14277" y="10074"/>
                  <a:pt x="16779" y="11175"/>
                  <a:pt x="19414" y="11809"/>
                </a:cubicBezTo>
                <a:cubicBezTo>
                  <a:pt x="20921" y="12177"/>
                  <a:pt x="22448" y="12347"/>
                  <a:pt x="23971" y="12347"/>
                </a:cubicBezTo>
                <a:cubicBezTo>
                  <a:pt x="28111" y="12347"/>
                  <a:pt x="32226" y="11091"/>
                  <a:pt x="35859" y="9140"/>
                </a:cubicBezTo>
                <a:cubicBezTo>
                  <a:pt x="39302" y="7274"/>
                  <a:pt x="42454" y="6423"/>
                  <a:pt x="46035" y="6423"/>
                </a:cubicBezTo>
                <a:cubicBezTo>
                  <a:pt x="46999" y="6423"/>
                  <a:pt x="47995" y="6485"/>
                  <a:pt x="49035" y="6605"/>
                </a:cubicBezTo>
                <a:cubicBezTo>
                  <a:pt x="50812" y="6804"/>
                  <a:pt x="52632" y="7024"/>
                  <a:pt x="54414" y="7024"/>
                </a:cubicBezTo>
                <a:cubicBezTo>
                  <a:pt x="57113" y="7024"/>
                  <a:pt x="59727" y="6519"/>
                  <a:pt x="61978" y="4670"/>
                </a:cubicBezTo>
                <a:cubicBezTo>
                  <a:pt x="63612" y="3336"/>
                  <a:pt x="64146" y="2269"/>
                  <a:pt x="64146" y="267"/>
                </a:cubicBezTo>
                <a:lnTo>
                  <a:pt x="67" y="0"/>
                </a:lnTo>
                <a:close/>
                <a:moveTo>
                  <a:pt x="0" y="13776"/>
                </a:moveTo>
                <a:lnTo>
                  <a:pt x="0" y="13776"/>
                </a:lnTo>
                <a:cubicBezTo>
                  <a:pt x="0" y="13776"/>
                  <a:pt x="0" y="13777"/>
                  <a:pt x="0" y="13777"/>
                </a:cubicBezTo>
                <a:cubicBezTo>
                  <a:pt x="0" y="13777"/>
                  <a:pt x="0" y="13777"/>
                  <a:pt x="0" y="13776"/>
                </a:cubicBezTo>
                <a:close/>
              </a:path>
            </a:pathLst>
          </a:custGeom>
          <a:solidFill>
            <a:srgbClr val="FF9F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5"/>
          <p:cNvSpPr/>
          <p:nvPr/>
        </p:nvSpPr>
        <p:spPr>
          <a:xfrm rot="-5400000">
            <a:off x="388319" y="4439044"/>
            <a:ext cx="134500" cy="140600"/>
          </a:xfrm>
          <a:custGeom>
            <a:avLst/>
            <a:gdLst/>
            <a:ahLst/>
            <a:cxnLst/>
            <a:rect l="l" t="t" r="r" b="b"/>
            <a:pathLst>
              <a:path w="5380" h="5624" extrusionOk="0">
                <a:moveTo>
                  <a:pt x="2668" y="0"/>
                </a:moveTo>
                <a:cubicBezTo>
                  <a:pt x="2650" y="0"/>
                  <a:pt x="2632" y="0"/>
                  <a:pt x="2614" y="1"/>
                </a:cubicBezTo>
                <a:cubicBezTo>
                  <a:pt x="1186" y="31"/>
                  <a:pt x="31" y="1186"/>
                  <a:pt x="31" y="2615"/>
                </a:cubicBezTo>
                <a:cubicBezTo>
                  <a:pt x="0" y="4165"/>
                  <a:pt x="1307" y="5593"/>
                  <a:pt x="2766" y="5624"/>
                </a:cubicBezTo>
                <a:cubicBezTo>
                  <a:pt x="4195" y="5624"/>
                  <a:pt x="5320" y="4408"/>
                  <a:pt x="5320" y="2797"/>
                </a:cubicBezTo>
                <a:cubicBezTo>
                  <a:pt x="5380" y="1265"/>
                  <a:pt x="4163" y="0"/>
                  <a:pt x="26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5"/>
          <p:cNvSpPr/>
          <p:nvPr/>
        </p:nvSpPr>
        <p:spPr>
          <a:xfrm rot="-5400000">
            <a:off x="681881" y="4776469"/>
            <a:ext cx="138325" cy="130725"/>
          </a:xfrm>
          <a:custGeom>
            <a:avLst/>
            <a:gdLst/>
            <a:ahLst/>
            <a:cxnLst/>
            <a:rect l="l" t="t" r="r" b="b"/>
            <a:pathLst>
              <a:path w="5533" h="5229" extrusionOk="0">
                <a:moveTo>
                  <a:pt x="2675" y="1"/>
                </a:moveTo>
                <a:cubicBezTo>
                  <a:pt x="1216" y="1"/>
                  <a:pt x="1" y="1095"/>
                  <a:pt x="1" y="2402"/>
                </a:cubicBezTo>
                <a:cubicBezTo>
                  <a:pt x="1" y="3861"/>
                  <a:pt x="1520" y="5229"/>
                  <a:pt x="3131" y="5229"/>
                </a:cubicBezTo>
                <a:cubicBezTo>
                  <a:pt x="4529" y="5229"/>
                  <a:pt x="5533" y="4195"/>
                  <a:pt x="5533" y="2706"/>
                </a:cubicBezTo>
                <a:cubicBezTo>
                  <a:pt x="5533" y="1156"/>
                  <a:pt x="4317" y="1"/>
                  <a:pt x="26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5"/>
          <p:cNvSpPr/>
          <p:nvPr/>
        </p:nvSpPr>
        <p:spPr>
          <a:xfrm rot="-5400000">
            <a:off x="1173931" y="4735419"/>
            <a:ext cx="142125" cy="124125"/>
          </a:xfrm>
          <a:custGeom>
            <a:avLst/>
            <a:gdLst/>
            <a:ahLst/>
            <a:cxnLst/>
            <a:rect l="l" t="t" r="r" b="b"/>
            <a:pathLst>
              <a:path w="5685" h="4965" extrusionOk="0">
                <a:moveTo>
                  <a:pt x="2749" y="1"/>
                </a:moveTo>
                <a:cubicBezTo>
                  <a:pt x="2724" y="1"/>
                  <a:pt x="2700" y="1"/>
                  <a:pt x="2675" y="2"/>
                </a:cubicBezTo>
                <a:cubicBezTo>
                  <a:pt x="1125" y="2"/>
                  <a:pt x="0" y="1157"/>
                  <a:pt x="334" y="2555"/>
                </a:cubicBezTo>
                <a:cubicBezTo>
                  <a:pt x="517" y="3680"/>
                  <a:pt x="1368" y="4592"/>
                  <a:pt x="2462" y="4865"/>
                </a:cubicBezTo>
                <a:cubicBezTo>
                  <a:pt x="2685" y="4932"/>
                  <a:pt x="2910" y="4964"/>
                  <a:pt x="3132" y="4964"/>
                </a:cubicBezTo>
                <a:cubicBezTo>
                  <a:pt x="3815" y="4964"/>
                  <a:pt x="4465" y="4656"/>
                  <a:pt x="4924" y="4105"/>
                </a:cubicBezTo>
                <a:cubicBezTo>
                  <a:pt x="5532" y="3467"/>
                  <a:pt x="5684" y="2494"/>
                  <a:pt x="5319" y="1674"/>
                </a:cubicBezTo>
                <a:cubicBezTo>
                  <a:pt x="4873" y="663"/>
                  <a:pt x="3846" y="1"/>
                  <a:pt x="27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5"/>
          <p:cNvSpPr/>
          <p:nvPr/>
        </p:nvSpPr>
        <p:spPr>
          <a:xfrm rot="-5400000">
            <a:off x="390244" y="4033344"/>
            <a:ext cx="130625" cy="121775"/>
          </a:xfrm>
          <a:custGeom>
            <a:avLst/>
            <a:gdLst/>
            <a:ahLst/>
            <a:cxnLst/>
            <a:rect l="l" t="t" r="r" b="b"/>
            <a:pathLst>
              <a:path w="5225" h="4871" extrusionOk="0">
                <a:moveTo>
                  <a:pt x="2341" y="0"/>
                </a:moveTo>
                <a:cubicBezTo>
                  <a:pt x="1003" y="0"/>
                  <a:pt x="0" y="821"/>
                  <a:pt x="0" y="1976"/>
                </a:cubicBezTo>
                <a:cubicBezTo>
                  <a:pt x="31" y="3222"/>
                  <a:pt x="821" y="4316"/>
                  <a:pt x="1976" y="4742"/>
                </a:cubicBezTo>
                <a:cubicBezTo>
                  <a:pt x="2234" y="4830"/>
                  <a:pt x="2495" y="4871"/>
                  <a:pt x="2748" y="4871"/>
                </a:cubicBezTo>
                <a:cubicBezTo>
                  <a:pt x="4075" y="4871"/>
                  <a:pt x="5224" y="3754"/>
                  <a:pt x="5046" y="2401"/>
                </a:cubicBezTo>
                <a:cubicBezTo>
                  <a:pt x="4772" y="1094"/>
                  <a:pt x="3678" y="122"/>
                  <a:pt x="23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5"/>
          <p:cNvSpPr/>
          <p:nvPr/>
        </p:nvSpPr>
        <p:spPr>
          <a:xfrm rot="-5400000">
            <a:off x="313669" y="3744519"/>
            <a:ext cx="113250" cy="114850"/>
          </a:xfrm>
          <a:custGeom>
            <a:avLst/>
            <a:gdLst/>
            <a:ahLst/>
            <a:cxnLst/>
            <a:rect l="l" t="t" r="r" b="b"/>
            <a:pathLst>
              <a:path w="4530" h="4594" extrusionOk="0">
                <a:moveTo>
                  <a:pt x="1930" y="0"/>
                </a:moveTo>
                <a:cubicBezTo>
                  <a:pt x="912" y="0"/>
                  <a:pt x="60" y="830"/>
                  <a:pt x="31" y="1888"/>
                </a:cubicBezTo>
                <a:cubicBezTo>
                  <a:pt x="0" y="3073"/>
                  <a:pt x="1338" y="4593"/>
                  <a:pt x="2462" y="4593"/>
                </a:cubicBezTo>
                <a:cubicBezTo>
                  <a:pt x="2481" y="4593"/>
                  <a:pt x="2500" y="4594"/>
                  <a:pt x="2519" y="4594"/>
                </a:cubicBezTo>
                <a:cubicBezTo>
                  <a:pt x="3589" y="4594"/>
                  <a:pt x="4499" y="3753"/>
                  <a:pt x="4529" y="2648"/>
                </a:cubicBezTo>
                <a:cubicBezTo>
                  <a:pt x="4529" y="1249"/>
                  <a:pt x="3435" y="94"/>
                  <a:pt x="2037" y="3"/>
                </a:cubicBezTo>
                <a:cubicBezTo>
                  <a:pt x="2001" y="1"/>
                  <a:pt x="1965" y="0"/>
                  <a:pt x="19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5"/>
          <p:cNvSpPr/>
          <p:nvPr/>
        </p:nvSpPr>
        <p:spPr>
          <a:xfrm rot="-5400000">
            <a:off x="888231" y="4576569"/>
            <a:ext cx="102600" cy="102650"/>
          </a:xfrm>
          <a:custGeom>
            <a:avLst/>
            <a:gdLst/>
            <a:ahLst/>
            <a:cxnLst/>
            <a:rect l="l" t="t" r="r" b="b"/>
            <a:pathLst>
              <a:path w="4104" h="4106" extrusionOk="0">
                <a:moveTo>
                  <a:pt x="1920" y="0"/>
                </a:moveTo>
                <a:cubicBezTo>
                  <a:pt x="824" y="0"/>
                  <a:pt x="31" y="872"/>
                  <a:pt x="31" y="2037"/>
                </a:cubicBezTo>
                <a:cubicBezTo>
                  <a:pt x="1" y="3071"/>
                  <a:pt x="1095" y="4104"/>
                  <a:pt x="2311" y="4104"/>
                </a:cubicBezTo>
                <a:cubicBezTo>
                  <a:pt x="2328" y="4105"/>
                  <a:pt x="2346" y="4105"/>
                  <a:pt x="2363" y="4105"/>
                </a:cubicBezTo>
                <a:cubicBezTo>
                  <a:pt x="3313" y="4105"/>
                  <a:pt x="4103" y="3296"/>
                  <a:pt x="4074" y="2311"/>
                </a:cubicBezTo>
                <a:cubicBezTo>
                  <a:pt x="4074" y="974"/>
                  <a:pt x="3192" y="31"/>
                  <a:pt x="1976" y="1"/>
                </a:cubicBezTo>
                <a:cubicBezTo>
                  <a:pt x="1957" y="0"/>
                  <a:pt x="1939" y="0"/>
                  <a:pt x="19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5"/>
          <p:cNvSpPr txBox="1">
            <a:spLocks noGrp="1"/>
          </p:cNvSpPr>
          <p:nvPr>
            <p:ph type="subTitle" idx="1"/>
          </p:nvPr>
        </p:nvSpPr>
        <p:spPr>
          <a:xfrm>
            <a:off x="5520143" y="1519262"/>
            <a:ext cx="1550100" cy="692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Font typeface="Crete Round"/>
              <a:buNone/>
              <a:defRPr sz="2100">
                <a:latin typeface="Pacifico"/>
                <a:ea typeface="Pacifico"/>
                <a:cs typeface="Pacifico"/>
                <a:sym typeface="Pacifico"/>
              </a:defRPr>
            </a:lvl1pPr>
            <a:lvl2pPr lvl="1" algn="ctr" rtl="0">
              <a:lnSpc>
                <a:spcPct val="100000"/>
              </a:lnSpc>
              <a:spcBef>
                <a:spcPts val="0"/>
              </a:spcBef>
              <a:spcAft>
                <a:spcPts val="0"/>
              </a:spcAft>
              <a:buSzPts val="2800"/>
              <a:buFont typeface="Crete Round"/>
              <a:buNone/>
              <a:defRPr sz="2800">
                <a:latin typeface="Crete Round"/>
                <a:ea typeface="Crete Round"/>
                <a:cs typeface="Crete Round"/>
                <a:sym typeface="Crete Round"/>
              </a:defRPr>
            </a:lvl2pPr>
            <a:lvl3pPr lvl="2" algn="ctr" rtl="0">
              <a:lnSpc>
                <a:spcPct val="100000"/>
              </a:lnSpc>
              <a:spcBef>
                <a:spcPts val="0"/>
              </a:spcBef>
              <a:spcAft>
                <a:spcPts val="0"/>
              </a:spcAft>
              <a:buSzPts val="2800"/>
              <a:buFont typeface="Crete Round"/>
              <a:buNone/>
              <a:defRPr sz="2800">
                <a:latin typeface="Crete Round"/>
                <a:ea typeface="Crete Round"/>
                <a:cs typeface="Crete Round"/>
                <a:sym typeface="Crete Round"/>
              </a:defRPr>
            </a:lvl3pPr>
            <a:lvl4pPr lvl="3" algn="ctr" rtl="0">
              <a:lnSpc>
                <a:spcPct val="100000"/>
              </a:lnSpc>
              <a:spcBef>
                <a:spcPts val="0"/>
              </a:spcBef>
              <a:spcAft>
                <a:spcPts val="0"/>
              </a:spcAft>
              <a:buSzPts val="2800"/>
              <a:buFont typeface="Crete Round"/>
              <a:buNone/>
              <a:defRPr sz="2800">
                <a:latin typeface="Crete Round"/>
                <a:ea typeface="Crete Round"/>
                <a:cs typeface="Crete Round"/>
                <a:sym typeface="Crete Round"/>
              </a:defRPr>
            </a:lvl4pPr>
            <a:lvl5pPr lvl="4" algn="ctr" rtl="0">
              <a:lnSpc>
                <a:spcPct val="100000"/>
              </a:lnSpc>
              <a:spcBef>
                <a:spcPts val="0"/>
              </a:spcBef>
              <a:spcAft>
                <a:spcPts val="0"/>
              </a:spcAft>
              <a:buSzPts val="2800"/>
              <a:buFont typeface="Crete Round"/>
              <a:buNone/>
              <a:defRPr sz="2800">
                <a:latin typeface="Crete Round"/>
                <a:ea typeface="Crete Round"/>
                <a:cs typeface="Crete Round"/>
                <a:sym typeface="Crete Round"/>
              </a:defRPr>
            </a:lvl5pPr>
            <a:lvl6pPr lvl="5" algn="ctr" rtl="0">
              <a:lnSpc>
                <a:spcPct val="100000"/>
              </a:lnSpc>
              <a:spcBef>
                <a:spcPts val="0"/>
              </a:spcBef>
              <a:spcAft>
                <a:spcPts val="0"/>
              </a:spcAft>
              <a:buSzPts val="2800"/>
              <a:buFont typeface="Crete Round"/>
              <a:buNone/>
              <a:defRPr sz="2800">
                <a:latin typeface="Crete Round"/>
                <a:ea typeface="Crete Round"/>
                <a:cs typeface="Crete Round"/>
                <a:sym typeface="Crete Round"/>
              </a:defRPr>
            </a:lvl6pPr>
            <a:lvl7pPr lvl="6" algn="ctr" rtl="0">
              <a:lnSpc>
                <a:spcPct val="100000"/>
              </a:lnSpc>
              <a:spcBef>
                <a:spcPts val="0"/>
              </a:spcBef>
              <a:spcAft>
                <a:spcPts val="0"/>
              </a:spcAft>
              <a:buSzPts val="2800"/>
              <a:buFont typeface="Crete Round"/>
              <a:buNone/>
              <a:defRPr sz="2800">
                <a:latin typeface="Crete Round"/>
                <a:ea typeface="Crete Round"/>
                <a:cs typeface="Crete Round"/>
                <a:sym typeface="Crete Round"/>
              </a:defRPr>
            </a:lvl7pPr>
            <a:lvl8pPr lvl="7" algn="ctr" rtl="0">
              <a:lnSpc>
                <a:spcPct val="100000"/>
              </a:lnSpc>
              <a:spcBef>
                <a:spcPts val="0"/>
              </a:spcBef>
              <a:spcAft>
                <a:spcPts val="0"/>
              </a:spcAft>
              <a:buSzPts val="2800"/>
              <a:buFont typeface="Crete Round"/>
              <a:buNone/>
              <a:defRPr sz="2800">
                <a:latin typeface="Crete Round"/>
                <a:ea typeface="Crete Round"/>
                <a:cs typeface="Crete Round"/>
                <a:sym typeface="Crete Round"/>
              </a:defRPr>
            </a:lvl8pPr>
            <a:lvl9pPr lvl="8" algn="ctr" rtl="0">
              <a:lnSpc>
                <a:spcPct val="100000"/>
              </a:lnSpc>
              <a:spcBef>
                <a:spcPts val="0"/>
              </a:spcBef>
              <a:spcAft>
                <a:spcPts val="0"/>
              </a:spcAft>
              <a:buSzPts val="2800"/>
              <a:buFont typeface="Crete Round"/>
              <a:buNone/>
              <a:defRPr sz="2800">
                <a:latin typeface="Crete Round"/>
                <a:ea typeface="Crete Round"/>
                <a:cs typeface="Crete Round"/>
                <a:sym typeface="Crete Round"/>
              </a:defRPr>
            </a:lvl9pPr>
          </a:lstStyle>
          <a:p>
            <a:endParaRPr/>
          </a:p>
        </p:txBody>
      </p:sp>
      <p:sp>
        <p:nvSpPr>
          <p:cNvPr id="53" name="Google Shape;53;p5"/>
          <p:cNvSpPr txBox="1">
            <a:spLocks noGrp="1"/>
          </p:cNvSpPr>
          <p:nvPr>
            <p:ph type="subTitle" idx="2"/>
          </p:nvPr>
        </p:nvSpPr>
        <p:spPr>
          <a:xfrm>
            <a:off x="2073757" y="1519262"/>
            <a:ext cx="1550100" cy="692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Font typeface="Crete Round"/>
              <a:buNone/>
              <a:defRPr sz="2100">
                <a:latin typeface="Pacifico"/>
                <a:ea typeface="Pacifico"/>
                <a:cs typeface="Pacifico"/>
                <a:sym typeface="Pacifico"/>
              </a:defRPr>
            </a:lvl1pPr>
            <a:lvl2pPr lvl="1" algn="ctr" rtl="0">
              <a:lnSpc>
                <a:spcPct val="100000"/>
              </a:lnSpc>
              <a:spcBef>
                <a:spcPts val="0"/>
              </a:spcBef>
              <a:spcAft>
                <a:spcPts val="0"/>
              </a:spcAft>
              <a:buSzPts val="2800"/>
              <a:buFont typeface="Crete Round"/>
              <a:buNone/>
              <a:defRPr sz="2800">
                <a:latin typeface="Crete Round"/>
                <a:ea typeface="Crete Round"/>
                <a:cs typeface="Crete Round"/>
                <a:sym typeface="Crete Round"/>
              </a:defRPr>
            </a:lvl2pPr>
            <a:lvl3pPr lvl="2" algn="ctr" rtl="0">
              <a:lnSpc>
                <a:spcPct val="100000"/>
              </a:lnSpc>
              <a:spcBef>
                <a:spcPts val="0"/>
              </a:spcBef>
              <a:spcAft>
                <a:spcPts val="0"/>
              </a:spcAft>
              <a:buSzPts val="2800"/>
              <a:buFont typeface="Crete Round"/>
              <a:buNone/>
              <a:defRPr sz="2800">
                <a:latin typeface="Crete Round"/>
                <a:ea typeface="Crete Round"/>
                <a:cs typeface="Crete Round"/>
                <a:sym typeface="Crete Round"/>
              </a:defRPr>
            </a:lvl3pPr>
            <a:lvl4pPr lvl="3" algn="ctr" rtl="0">
              <a:lnSpc>
                <a:spcPct val="100000"/>
              </a:lnSpc>
              <a:spcBef>
                <a:spcPts val="0"/>
              </a:spcBef>
              <a:spcAft>
                <a:spcPts val="0"/>
              </a:spcAft>
              <a:buSzPts val="2800"/>
              <a:buFont typeface="Crete Round"/>
              <a:buNone/>
              <a:defRPr sz="2800">
                <a:latin typeface="Crete Round"/>
                <a:ea typeface="Crete Round"/>
                <a:cs typeface="Crete Round"/>
                <a:sym typeface="Crete Round"/>
              </a:defRPr>
            </a:lvl4pPr>
            <a:lvl5pPr lvl="4" algn="ctr" rtl="0">
              <a:lnSpc>
                <a:spcPct val="100000"/>
              </a:lnSpc>
              <a:spcBef>
                <a:spcPts val="0"/>
              </a:spcBef>
              <a:spcAft>
                <a:spcPts val="0"/>
              </a:spcAft>
              <a:buSzPts val="2800"/>
              <a:buFont typeface="Crete Round"/>
              <a:buNone/>
              <a:defRPr sz="2800">
                <a:latin typeface="Crete Round"/>
                <a:ea typeface="Crete Round"/>
                <a:cs typeface="Crete Round"/>
                <a:sym typeface="Crete Round"/>
              </a:defRPr>
            </a:lvl5pPr>
            <a:lvl6pPr lvl="5" algn="ctr" rtl="0">
              <a:lnSpc>
                <a:spcPct val="100000"/>
              </a:lnSpc>
              <a:spcBef>
                <a:spcPts val="0"/>
              </a:spcBef>
              <a:spcAft>
                <a:spcPts val="0"/>
              </a:spcAft>
              <a:buSzPts val="2800"/>
              <a:buFont typeface="Crete Round"/>
              <a:buNone/>
              <a:defRPr sz="2800">
                <a:latin typeface="Crete Round"/>
                <a:ea typeface="Crete Round"/>
                <a:cs typeface="Crete Round"/>
                <a:sym typeface="Crete Round"/>
              </a:defRPr>
            </a:lvl6pPr>
            <a:lvl7pPr lvl="6" algn="ctr" rtl="0">
              <a:lnSpc>
                <a:spcPct val="100000"/>
              </a:lnSpc>
              <a:spcBef>
                <a:spcPts val="0"/>
              </a:spcBef>
              <a:spcAft>
                <a:spcPts val="0"/>
              </a:spcAft>
              <a:buSzPts val="2800"/>
              <a:buFont typeface="Crete Round"/>
              <a:buNone/>
              <a:defRPr sz="2800">
                <a:latin typeface="Crete Round"/>
                <a:ea typeface="Crete Round"/>
                <a:cs typeface="Crete Round"/>
                <a:sym typeface="Crete Round"/>
              </a:defRPr>
            </a:lvl7pPr>
            <a:lvl8pPr lvl="7" algn="ctr" rtl="0">
              <a:lnSpc>
                <a:spcPct val="100000"/>
              </a:lnSpc>
              <a:spcBef>
                <a:spcPts val="0"/>
              </a:spcBef>
              <a:spcAft>
                <a:spcPts val="0"/>
              </a:spcAft>
              <a:buSzPts val="2800"/>
              <a:buFont typeface="Crete Round"/>
              <a:buNone/>
              <a:defRPr sz="2800">
                <a:latin typeface="Crete Round"/>
                <a:ea typeface="Crete Round"/>
                <a:cs typeface="Crete Round"/>
                <a:sym typeface="Crete Round"/>
              </a:defRPr>
            </a:lvl8pPr>
            <a:lvl9pPr lvl="8" algn="ctr" rtl="0">
              <a:lnSpc>
                <a:spcPct val="100000"/>
              </a:lnSpc>
              <a:spcBef>
                <a:spcPts val="0"/>
              </a:spcBef>
              <a:spcAft>
                <a:spcPts val="0"/>
              </a:spcAft>
              <a:buSzPts val="2800"/>
              <a:buFont typeface="Crete Round"/>
              <a:buNone/>
              <a:defRPr sz="2800">
                <a:latin typeface="Crete Round"/>
                <a:ea typeface="Crete Round"/>
                <a:cs typeface="Crete Round"/>
                <a:sym typeface="Crete Round"/>
              </a:defRPr>
            </a:lvl9pPr>
          </a:lstStyle>
          <a:p>
            <a:endParaRPr/>
          </a:p>
        </p:txBody>
      </p:sp>
      <p:sp>
        <p:nvSpPr>
          <p:cNvPr id="54" name="Google Shape;54;p5"/>
          <p:cNvSpPr txBox="1">
            <a:spLocks noGrp="1"/>
          </p:cNvSpPr>
          <p:nvPr>
            <p:ph type="subTitle" idx="3"/>
          </p:nvPr>
        </p:nvSpPr>
        <p:spPr>
          <a:xfrm>
            <a:off x="1259763" y="2452250"/>
            <a:ext cx="2766600" cy="13716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100"/>
              <a:buFont typeface="Josefin Slab"/>
              <a:buChar char="●"/>
              <a:defRPr sz="1500"/>
            </a:lvl1pPr>
            <a:lvl2pPr lvl="1">
              <a:spcBef>
                <a:spcPts val="0"/>
              </a:spcBef>
              <a:spcAft>
                <a:spcPts val="0"/>
              </a:spcAft>
              <a:buSzPts val="1100"/>
              <a:buFont typeface="Josefin Slab"/>
              <a:buChar char="○"/>
              <a:defRPr/>
            </a:lvl2pPr>
            <a:lvl3pPr lvl="2">
              <a:spcBef>
                <a:spcPts val="1600"/>
              </a:spcBef>
              <a:spcAft>
                <a:spcPts val="0"/>
              </a:spcAft>
              <a:buSzPts val="1100"/>
              <a:buFont typeface="Josefin Slab"/>
              <a:buChar char="■"/>
              <a:defRPr/>
            </a:lvl3pPr>
            <a:lvl4pPr lvl="3">
              <a:spcBef>
                <a:spcPts val="1600"/>
              </a:spcBef>
              <a:spcAft>
                <a:spcPts val="0"/>
              </a:spcAft>
              <a:buSzPts val="1100"/>
              <a:buFont typeface="Josefin Slab"/>
              <a:buChar char="●"/>
              <a:defRPr/>
            </a:lvl4pPr>
            <a:lvl5pPr lvl="4">
              <a:spcBef>
                <a:spcPts val="1600"/>
              </a:spcBef>
              <a:spcAft>
                <a:spcPts val="0"/>
              </a:spcAft>
              <a:buSzPts val="1100"/>
              <a:buFont typeface="Josefin Slab"/>
              <a:buChar char="○"/>
              <a:defRPr/>
            </a:lvl5pPr>
            <a:lvl6pPr lvl="5">
              <a:spcBef>
                <a:spcPts val="1600"/>
              </a:spcBef>
              <a:spcAft>
                <a:spcPts val="0"/>
              </a:spcAft>
              <a:buSzPts val="1100"/>
              <a:buFont typeface="Josefin Slab"/>
              <a:buChar char="■"/>
              <a:defRPr/>
            </a:lvl6pPr>
            <a:lvl7pPr lvl="6">
              <a:spcBef>
                <a:spcPts val="1600"/>
              </a:spcBef>
              <a:spcAft>
                <a:spcPts val="0"/>
              </a:spcAft>
              <a:buSzPts val="1100"/>
              <a:buFont typeface="Josefin Slab"/>
              <a:buChar char="●"/>
              <a:defRPr/>
            </a:lvl7pPr>
            <a:lvl8pPr lvl="7">
              <a:spcBef>
                <a:spcPts val="1600"/>
              </a:spcBef>
              <a:spcAft>
                <a:spcPts val="0"/>
              </a:spcAft>
              <a:buSzPts val="1100"/>
              <a:buFont typeface="Josefin Slab"/>
              <a:buChar char="○"/>
              <a:defRPr/>
            </a:lvl8pPr>
            <a:lvl9pPr lvl="8">
              <a:spcBef>
                <a:spcPts val="1600"/>
              </a:spcBef>
              <a:spcAft>
                <a:spcPts val="1600"/>
              </a:spcAft>
              <a:buSzPts val="1100"/>
              <a:buFont typeface="Josefin Slab"/>
              <a:buChar char="■"/>
              <a:defRPr/>
            </a:lvl9pPr>
          </a:lstStyle>
          <a:p>
            <a:endParaRPr/>
          </a:p>
        </p:txBody>
      </p:sp>
      <p:sp>
        <p:nvSpPr>
          <p:cNvPr id="55" name="Google Shape;55;p5"/>
          <p:cNvSpPr txBox="1">
            <a:spLocks noGrp="1"/>
          </p:cNvSpPr>
          <p:nvPr>
            <p:ph type="subTitle" idx="4"/>
          </p:nvPr>
        </p:nvSpPr>
        <p:spPr>
          <a:xfrm>
            <a:off x="4706038" y="2452250"/>
            <a:ext cx="2766600" cy="137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100"/>
              <a:buFont typeface="Josefin Slab"/>
              <a:buChar char="●"/>
              <a:defRPr sz="1500"/>
            </a:lvl1pPr>
            <a:lvl2pPr lvl="1" algn="r" rtl="0">
              <a:spcBef>
                <a:spcPts val="0"/>
              </a:spcBef>
              <a:spcAft>
                <a:spcPts val="0"/>
              </a:spcAft>
              <a:buSzPts val="1100"/>
              <a:buFont typeface="Josefin Slab"/>
              <a:buChar char="○"/>
              <a:defRPr/>
            </a:lvl2pPr>
            <a:lvl3pPr lvl="2" algn="r" rtl="0">
              <a:spcBef>
                <a:spcPts val="1600"/>
              </a:spcBef>
              <a:spcAft>
                <a:spcPts val="0"/>
              </a:spcAft>
              <a:buSzPts val="1100"/>
              <a:buFont typeface="Josefin Slab"/>
              <a:buChar char="■"/>
              <a:defRPr/>
            </a:lvl3pPr>
            <a:lvl4pPr lvl="3" algn="r" rtl="0">
              <a:spcBef>
                <a:spcPts val="1600"/>
              </a:spcBef>
              <a:spcAft>
                <a:spcPts val="0"/>
              </a:spcAft>
              <a:buSzPts val="1100"/>
              <a:buFont typeface="Josefin Slab"/>
              <a:buChar char="●"/>
              <a:defRPr/>
            </a:lvl4pPr>
            <a:lvl5pPr lvl="4" algn="r" rtl="0">
              <a:spcBef>
                <a:spcPts val="1600"/>
              </a:spcBef>
              <a:spcAft>
                <a:spcPts val="0"/>
              </a:spcAft>
              <a:buSzPts val="1100"/>
              <a:buFont typeface="Josefin Slab"/>
              <a:buChar char="○"/>
              <a:defRPr/>
            </a:lvl5pPr>
            <a:lvl6pPr lvl="5" algn="r" rtl="0">
              <a:spcBef>
                <a:spcPts val="1600"/>
              </a:spcBef>
              <a:spcAft>
                <a:spcPts val="0"/>
              </a:spcAft>
              <a:buSzPts val="1100"/>
              <a:buFont typeface="Josefin Slab"/>
              <a:buChar char="■"/>
              <a:defRPr/>
            </a:lvl6pPr>
            <a:lvl7pPr lvl="6" algn="r" rtl="0">
              <a:spcBef>
                <a:spcPts val="1600"/>
              </a:spcBef>
              <a:spcAft>
                <a:spcPts val="0"/>
              </a:spcAft>
              <a:buSzPts val="1100"/>
              <a:buFont typeface="Josefin Slab"/>
              <a:buChar char="●"/>
              <a:defRPr/>
            </a:lvl7pPr>
            <a:lvl8pPr lvl="7" algn="r" rtl="0">
              <a:spcBef>
                <a:spcPts val="1600"/>
              </a:spcBef>
              <a:spcAft>
                <a:spcPts val="0"/>
              </a:spcAft>
              <a:buSzPts val="1100"/>
              <a:buFont typeface="Josefin Slab"/>
              <a:buChar char="○"/>
              <a:defRPr/>
            </a:lvl8pPr>
            <a:lvl9pPr lvl="8" algn="r" rtl="0">
              <a:spcBef>
                <a:spcPts val="1600"/>
              </a:spcBef>
              <a:spcAft>
                <a:spcPts val="1600"/>
              </a:spcAft>
              <a:buSzPts val="1100"/>
              <a:buFont typeface="Josefin Slab"/>
              <a:buChar char="■"/>
              <a:defRPr/>
            </a:lvl9pPr>
          </a:lstStyle>
          <a:p>
            <a:endParaRPr/>
          </a:p>
        </p:txBody>
      </p:sp>
      <p:sp>
        <p:nvSpPr>
          <p:cNvPr id="56" name="Google Shape;56;p5"/>
          <p:cNvSpPr txBox="1">
            <a:spLocks noGrp="1"/>
          </p:cNvSpPr>
          <p:nvPr>
            <p:ph type="ctrTitle"/>
          </p:nvPr>
        </p:nvSpPr>
        <p:spPr>
          <a:xfrm>
            <a:off x="1504950" y="402200"/>
            <a:ext cx="6134100" cy="584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500" b="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7"/>
        <p:cNvGrpSpPr/>
        <p:nvPr/>
      </p:nvGrpSpPr>
      <p:grpSpPr>
        <a:xfrm>
          <a:off x="0" y="0"/>
          <a:ext cx="0" cy="0"/>
          <a:chOff x="0" y="0"/>
          <a:chExt cx="0" cy="0"/>
        </a:xfrm>
      </p:grpSpPr>
      <p:sp>
        <p:nvSpPr>
          <p:cNvPr id="58" name="Google Shape;58;p6"/>
          <p:cNvSpPr/>
          <p:nvPr/>
        </p:nvSpPr>
        <p:spPr>
          <a:xfrm rot="-5400000" flipH="1">
            <a:off x="-480181" y="804301"/>
            <a:ext cx="1842407" cy="985049"/>
          </a:xfrm>
          <a:custGeom>
            <a:avLst/>
            <a:gdLst/>
            <a:ahLst/>
            <a:cxnLst/>
            <a:rect l="l" t="t" r="r" b="b"/>
            <a:pathLst>
              <a:path w="62779" h="33565" extrusionOk="0">
                <a:moveTo>
                  <a:pt x="62779" y="1"/>
                </a:moveTo>
                <a:lnTo>
                  <a:pt x="62779" y="1"/>
                </a:lnTo>
                <a:cubicBezTo>
                  <a:pt x="62779" y="1"/>
                  <a:pt x="62778" y="1"/>
                  <a:pt x="62778" y="1"/>
                </a:cubicBezTo>
                <a:lnTo>
                  <a:pt x="62778" y="1"/>
                </a:lnTo>
                <a:lnTo>
                  <a:pt x="62779" y="1"/>
                </a:lnTo>
                <a:close/>
                <a:moveTo>
                  <a:pt x="62778" y="1"/>
                </a:moveTo>
                <a:lnTo>
                  <a:pt x="268" y="701"/>
                </a:lnTo>
                <a:cubicBezTo>
                  <a:pt x="1" y="701"/>
                  <a:pt x="1468" y="9508"/>
                  <a:pt x="1568" y="10008"/>
                </a:cubicBezTo>
                <a:cubicBezTo>
                  <a:pt x="3603" y="18814"/>
                  <a:pt x="8807" y="28254"/>
                  <a:pt x="17480" y="31957"/>
                </a:cubicBezTo>
                <a:cubicBezTo>
                  <a:pt x="19698" y="32899"/>
                  <a:pt x="22310" y="33564"/>
                  <a:pt x="24866" y="33564"/>
                </a:cubicBezTo>
                <a:cubicBezTo>
                  <a:pt x="26652" y="33564"/>
                  <a:pt x="28411" y="33240"/>
                  <a:pt x="29989" y="32457"/>
                </a:cubicBezTo>
                <a:cubicBezTo>
                  <a:pt x="33825" y="30589"/>
                  <a:pt x="35793" y="26553"/>
                  <a:pt x="37494" y="22817"/>
                </a:cubicBezTo>
                <a:cubicBezTo>
                  <a:pt x="39496" y="18447"/>
                  <a:pt x="41564" y="14011"/>
                  <a:pt x="45400" y="10875"/>
                </a:cubicBezTo>
                <a:cubicBezTo>
                  <a:pt x="50036" y="7072"/>
                  <a:pt x="56441" y="6439"/>
                  <a:pt x="60844" y="2269"/>
                </a:cubicBezTo>
                <a:cubicBezTo>
                  <a:pt x="61111" y="2003"/>
                  <a:pt x="62542" y="6"/>
                  <a:pt x="627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6"/>
          <p:cNvSpPr/>
          <p:nvPr/>
        </p:nvSpPr>
        <p:spPr>
          <a:xfrm rot="-2990106">
            <a:off x="7121561" y="57845"/>
            <a:ext cx="1230700" cy="1306208"/>
          </a:xfrm>
          <a:custGeom>
            <a:avLst/>
            <a:gdLst/>
            <a:ahLst/>
            <a:cxnLst/>
            <a:rect l="l" t="t" r="r" b="b"/>
            <a:pathLst>
              <a:path w="35564" h="37746" extrusionOk="0">
                <a:moveTo>
                  <a:pt x="5129" y="0"/>
                </a:moveTo>
                <a:cubicBezTo>
                  <a:pt x="4922" y="0"/>
                  <a:pt x="4697" y="61"/>
                  <a:pt x="4469" y="187"/>
                </a:cubicBezTo>
                <a:cubicBezTo>
                  <a:pt x="2007" y="1646"/>
                  <a:pt x="1" y="4747"/>
                  <a:pt x="305" y="7786"/>
                </a:cubicBezTo>
                <a:cubicBezTo>
                  <a:pt x="396" y="8546"/>
                  <a:pt x="669" y="9245"/>
                  <a:pt x="1095" y="9853"/>
                </a:cubicBezTo>
                <a:cubicBezTo>
                  <a:pt x="1780" y="10792"/>
                  <a:pt x="2762" y="11138"/>
                  <a:pt x="3811" y="11138"/>
                </a:cubicBezTo>
                <a:cubicBezTo>
                  <a:pt x="4018" y="11138"/>
                  <a:pt x="4228" y="11124"/>
                  <a:pt x="4438" y="11099"/>
                </a:cubicBezTo>
                <a:cubicBezTo>
                  <a:pt x="5259" y="11008"/>
                  <a:pt x="6049" y="10704"/>
                  <a:pt x="6870" y="10522"/>
                </a:cubicBezTo>
                <a:cubicBezTo>
                  <a:pt x="7660" y="10309"/>
                  <a:pt x="8511" y="10187"/>
                  <a:pt x="9362" y="10157"/>
                </a:cubicBezTo>
                <a:cubicBezTo>
                  <a:pt x="10882" y="10187"/>
                  <a:pt x="11490" y="11160"/>
                  <a:pt x="10791" y="12497"/>
                </a:cubicBezTo>
                <a:cubicBezTo>
                  <a:pt x="10214" y="13561"/>
                  <a:pt x="9545" y="14564"/>
                  <a:pt x="8755" y="15476"/>
                </a:cubicBezTo>
                <a:cubicBezTo>
                  <a:pt x="7812" y="16692"/>
                  <a:pt x="6779" y="17847"/>
                  <a:pt x="6171" y="19276"/>
                </a:cubicBezTo>
                <a:cubicBezTo>
                  <a:pt x="5472" y="20856"/>
                  <a:pt x="5289" y="22437"/>
                  <a:pt x="6080" y="24048"/>
                </a:cubicBezTo>
                <a:cubicBezTo>
                  <a:pt x="6519" y="25029"/>
                  <a:pt x="7506" y="25659"/>
                  <a:pt x="8557" y="25659"/>
                </a:cubicBezTo>
                <a:cubicBezTo>
                  <a:pt x="8743" y="25659"/>
                  <a:pt x="8932" y="25639"/>
                  <a:pt x="9119" y="25598"/>
                </a:cubicBezTo>
                <a:cubicBezTo>
                  <a:pt x="9545" y="25537"/>
                  <a:pt x="10001" y="25385"/>
                  <a:pt x="10396" y="25203"/>
                </a:cubicBezTo>
                <a:cubicBezTo>
                  <a:pt x="11247" y="24747"/>
                  <a:pt x="12037" y="24200"/>
                  <a:pt x="12888" y="23713"/>
                </a:cubicBezTo>
                <a:cubicBezTo>
                  <a:pt x="13891" y="23136"/>
                  <a:pt x="14894" y="22498"/>
                  <a:pt x="15989" y="22011"/>
                </a:cubicBezTo>
                <a:cubicBezTo>
                  <a:pt x="16231" y="21878"/>
                  <a:pt x="16497" y="21812"/>
                  <a:pt x="16763" y="21812"/>
                </a:cubicBezTo>
                <a:cubicBezTo>
                  <a:pt x="17164" y="21812"/>
                  <a:pt x="17562" y="21962"/>
                  <a:pt x="17873" y="22254"/>
                </a:cubicBezTo>
                <a:cubicBezTo>
                  <a:pt x="18451" y="22802"/>
                  <a:pt x="18268" y="23501"/>
                  <a:pt x="18086" y="24169"/>
                </a:cubicBezTo>
                <a:cubicBezTo>
                  <a:pt x="18056" y="24321"/>
                  <a:pt x="17995" y="24473"/>
                  <a:pt x="17934" y="24595"/>
                </a:cubicBezTo>
                <a:cubicBezTo>
                  <a:pt x="17417" y="25507"/>
                  <a:pt x="16870" y="26388"/>
                  <a:pt x="16414" y="27300"/>
                </a:cubicBezTo>
                <a:cubicBezTo>
                  <a:pt x="15715" y="28546"/>
                  <a:pt x="15107" y="29793"/>
                  <a:pt x="14591" y="31100"/>
                </a:cubicBezTo>
                <a:cubicBezTo>
                  <a:pt x="13922" y="32802"/>
                  <a:pt x="14165" y="34717"/>
                  <a:pt x="15198" y="36206"/>
                </a:cubicBezTo>
                <a:cubicBezTo>
                  <a:pt x="15915" y="37222"/>
                  <a:pt x="16841" y="37745"/>
                  <a:pt x="17793" y="37745"/>
                </a:cubicBezTo>
                <a:cubicBezTo>
                  <a:pt x="18577" y="37745"/>
                  <a:pt x="19378" y="37390"/>
                  <a:pt x="20092" y="36662"/>
                </a:cubicBezTo>
                <a:cubicBezTo>
                  <a:pt x="20578" y="36115"/>
                  <a:pt x="20974" y="35537"/>
                  <a:pt x="21338" y="34899"/>
                </a:cubicBezTo>
                <a:cubicBezTo>
                  <a:pt x="22129" y="33683"/>
                  <a:pt x="22797" y="32407"/>
                  <a:pt x="23648" y="31221"/>
                </a:cubicBezTo>
                <a:cubicBezTo>
                  <a:pt x="24063" y="30659"/>
                  <a:pt x="24391" y="30385"/>
                  <a:pt x="24713" y="30385"/>
                </a:cubicBezTo>
                <a:cubicBezTo>
                  <a:pt x="25052" y="30385"/>
                  <a:pt x="25385" y="30689"/>
                  <a:pt x="25807" y="31282"/>
                </a:cubicBezTo>
                <a:cubicBezTo>
                  <a:pt x="26323" y="32011"/>
                  <a:pt x="26749" y="32771"/>
                  <a:pt x="27266" y="33440"/>
                </a:cubicBezTo>
                <a:cubicBezTo>
                  <a:pt x="27942" y="34342"/>
                  <a:pt x="29003" y="34842"/>
                  <a:pt x="30088" y="34842"/>
                </a:cubicBezTo>
                <a:cubicBezTo>
                  <a:pt x="30467" y="34842"/>
                  <a:pt x="30848" y="34781"/>
                  <a:pt x="31217" y="34656"/>
                </a:cubicBezTo>
                <a:cubicBezTo>
                  <a:pt x="32706" y="34200"/>
                  <a:pt x="33254" y="33075"/>
                  <a:pt x="33375" y="31647"/>
                </a:cubicBezTo>
                <a:cubicBezTo>
                  <a:pt x="33436" y="30796"/>
                  <a:pt x="33345" y="29914"/>
                  <a:pt x="33375" y="29063"/>
                </a:cubicBezTo>
                <a:cubicBezTo>
                  <a:pt x="33405" y="28060"/>
                  <a:pt x="33436" y="27057"/>
                  <a:pt x="33588" y="26084"/>
                </a:cubicBezTo>
                <a:cubicBezTo>
                  <a:pt x="33649" y="25476"/>
                  <a:pt x="34044" y="24990"/>
                  <a:pt x="34621" y="24777"/>
                </a:cubicBezTo>
                <a:cubicBezTo>
                  <a:pt x="35290" y="24473"/>
                  <a:pt x="35564" y="23987"/>
                  <a:pt x="35320" y="23440"/>
                </a:cubicBezTo>
                <a:cubicBezTo>
                  <a:pt x="35153" y="23062"/>
                  <a:pt x="34811" y="22858"/>
                  <a:pt x="34395" y="22858"/>
                </a:cubicBezTo>
                <a:cubicBezTo>
                  <a:pt x="34209" y="22858"/>
                  <a:pt x="34008" y="22899"/>
                  <a:pt x="33801" y="22984"/>
                </a:cubicBezTo>
                <a:cubicBezTo>
                  <a:pt x="32919" y="23318"/>
                  <a:pt x="32220" y="24048"/>
                  <a:pt x="31855" y="24929"/>
                </a:cubicBezTo>
                <a:cubicBezTo>
                  <a:pt x="31278" y="26297"/>
                  <a:pt x="31339" y="27726"/>
                  <a:pt x="31369" y="29154"/>
                </a:cubicBezTo>
                <a:cubicBezTo>
                  <a:pt x="31430" y="30036"/>
                  <a:pt x="31430" y="30887"/>
                  <a:pt x="31369" y="31768"/>
                </a:cubicBezTo>
                <a:cubicBezTo>
                  <a:pt x="31369" y="32422"/>
                  <a:pt x="30813" y="32915"/>
                  <a:pt x="30210" y="32915"/>
                </a:cubicBezTo>
                <a:cubicBezTo>
                  <a:pt x="30029" y="32915"/>
                  <a:pt x="29843" y="32870"/>
                  <a:pt x="29667" y="32771"/>
                </a:cubicBezTo>
                <a:cubicBezTo>
                  <a:pt x="29211" y="32559"/>
                  <a:pt x="28816" y="32224"/>
                  <a:pt x="28512" y="31799"/>
                </a:cubicBezTo>
                <a:cubicBezTo>
                  <a:pt x="27904" y="31039"/>
                  <a:pt x="27448" y="30188"/>
                  <a:pt x="26840" y="29458"/>
                </a:cubicBezTo>
                <a:cubicBezTo>
                  <a:pt x="26208" y="28731"/>
                  <a:pt x="25493" y="28374"/>
                  <a:pt x="24765" y="28374"/>
                </a:cubicBezTo>
                <a:cubicBezTo>
                  <a:pt x="24093" y="28374"/>
                  <a:pt x="23409" y="28678"/>
                  <a:pt x="22767" y="29276"/>
                </a:cubicBezTo>
                <a:cubicBezTo>
                  <a:pt x="21825" y="30218"/>
                  <a:pt x="21034" y="31312"/>
                  <a:pt x="20396" y="32498"/>
                </a:cubicBezTo>
                <a:cubicBezTo>
                  <a:pt x="19940" y="33410"/>
                  <a:pt x="19423" y="34261"/>
                  <a:pt x="18846" y="35112"/>
                </a:cubicBezTo>
                <a:cubicBezTo>
                  <a:pt x="18497" y="35558"/>
                  <a:pt x="18155" y="35774"/>
                  <a:pt x="17822" y="35774"/>
                </a:cubicBezTo>
                <a:cubicBezTo>
                  <a:pt x="17429" y="35774"/>
                  <a:pt x="17050" y="35474"/>
                  <a:pt x="16688" y="34899"/>
                </a:cubicBezTo>
                <a:cubicBezTo>
                  <a:pt x="16080" y="33957"/>
                  <a:pt x="16141" y="32893"/>
                  <a:pt x="16384" y="31859"/>
                </a:cubicBezTo>
                <a:cubicBezTo>
                  <a:pt x="16749" y="30400"/>
                  <a:pt x="17539" y="29185"/>
                  <a:pt x="18299" y="27969"/>
                </a:cubicBezTo>
                <a:cubicBezTo>
                  <a:pt x="19119" y="26631"/>
                  <a:pt x="19940" y="25324"/>
                  <a:pt x="20153" y="23744"/>
                </a:cubicBezTo>
                <a:cubicBezTo>
                  <a:pt x="20396" y="21647"/>
                  <a:pt x="19089" y="20036"/>
                  <a:pt x="16992" y="19914"/>
                </a:cubicBezTo>
                <a:cubicBezTo>
                  <a:pt x="16891" y="19908"/>
                  <a:pt x="16790" y="19905"/>
                  <a:pt x="16689" y="19905"/>
                </a:cubicBezTo>
                <a:cubicBezTo>
                  <a:pt x="15788" y="19905"/>
                  <a:pt x="14897" y="20148"/>
                  <a:pt x="14104" y="20613"/>
                </a:cubicBezTo>
                <a:cubicBezTo>
                  <a:pt x="13071" y="21191"/>
                  <a:pt x="12098" y="21920"/>
                  <a:pt x="11065" y="22528"/>
                </a:cubicBezTo>
                <a:cubicBezTo>
                  <a:pt x="10396" y="22954"/>
                  <a:pt x="9697" y="23288"/>
                  <a:pt x="8967" y="23592"/>
                </a:cubicBezTo>
                <a:cubicBezTo>
                  <a:pt x="8843" y="23662"/>
                  <a:pt x="8709" y="23694"/>
                  <a:pt x="8576" y="23694"/>
                </a:cubicBezTo>
                <a:cubicBezTo>
                  <a:pt x="8190" y="23694"/>
                  <a:pt x="7819" y="23422"/>
                  <a:pt x="7752" y="23014"/>
                </a:cubicBezTo>
                <a:cubicBezTo>
                  <a:pt x="7539" y="22437"/>
                  <a:pt x="7508" y="21799"/>
                  <a:pt x="7600" y="21191"/>
                </a:cubicBezTo>
                <a:cubicBezTo>
                  <a:pt x="7903" y="20309"/>
                  <a:pt x="8268" y="19458"/>
                  <a:pt x="8663" y="18637"/>
                </a:cubicBezTo>
                <a:cubicBezTo>
                  <a:pt x="9697" y="17422"/>
                  <a:pt x="10396" y="16601"/>
                  <a:pt x="11065" y="15780"/>
                </a:cubicBezTo>
                <a:cubicBezTo>
                  <a:pt x="11977" y="14777"/>
                  <a:pt x="12615" y="13531"/>
                  <a:pt x="12949" y="12224"/>
                </a:cubicBezTo>
                <a:cubicBezTo>
                  <a:pt x="13284" y="10886"/>
                  <a:pt x="12706" y="9488"/>
                  <a:pt x="11521" y="8789"/>
                </a:cubicBezTo>
                <a:cubicBezTo>
                  <a:pt x="10875" y="8350"/>
                  <a:pt x="10119" y="8130"/>
                  <a:pt x="9347" y="8130"/>
                </a:cubicBezTo>
                <a:cubicBezTo>
                  <a:pt x="9210" y="8130"/>
                  <a:pt x="9074" y="8137"/>
                  <a:pt x="8937" y="8151"/>
                </a:cubicBezTo>
                <a:cubicBezTo>
                  <a:pt x="7934" y="8242"/>
                  <a:pt x="6931" y="8516"/>
                  <a:pt x="5958" y="8728"/>
                </a:cubicBezTo>
                <a:cubicBezTo>
                  <a:pt x="5289" y="8941"/>
                  <a:pt x="4590" y="9063"/>
                  <a:pt x="3922" y="9154"/>
                </a:cubicBezTo>
                <a:cubicBezTo>
                  <a:pt x="3894" y="9155"/>
                  <a:pt x="3867" y="9155"/>
                  <a:pt x="3841" y="9155"/>
                </a:cubicBezTo>
                <a:cubicBezTo>
                  <a:pt x="2858" y="9155"/>
                  <a:pt x="2309" y="8611"/>
                  <a:pt x="2250" y="7634"/>
                </a:cubicBezTo>
                <a:cubicBezTo>
                  <a:pt x="2219" y="7057"/>
                  <a:pt x="2280" y="6510"/>
                  <a:pt x="2432" y="5962"/>
                </a:cubicBezTo>
                <a:cubicBezTo>
                  <a:pt x="2858" y="4260"/>
                  <a:pt x="3952" y="2801"/>
                  <a:pt x="5472" y="1859"/>
                </a:cubicBezTo>
                <a:cubicBezTo>
                  <a:pt x="6049" y="1494"/>
                  <a:pt x="6232" y="978"/>
                  <a:pt x="5958" y="491"/>
                </a:cubicBezTo>
                <a:cubicBezTo>
                  <a:pt x="5769" y="169"/>
                  <a:pt x="5472" y="0"/>
                  <a:pt x="51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6"/>
          <p:cNvSpPr txBox="1">
            <a:spLocks noGrp="1"/>
          </p:cNvSpPr>
          <p:nvPr>
            <p:ph type="ctrTitle"/>
          </p:nvPr>
        </p:nvSpPr>
        <p:spPr>
          <a:xfrm>
            <a:off x="1504950" y="402200"/>
            <a:ext cx="6134100" cy="584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500" b="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61" name="Google Shape;61;p6"/>
          <p:cNvSpPr/>
          <p:nvPr/>
        </p:nvSpPr>
        <p:spPr>
          <a:xfrm>
            <a:off x="8461200" y="3804775"/>
            <a:ext cx="134500" cy="140600"/>
          </a:xfrm>
          <a:custGeom>
            <a:avLst/>
            <a:gdLst/>
            <a:ahLst/>
            <a:cxnLst/>
            <a:rect l="l" t="t" r="r" b="b"/>
            <a:pathLst>
              <a:path w="5380" h="5624" extrusionOk="0">
                <a:moveTo>
                  <a:pt x="2668" y="0"/>
                </a:moveTo>
                <a:cubicBezTo>
                  <a:pt x="2650" y="0"/>
                  <a:pt x="2632" y="0"/>
                  <a:pt x="2614" y="1"/>
                </a:cubicBezTo>
                <a:cubicBezTo>
                  <a:pt x="1186" y="31"/>
                  <a:pt x="31" y="1186"/>
                  <a:pt x="31" y="2615"/>
                </a:cubicBezTo>
                <a:cubicBezTo>
                  <a:pt x="0" y="4165"/>
                  <a:pt x="1307" y="5593"/>
                  <a:pt x="2766" y="5624"/>
                </a:cubicBezTo>
                <a:cubicBezTo>
                  <a:pt x="4195" y="5624"/>
                  <a:pt x="5320" y="4408"/>
                  <a:pt x="5320" y="2797"/>
                </a:cubicBezTo>
                <a:cubicBezTo>
                  <a:pt x="5380" y="1265"/>
                  <a:pt x="4163" y="0"/>
                  <a:pt x="26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6"/>
          <p:cNvSpPr/>
          <p:nvPr/>
        </p:nvSpPr>
        <p:spPr>
          <a:xfrm>
            <a:off x="8417750" y="4219350"/>
            <a:ext cx="138325" cy="130725"/>
          </a:xfrm>
          <a:custGeom>
            <a:avLst/>
            <a:gdLst/>
            <a:ahLst/>
            <a:cxnLst/>
            <a:rect l="l" t="t" r="r" b="b"/>
            <a:pathLst>
              <a:path w="5533" h="5229" extrusionOk="0">
                <a:moveTo>
                  <a:pt x="2675" y="1"/>
                </a:moveTo>
                <a:cubicBezTo>
                  <a:pt x="1216" y="1"/>
                  <a:pt x="1" y="1095"/>
                  <a:pt x="1" y="2402"/>
                </a:cubicBezTo>
                <a:cubicBezTo>
                  <a:pt x="1" y="3861"/>
                  <a:pt x="1520" y="5229"/>
                  <a:pt x="3131" y="5229"/>
                </a:cubicBezTo>
                <a:cubicBezTo>
                  <a:pt x="4529" y="5229"/>
                  <a:pt x="5533" y="4195"/>
                  <a:pt x="5533" y="2706"/>
                </a:cubicBezTo>
                <a:cubicBezTo>
                  <a:pt x="5533" y="1156"/>
                  <a:pt x="4317" y="1"/>
                  <a:pt x="26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6"/>
          <p:cNvSpPr/>
          <p:nvPr/>
        </p:nvSpPr>
        <p:spPr>
          <a:xfrm>
            <a:off x="8275625" y="4503825"/>
            <a:ext cx="142125" cy="124125"/>
          </a:xfrm>
          <a:custGeom>
            <a:avLst/>
            <a:gdLst/>
            <a:ahLst/>
            <a:cxnLst/>
            <a:rect l="l" t="t" r="r" b="b"/>
            <a:pathLst>
              <a:path w="5685" h="4965" extrusionOk="0">
                <a:moveTo>
                  <a:pt x="2749" y="1"/>
                </a:moveTo>
                <a:cubicBezTo>
                  <a:pt x="2724" y="1"/>
                  <a:pt x="2700" y="1"/>
                  <a:pt x="2675" y="2"/>
                </a:cubicBezTo>
                <a:cubicBezTo>
                  <a:pt x="1125" y="2"/>
                  <a:pt x="0" y="1157"/>
                  <a:pt x="334" y="2555"/>
                </a:cubicBezTo>
                <a:cubicBezTo>
                  <a:pt x="517" y="3680"/>
                  <a:pt x="1368" y="4592"/>
                  <a:pt x="2462" y="4865"/>
                </a:cubicBezTo>
                <a:cubicBezTo>
                  <a:pt x="2685" y="4932"/>
                  <a:pt x="2910" y="4964"/>
                  <a:pt x="3132" y="4964"/>
                </a:cubicBezTo>
                <a:cubicBezTo>
                  <a:pt x="3815" y="4964"/>
                  <a:pt x="4465" y="4656"/>
                  <a:pt x="4924" y="4105"/>
                </a:cubicBezTo>
                <a:cubicBezTo>
                  <a:pt x="5532" y="3467"/>
                  <a:pt x="5684" y="2494"/>
                  <a:pt x="5319" y="1674"/>
                </a:cubicBezTo>
                <a:cubicBezTo>
                  <a:pt x="4873" y="663"/>
                  <a:pt x="3846" y="1"/>
                  <a:pt x="27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6"/>
          <p:cNvSpPr/>
          <p:nvPr/>
        </p:nvSpPr>
        <p:spPr>
          <a:xfrm>
            <a:off x="8556075" y="4688213"/>
            <a:ext cx="130625" cy="121775"/>
          </a:xfrm>
          <a:custGeom>
            <a:avLst/>
            <a:gdLst/>
            <a:ahLst/>
            <a:cxnLst/>
            <a:rect l="l" t="t" r="r" b="b"/>
            <a:pathLst>
              <a:path w="5225" h="4871" extrusionOk="0">
                <a:moveTo>
                  <a:pt x="2341" y="0"/>
                </a:moveTo>
                <a:cubicBezTo>
                  <a:pt x="1003" y="0"/>
                  <a:pt x="0" y="821"/>
                  <a:pt x="0" y="1976"/>
                </a:cubicBezTo>
                <a:cubicBezTo>
                  <a:pt x="31" y="3222"/>
                  <a:pt x="821" y="4316"/>
                  <a:pt x="1976" y="4742"/>
                </a:cubicBezTo>
                <a:cubicBezTo>
                  <a:pt x="2234" y="4830"/>
                  <a:pt x="2495" y="4871"/>
                  <a:pt x="2748" y="4871"/>
                </a:cubicBezTo>
                <a:cubicBezTo>
                  <a:pt x="4075" y="4871"/>
                  <a:pt x="5224" y="3754"/>
                  <a:pt x="5046" y="2401"/>
                </a:cubicBezTo>
                <a:cubicBezTo>
                  <a:pt x="4772" y="1094"/>
                  <a:pt x="3678" y="122"/>
                  <a:pt x="23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6"/>
          <p:cNvSpPr/>
          <p:nvPr/>
        </p:nvSpPr>
        <p:spPr>
          <a:xfrm>
            <a:off x="8234125" y="3778825"/>
            <a:ext cx="113250" cy="114850"/>
          </a:xfrm>
          <a:custGeom>
            <a:avLst/>
            <a:gdLst/>
            <a:ahLst/>
            <a:cxnLst/>
            <a:rect l="l" t="t" r="r" b="b"/>
            <a:pathLst>
              <a:path w="4530" h="4594" extrusionOk="0">
                <a:moveTo>
                  <a:pt x="1930" y="0"/>
                </a:moveTo>
                <a:cubicBezTo>
                  <a:pt x="912" y="0"/>
                  <a:pt x="60" y="830"/>
                  <a:pt x="31" y="1888"/>
                </a:cubicBezTo>
                <a:cubicBezTo>
                  <a:pt x="0" y="3073"/>
                  <a:pt x="1338" y="4593"/>
                  <a:pt x="2462" y="4593"/>
                </a:cubicBezTo>
                <a:cubicBezTo>
                  <a:pt x="2481" y="4593"/>
                  <a:pt x="2500" y="4594"/>
                  <a:pt x="2519" y="4594"/>
                </a:cubicBezTo>
                <a:cubicBezTo>
                  <a:pt x="3589" y="4594"/>
                  <a:pt x="4499" y="3753"/>
                  <a:pt x="4529" y="2648"/>
                </a:cubicBezTo>
                <a:cubicBezTo>
                  <a:pt x="4529" y="1249"/>
                  <a:pt x="3435" y="94"/>
                  <a:pt x="2037" y="3"/>
                </a:cubicBezTo>
                <a:cubicBezTo>
                  <a:pt x="2001" y="1"/>
                  <a:pt x="1965" y="0"/>
                  <a:pt x="19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6"/>
          <p:cNvSpPr/>
          <p:nvPr/>
        </p:nvSpPr>
        <p:spPr>
          <a:xfrm>
            <a:off x="8173025" y="4168025"/>
            <a:ext cx="102600" cy="102650"/>
          </a:xfrm>
          <a:custGeom>
            <a:avLst/>
            <a:gdLst/>
            <a:ahLst/>
            <a:cxnLst/>
            <a:rect l="l" t="t" r="r" b="b"/>
            <a:pathLst>
              <a:path w="4104" h="4106" extrusionOk="0">
                <a:moveTo>
                  <a:pt x="1920" y="0"/>
                </a:moveTo>
                <a:cubicBezTo>
                  <a:pt x="824" y="0"/>
                  <a:pt x="31" y="872"/>
                  <a:pt x="31" y="2037"/>
                </a:cubicBezTo>
                <a:cubicBezTo>
                  <a:pt x="1" y="3071"/>
                  <a:pt x="1095" y="4104"/>
                  <a:pt x="2311" y="4104"/>
                </a:cubicBezTo>
                <a:cubicBezTo>
                  <a:pt x="2328" y="4105"/>
                  <a:pt x="2346" y="4105"/>
                  <a:pt x="2363" y="4105"/>
                </a:cubicBezTo>
                <a:cubicBezTo>
                  <a:pt x="3313" y="4105"/>
                  <a:pt x="4103" y="3296"/>
                  <a:pt x="4074" y="2311"/>
                </a:cubicBezTo>
                <a:cubicBezTo>
                  <a:pt x="4074" y="974"/>
                  <a:pt x="3192" y="31"/>
                  <a:pt x="1976" y="1"/>
                </a:cubicBezTo>
                <a:cubicBezTo>
                  <a:pt x="1957" y="0"/>
                  <a:pt x="1939" y="0"/>
                  <a:pt x="19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7"/>
        <p:cNvGrpSpPr/>
        <p:nvPr/>
      </p:nvGrpSpPr>
      <p:grpSpPr>
        <a:xfrm>
          <a:off x="0" y="0"/>
          <a:ext cx="0" cy="0"/>
          <a:chOff x="0" y="0"/>
          <a:chExt cx="0" cy="0"/>
        </a:xfrm>
      </p:grpSpPr>
      <p:sp>
        <p:nvSpPr>
          <p:cNvPr id="68" name="Google Shape;68;p7"/>
          <p:cNvSpPr txBox="1">
            <a:spLocks noGrp="1"/>
          </p:cNvSpPr>
          <p:nvPr>
            <p:ph type="subTitle" idx="1"/>
          </p:nvPr>
        </p:nvSpPr>
        <p:spPr>
          <a:xfrm>
            <a:off x="2714450" y="2904125"/>
            <a:ext cx="3858000" cy="523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F3F3F3"/>
              </a:buClr>
              <a:buSzPts val="1100"/>
              <a:buNone/>
              <a:defRPr sz="1500"/>
            </a:lvl1pPr>
            <a:lvl2pPr lvl="1" algn="r" rtl="0">
              <a:lnSpc>
                <a:spcPct val="100000"/>
              </a:lnSpc>
              <a:spcBef>
                <a:spcPts val="0"/>
              </a:spcBef>
              <a:spcAft>
                <a:spcPts val="0"/>
              </a:spcAft>
              <a:buClr>
                <a:srgbClr val="F3F3F3"/>
              </a:buClr>
              <a:buSzPts val="1100"/>
              <a:buNone/>
              <a:defRPr sz="1100">
                <a:solidFill>
                  <a:srgbClr val="F3F3F3"/>
                </a:solidFill>
              </a:defRPr>
            </a:lvl2pPr>
            <a:lvl3pPr lvl="2" algn="r" rtl="0">
              <a:lnSpc>
                <a:spcPct val="100000"/>
              </a:lnSpc>
              <a:spcBef>
                <a:spcPts val="0"/>
              </a:spcBef>
              <a:spcAft>
                <a:spcPts val="0"/>
              </a:spcAft>
              <a:buClr>
                <a:srgbClr val="F3F3F3"/>
              </a:buClr>
              <a:buSzPts val="1100"/>
              <a:buNone/>
              <a:defRPr sz="1100">
                <a:solidFill>
                  <a:srgbClr val="F3F3F3"/>
                </a:solidFill>
              </a:defRPr>
            </a:lvl3pPr>
            <a:lvl4pPr lvl="3" algn="r" rtl="0">
              <a:lnSpc>
                <a:spcPct val="100000"/>
              </a:lnSpc>
              <a:spcBef>
                <a:spcPts val="0"/>
              </a:spcBef>
              <a:spcAft>
                <a:spcPts val="0"/>
              </a:spcAft>
              <a:buClr>
                <a:srgbClr val="F3F3F3"/>
              </a:buClr>
              <a:buSzPts val="1100"/>
              <a:buNone/>
              <a:defRPr sz="1100">
                <a:solidFill>
                  <a:srgbClr val="F3F3F3"/>
                </a:solidFill>
              </a:defRPr>
            </a:lvl4pPr>
            <a:lvl5pPr lvl="4" algn="r" rtl="0">
              <a:lnSpc>
                <a:spcPct val="100000"/>
              </a:lnSpc>
              <a:spcBef>
                <a:spcPts val="0"/>
              </a:spcBef>
              <a:spcAft>
                <a:spcPts val="0"/>
              </a:spcAft>
              <a:buClr>
                <a:srgbClr val="F3F3F3"/>
              </a:buClr>
              <a:buSzPts val="1100"/>
              <a:buNone/>
              <a:defRPr sz="1100">
                <a:solidFill>
                  <a:srgbClr val="F3F3F3"/>
                </a:solidFill>
              </a:defRPr>
            </a:lvl5pPr>
            <a:lvl6pPr lvl="5" algn="r" rtl="0">
              <a:lnSpc>
                <a:spcPct val="100000"/>
              </a:lnSpc>
              <a:spcBef>
                <a:spcPts val="0"/>
              </a:spcBef>
              <a:spcAft>
                <a:spcPts val="0"/>
              </a:spcAft>
              <a:buClr>
                <a:srgbClr val="F3F3F3"/>
              </a:buClr>
              <a:buSzPts val="1100"/>
              <a:buNone/>
              <a:defRPr sz="1100">
                <a:solidFill>
                  <a:srgbClr val="F3F3F3"/>
                </a:solidFill>
              </a:defRPr>
            </a:lvl6pPr>
            <a:lvl7pPr lvl="6" algn="r" rtl="0">
              <a:lnSpc>
                <a:spcPct val="100000"/>
              </a:lnSpc>
              <a:spcBef>
                <a:spcPts val="0"/>
              </a:spcBef>
              <a:spcAft>
                <a:spcPts val="0"/>
              </a:spcAft>
              <a:buClr>
                <a:srgbClr val="F3F3F3"/>
              </a:buClr>
              <a:buSzPts val="1100"/>
              <a:buNone/>
              <a:defRPr sz="1100">
                <a:solidFill>
                  <a:srgbClr val="F3F3F3"/>
                </a:solidFill>
              </a:defRPr>
            </a:lvl7pPr>
            <a:lvl8pPr lvl="7" algn="r" rtl="0">
              <a:lnSpc>
                <a:spcPct val="100000"/>
              </a:lnSpc>
              <a:spcBef>
                <a:spcPts val="0"/>
              </a:spcBef>
              <a:spcAft>
                <a:spcPts val="0"/>
              </a:spcAft>
              <a:buClr>
                <a:srgbClr val="F3F3F3"/>
              </a:buClr>
              <a:buSzPts val="1100"/>
              <a:buNone/>
              <a:defRPr sz="1100">
                <a:solidFill>
                  <a:srgbClr val="F3F3F3"/>
                </a:solidFill>
              </a:defRPr>
            </a:lvl8pPr>
            <a:lvl9pPr lvl="8" algn="r" rtl="0">
              <a:lnSpc>
                <a:spcPct val="100000"/>
              </a:lnSpc>
              <a:spcBef>
                <a:spcPts val="0"/>
              </a:spcBef>
              <a:spcAft>
                <a:spcPts val="0"/>
              </a:spcAft>
              <a:buClr>
                <a:srgbClr val="F3F3F3"/>
              </a:buClr>
              <a:buSzPts val="1100"/>
              <a:buNone/>
              <a:defRPr sz="1100">
                <a:solidFill>
                  <a:srgbClr val="F3F3F3"/>
                </a:solidFill>
              </a:defRPr>
            </a:lvl9pPr>
          </a:lstStyle>
          <a:p>
            <a:endParaRPr/>
          </a:p>
        </p:txBody>
      </p:sp>
      <p:sp>
        <p:nvSpPr>
          <p:cNvPr id="69" name="Google Shape;69;p7"/>
          <p:cNvSpPr txBox="1">
            <a:spLocks noGrp="1"/>
          </p:cNvSpPr>
          <p:nvPr>
            <p:ph type="ctrTitle"/>
          </p:nvPr>
        </p:nvSpPr>
        <p:spPr>
          <a:xfrm>
            <a:off x="1779200" y="2116775"/>
            <a:ext cx="5728500" cy="582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3F3F3"/>
              </a:buClr>
              <a:buSzPts val="2400"/>
              <a:buNone/>
              <a:defRPr sz="5200" b="0"/>
            </a:lvl1pPr>
            <a:lvl2pPr lvl="1" rtl="0">
              <a:spcBef>
                <a:spcPts val="0"/>
              </a:spcBef>
              <a:spcAft>
                <a:spcPts val="0"/>
              </a:spcAft>
              <a:buClr>
                <a:srgbClr val="F3F3F3"/>
              </a:buClr>
              <a:buSzPts val="2400"/>
              <a:buNone/>
              <a:defRPr sz="2400">
                <a:solidFill>
                  <a:srgbClr val="F3F3F3"/>
                </a:solidFill>
              </a:defRPr>
            </a:lvl2pPr>
            <a:lvl3pPr lvl="2" rtl="0">
              <a:spcBef>
                <a:spcPts val="0"/>
              </a:spcBef>
              <a:spcAft>
                <a:spcPts val="0"/>
              </a:spcAft>
              <a:buClr>
                <a:srgbClr val="F3F3F3"/>
              </a:buClr>
              <a:buSzPts val="2400"/>
              <a:buNone/>
              <a:defRPr sz="2400">
                <a:solidFill>
                  <a:srgbClr val="F3F3F3"/>
                </a:solidFill>
              </a:defRPr>
            </a:lvl3pPr>
            <a:lvl4pPr lvl="3" rtl="0">
              <a:spcBef>
                <a:spcPts val="0"/>
              </a:spcBef>
              <a:spcAft>
                <a:spcPts val="0"/>
              </a:spcAft>
              <a:buClr>
                <a:srgbClr val="F3F3F3"/>
              </a:buClr>
              <a:buSzPts val="2400"/>
              <a:buNone/>
              <a:defRPr sz="2400">
                <a:solidFill>
                  <a:srgbClr val="F3F3F3"/>
                </a:solidFill>
              </a:defRPr>
            </a:lvl4pPr>
            <a:lvl5pPr lvl="4" rtl="0">
              <a:spcBef>
                <a:spcPts val="0"/>
              </a:spcBef>
              <a:spcAft>
                <a:spcPts val="0"/>
              </a:spcAft>
              <a:buClr>
                <a:srgbClr val="F3F3F3"/>
              </a:buClr>
              <a:buSzPts val="2400"/>
              <a:buNone/>
              <a:defRPr sz="2400">
                <a:solidFill>
                  <a:srgbClr val="F3F3F3"/>
                </a:solidFill>
              </a:defRPr>
            </a:lvl5pPr>
            <a:lvl6pPr lvl="5" rtl="0">
              <a:spcBef>
                <a:spcPts val="0"/>
              </a:spcBef>
              <a:spcAft>
                <a:spcPts val="0"/>
              </a:spcAft>
              <a:buClr>
                <a:srgbClr val="F3F3F3"/>
              </a:buClr>
              <a:buSzPts val="2400"/>
              <a:buNone/>
              <a:defRPr sz="2400">
                <a:solidFill>
                  <a:srgbClr val="F3F3F3"/>
                </a:solidFill>
              </a:defRPr>
            </a:lvl6pPr>
            <a:lvl7pPr lvl="6" rtl="0">
              <a:spcBef>
                <a:spcPts val="0"/>
              </a:spcBef>
              <a:spcAft>
                <a:spcPts val="0"/>
              </a:spcAft>
              <a:buClr>
                <a:srgbClr val="F3F3F3"/>
              </a:buClr>
              <a:buSzPts val="2400"/>
              <a:buNone/>
              <a:defRPr sz="2400">
                <a:solidFill>
                  <a:srgbClr val="F3F3F3"/>
                </a:solidFill>
              </a:defRPr>
            </a:lvl7pPr>
            <a:lvl8pPr lvl="7" rtl="0">
              <a:spcBef>
                <a:spcPts val="0"/>
              </a:spcBef>
              <a:spcAft>
                <a:spcPts val="0"/>
              </a:spcAft>
              <a:buClr>
                <a:srgbClr val="F3F3F3"/>
              </a:buClr>
              <a:buSzPts val="2400"/>
              <a:buNone/>
              <a:defRPr sz="2400">
                <a:solidFill>
                  <a:srgbClr val="F3F3F3"/>
                </a:solidFill>
              </a:defRPr>
            </a:lvl8pPr>
            <a:lvl9pPr lvl="8" rtl="0">
              <a:spcBef>
                <a:spcPts val="0"/>
              </a:spcBef>
              <a:spcAft>
                <a:spcPts val="0"/>
              </a:spcAft>
              <a:buClr>
                <a:srgbClr val="F3F3F3"/>
              </a:buClr>
              <a:buSzPts val="2400"/>
              <a:buNone/>
              <a:defRPr sz="2400">
                <a:solidFill>
                  <a:srgbClr val="F3F3F3"/>
                </a:solidFill>
              </a:defRPr>
            </a:lvl9pPr>
          </a:lstStyle>
          <a:p>
            <a:endParaRPr/>
          </a:p>
        </p:txBody>
      </p:sp>
      <p:sp>
        <p:nvSpPr>
          <p:cNvPr id="70" name="Google Shape;70;p7"/>
          <p:cNvSpPr/>
          <p:nvPr/>
        </p:nvSpPr>
        <p:spPr>
          <a:xfrm flipH="1">
            <a:off x="6065320" y="3367875"/>
            <a:ext cx="3078680" cy="1829644"/>
          </a:xfrm>
          <a:custGeom>
            <a:avLst/>
            <a:gdLst/>
            <a:ahLst/>
            <a:cxnLst/>
            <a:rect l="l" t="t" r="r" b="b"/>
            <a:pathLst>
              <a:path w="44732" h="26584" extrusionOk="0">
                <a:moveTo>
                  <a:pt x="2903" y="0"/>
                </a:moveTo>
                <a:cubicBezTo>
                  <a:pt x="1150" y="0"/>
                  <a:pt x="0" y="264"/>
                  <a:pt x="0" y="264"/>
                </a:cubicBezTo>
                <a:lnTo>
                  <a:pt x="0" y="25983"/>
                </a:lnTo>
                <a:lnTo>
                  <a:pt x="43698" y="26583"/>
                </a:lnTo>
                <a:cubicBezTo>
                  <a:pt x="44732" y="22480"/>
                  <a:pt x="43298" y="17777"/>
                  <a:pt x="39462" y="15709"/>
                </a:cubicBezTo>
                <a:cubicBezTo>
                  <a:pt x="37627" y="14712"/>
                  <a:pt x="35495" y="14299"/>
                  <a:pt x="33371" y="14299"/>
                </a:cubicBezTo>
                <a:cubicBezTo>
                  <a:pt x="31942" y="14299"/>
                  <a:pt x="30516" y="14486"/>
                  <a:pt x="29188" y="14808"/>
                </a:cubicBezTo>
                <a:cubicBezTo>
                  <a:pt x="27912" y="15120"/>
                  <a:pt x="26770" y="15254"/>
                  <a:pt x="25748" y="15254"/>
                </a:cubicBezTo>
                <a:cubicBezTo>
                  <a:pt x="19558" y="15254"/>
                  <a:pt x="17813" y="10338"/>
                  <a:pt x="17813" y="10338"/>
                </a:cubicBezTo>
                <a:cubicBezTo>
                  <a:pt x="14012" y="1369"/>
                  <a:pt x="6894" y="0"/>
                  <a:pt x="290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7"/>
          <p:cNvSpPr/>
          <p:nvPr/>
        </p:nvSpPr>
        <p:spPr>
          <a:xfrm>
            <a:off x="214301" y="-30850"/>
            <a:ext cx="2594185" cy="1386990"/>
          </a:xfrm>
          <a:custGeom>
            <a:avLst/>
            <a:gdLst/>
            <a:ahLst/>
            <a:cxnLst/>
            <a:rect l="l" t="t" r="r" b="b"/>
            <a:pathLst>
              <a:path w="62779" h="33565" extrusionOk="0">
                <a:moveTo>
                  <a:pt x="62779" y="1"/>
                </a:moveTo>
                <a:lnTo>
                  <a:pt x="62779" y="1"/>
                </a:lnTo>
                <a:cubicBezTo>
                  <a:pt x="62779" y="1"/>
                  <a:pt x="62778" y="1"/>
                  <a:pt x="62778" y="1"/>
                </a:cubicBezTo>
                <a:lnTo>
                  <a:pt x="62778" y="1"/>
                </a:lnTo>
                <a:lnTo>
                  <a:pt x="62779" y="1"/>
                </a:lnTo>
                <a:close/>
                <a:moveTo>
                  <a:pt x="62778" y="1"/>
                </a:moveTo>
                <a:lnTo>
                  <a:pt x="268" y="701"/>
                </a:lnTo>
                <a:cubicBezTo>
                  <a:pt x="1" y="701"/>
                  <a:pt x="1468" y="9508"/>
                  <a:pt x="1568" y="10008"/>
                </a:cubicBezTo>
                <a:cubicBezTo>
                  <a:pt x="3603" y="18814"/>
                  <a:pt x="8807" y="28254"/>
                  <a:pt x="17480" y="31957"/>
                </a:cubicBezTo>
                <a:cubicBezTo>
                  <a:pt x="19698" y="32899"/>
                  <a:pt x="22310" y="33564"/>
                  <a:pt x="24866" y="33564"/>
                </a:cubicBezTo>
                <a:cubicBezTo>
                  <a:pt x="26652" y="33564"/>
                  <a:pt x="28411" y="33240"/>
                  <a:pt x="29989" y="32457"/>
                </a:cubicBezTo>
                <a:cubicBezTo>
                  <a:pt x="33825" y="30589"/>
                  <a:pt x="35793" y="26553"/>
                  <a:pt x="37494" y="22817"/>
                </a:cubicBezTo>
                <a:cubicBezTo>
                  <a:pt x="39496" y="18447"/>
                  <a:pt x="41564" y="14011"/>
                  <a:pt x="45400" y="10875"/>
                </a:cubicBezTo>
                <a:cubicBezTo>
                  <a:pt x="50036" y="7072"/>
                  <a:pt x="56441" y="6439"/>
                  <a:pt x="60844" y="2269"/>
                </a:cubicBezTo>
                <a:cubicBezTo>
                  <a:pt x="61111" y="2003"/>
                  <a:pt x="62542" y="6"/>
                  <a:pt x="62778" y="1"/>
                </a:cubicBezTo>
                <a:close/>
              </a:path>
            </a:pathLst>
          </a:custGeom>
          <a:solidFill>
            <a:srgbClr val="FF5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7"/>
          <p:cNvSpPr/>
          <p:nvPr/>
        </p:nvSpPr>
        <p:spPr>
          <a:xfrm>
            <a:off x="360475" y="3175002"/>
            <a:ext cx="1625897" cy="1725653"/>
          </a:xfrm>
          <a:custGeom>
            <a:avLst/>
            <a:gdLst/>
            <a:ahLst/>
            <a:cxnLst/>
            <a:rect l="l" t="t" r="r" b="b"/>
            <a:pathLst>
              <a:path w="35564" h="37746" extrusionOk="0">
                <a:moveTo>
                  <a:pt x="5129" y="0"/>
                </a:moveTo>
                <a:cubicBezTo>
                  <a:pt x="4922" y="0"/>
                  <a:pt x="4697" y="61"/>
                  <a:pt x="4469" y="187"/>
                </a:cubicBezTo>
                <a:cubicBezTo>
                  <a:pt x="2007" y="1646"/>
                  <a:pt x="1" y="4747"/>
                  <a:pt x="305" y="7786"/>
                </a:cubicBezTo>
                <a:cubicBezTo>
                  <a:pt x="396" y="8546"/>
                  <a:pt x="669" y="9245"/>
                  <a:pt x="1095" y="9853"/>
                </a:cubicBezTo>
                <a:cubicBezTo>
                  <a:pt x="1780" y="10792"/>
                  <a:pt x="2762" y="11138"/>
                  <a:pt x="3811" y="11138"/>
                </a:cubicBezTo>
                <a:cubicBezTo>
                  <a:pt x="4018" y="11138"/>
                  <a:pt x="4228" y="11124"/>
                  <a:pt x="4438" y="11099"/>
                </a:cubicBezTo>
                <a:cubicBezTo>
                  <a:pt x="5259" y="11008"/>
                  <a:pt x="6049" y="10704"/>
                  <a:pt x="6870" y="10522"/>
                </a:cubicBezTo>
                <a:cubicBezTo>
                  <a:pt x="7660" y="10309"/>
                  <a:pt x="8511" y="10187"/>
                  <a:pt x="9362" y="10157"/>
                </a:cubicBezTo>
                <a:cubicBezTo>
                  <a:pt x="10882" y="10187"/>
                  <a:pt x="11490" y="11160"/>
                  <a:pt x="10791" y="12497"/>
                </a:cubicBezTo>
                <a:cubicBezTo>
                  <a:pt x="10214" y="13561"/>
                  <a:pt x="9545" y="14564"/>
                  <a:pt x="8755" y="15476"/>
                </a:cubicBezTo>
                <a:cubicBezTo>
                  <a:pt x="7812" y="16692"/>
                  <a:pt x="6779" y="17847"/>
                  <a:pt x="6171" y="19276"/>
                </a:cubicBezTo>
                <a:cubicBezTo>
                  <a:pt x="5472" y="20856"/>
                  <a:pt x="5289" y="22437"/>
                  <a:pt x="6080" y="24048"/>
                </a:cubicBezTo>
                <a:cubicBezTo>
                  <a:pt x="6519" y="25029"/>
                  <a:pt x="7506" y="25659"/>
                  <a:pt x="8557" y="25659"/>
                </a:cubicBezTo>
                <a:cubicBezTo>
                  <a:pt x="8743" y="25659"/>
                  <a:pt x="8932" y="25639"/>
                  <a:pt x="9119" y="25598"/>
                </a:cubicBezTo>
                <a:cubicBezTo>
                  <a:pt x="9545" y="25537"/>
                  <a:pt x="10001" y="25385"/>
                  <a:pt x="10396" y="25203"/>
                </a:cubicBezTo>
                <a:cubicBezTo>
                  <a:pt x="11247" y="24747"/>
                  <a:pt x="12037" y="24200"/>
                  <a:pt x="12888" y="23713"/>
                </a:cubicBezTo>
                <a:cubicBezTo>
                  <a:pt x="13891" y="23136"/>
                  <a:pt x="14894" y="22498"/>
                  <a:pt x="15989" y="22011"/>
                </a:cubicBezTo>
                <a:cubicBezTo>
                  <a:pt x="16231" y="21878"/>
                  <a:pt x="16497" y="21812"/>
                  <a:pt x="16763" y="21812"/>
                </a:cubicBezTo>
                <a:cubicBezTo>
                  <a:pt x="17164" y="21812"/>
                  <a:pt x="17562" y="21962"/>
                  <a:pt x="17873" y="22254"/>
                </a:cubicBezTo>
                <a:cubicBezTo>
                  <a:pt x="18451" y="22802"/>
                  <a:pt x="18268" y="23501"/>
                  <a:pt x="18086" y="24169"/>
                </a:cubicBezTo>
                <a:cubicBezTo>
                  <a:pt x="18056" y="24321"/>
                  <a:pt x="17995" y="24473"/>
                  <a:pt x="17934" y="24595"/>
                </a:cubicBezTo>
                <a:cubicBezTo>
                  <a:pt x="17417" y="25507"/>
                  <a:pt x="16870" y="26388"/>
                  <a:pt x="16414" y="27300"/>
                </a:cubicBezTo>
                <a:cubicBezTo>
                  <a:pt x="15715" y="28546"/>
                  <a:pt x="15107" y="29793"/>
                  <a:pt x="14591" y="31100"/>
                </a:cubicBezTo>
                <a:cubicBezTo>
                  <a:pt x="13922" y="32802"/>
                  <a:pt x="14165" y="34717"/>
                  <a:pt x="15198" y="36206"/>
                </a:cubicBezTo>
                <a:cubicBezTo>
                  <a:pt x="15915" y="37222"/>
                  <a:pt x="16841" y="37745"/>
                  <a:pt x="17793" y="37745"/>
                </a:cubicBezTo>
                <a:cubicBezTo>
                  <a:pt x="18577" y="37745"/>
                  <a:pt x="19378" y="37390"/>
                  <a:pt x="20092" y="36662"/>
                </a:cubicBezTo>
                <a:cubicBezTo>
                  <a:pt x="20578" y="36115"/>
                  <a:pt x="20974" y="35537"/>
                  <a:pt x="21338" y="34899"/>
                </a:cubicBezTo>
                <a:cubicBezTo>
                  <a:pt x="22129" y="33683"/>
                  <a:pt x="22797" y="32407"/>
                  <a:pt x="23648" y="31221"/>
                </a:cubicBezTo>
                <a:cubicBezTo>
                  <a:pt x="24063" y="30659"/>
                  <a:pt x="24391" y="30385"/>
                  <a:pt x="24713" y="30385"/>
                </a:cubicBezTo>
                <a:cubicBezTo>
                  <a:pt x="25052" y="30385"/>
                  <a:pt x="25385" y="30689"/>
                  <a:pt x="25807" y="31282"/>
                </a:cubicBezTo>
                <a:cubicBezTo>
                  <a:pt x="26323" y="32011"/>
                  <a:pt x="26749" y="32771"/>
                  <a:pt x="27266" y="33440"/>
                </a:cubicBezTo>
                <a:cubicBezTo>
                  <a:pt x="27942" y="34342"/>
                  <a:pt x="29003" y="34842"/>
                  <a:pt x="30088" y="34842"/>
                </a:cubicBezTo>
                <a:cubicBezTo>
                  <a:pt x="30467" y="34842"/>
                  <a:pt x="30848" y="34781"/>
                  <a:pt x="31217" y="34656"/>
                </a:cubicBezTo>
                <a:cubicBezTo>
                  <a:pt x="32706" y="34200"/>
                  <a:pt x="33254" y="33075"/>
                  <a:pt x="33375" y="31647"/>
                </a:cubicBezTo>
                <a:cubicBezTo>
                  <a:pt x="33436" y="30796"/>
                  <a:pt x="33345" y="29914"/>
                  <a:pt x="33375" y="29063"/>
                </a:cubicBezTo>
                <a:cubicBezTo>
                  <a:pt x="33405" y="28060"/>
                  <a:pt x="33436" y="27057"/>
                  <a:pt x="33588" y="26084"/>
                </a:cubicBezTo>
                <a:cubicBezTo>
                  <a:pt x="33649" y="25476"/>
                  <a:pt x="34044" y="24990"/>
                  <a:pt x="34621" y="24777"/>
                </a:cubicBezTo>
                <a:cubicBezTo>
                  <a:pt x="35290" y="24473"/>
                  <a:pt x="35564" y="23987"/>
                  <a:pt x="35320" y="23440"/>
                </a:cubicBezTo>
                <a:cubicBezTo>
                  <a:pt x="35153" y="23062"/>
                  <a:pt x="34811" y="22858"/>
                  <a:pt x="34395" y="22858"/>
                </a:cubicBezTo>
                <a:cubicBezTo>
                  <a:pt x="34209" y="22858"/>
                  <a:pt x="34008" y="22899"/>
                  <a:pt x="33801" y="22984"/>
                </a:cubicBezTo>
                <a:cubicBezTo>
                  <a:pt x="32919" y="23318"/>
                  <a:pt x="32220" y="24048"/>
                  <a:pt x="31855" y="24929"/>
                </a:cubicBezTo>
                <a:cubicBezTo>
                  <a:pt x="31278" y="26297"/>
                  <a:pt x="31339" y="27726"/>
                  <a:pt x="31369" y="29154"/>
                </a:cubicBezTo>
                <a:cubicBezTo>
                  <a:pt x="31430" y="30036"/>
                  <a:pt x="31430" y="30887"/>
                  <a:pt x="31369" y="31768"/>
                </a:cubicBezTo>
                <a:cubicBezTo>
                  <a:pt x="31369" y="32422"/>
                  <a:pt x="30813" y="32915"/>
                  <a:pt x="30210" y="32915"/>
                </a:cubicBezTo>
                <a:cubicBezTo>
                  <a:pt x="30029" y="32915"/>
                  <a:pt x="29843" y="32870"/>
                  <a:pt x="29667" y="32771"/>
                </a:cubicBezTo>
                <a:cubicBezTo>
                  <a:pt x="29211" y="32559"/>
                  <a:pt x="28816" y="32224"/>
                  <a:pt x="28512" y="31799"/>
                </a:cubicBezTo>
                <a:cubicBezTo>
                  <a:pt x="27904" y="31039"/>
                  <a:pt x="27448" y="30188"/>
                  <a:pt x="26840" y="29458"/>
                </a:cubicBezTo>
                <a:cubicBezTo>
                  <a:pt x="26208" y="28731"/>
                  <a:pt x="25493" y="28374"/>
                  <a:pt x="24765" y="28374"/>
                </a:cubicBezTo>
                <a:cubicBezTo>
                  <a:pt x="24093" y="28374"/>
                  <a:pt x="23409" y="28678"/>
                  <a:pt x="22767" y="29276"/>
                </a:cubicBezTo>
                <a:cubicBezTo>
                  <a:pt x="21825" y="30218"/>
                  <a:pt x="21034" y="31312"/>
                  <a:pt x="20396" y="32498"/>
                </a:cubicBezTo>
                <a:cubicBezTo>
                  <a:pt x="19940" y="33410"/>
                  <a:pt x="19423" y="34261"/>
                  <a:pt x="18846" y="35112"/>
                </a:cubicBezTo>
                <a:cubicBezTo>
                  <a:pt x="18497" y="35558"/>
                  <a:pt x="18155" y="35774"/>
                  <a:pt x="17822" y="35774"/>
                </a:cubicBezTo>
                <a:cubicBezTo>
                  <a:pt x="17429" y="35774"/>
                  <a:pt x="17050" y="35474"/>
                  <a:pt x="16688" y="34899"/>
                </a:cubicBezTo>
                <a:cubicBezTo>
                  <a:pt x="16080" y="33957"/>
                  <a:pt x="16141" y="32893"/>
                  <a:pt x="16384" y="31859"/>
                </a:cubicBezTo>
                <a:cubicBezTo>
                  <a:pt x="16749" y="30400"/>
                  <a:pt x="17539" y="29185"/>
                  <a:pt x="18299" y="27969"/>
                </a:cubicBezTo>
                <a:cubicBezTo>
                  <a:pt x="19119" y="26631"/>
                  <a:pt x="19940" y="25324"/>
                  <a:pt x="20153" y="23744"/>
                </a:cubicBezTo>
                <a:cubicBezTo>
                  <a:pt x="20396" y="21647"/>
                  <a:pt x="19089" y="20036"/>
                  <a:pt x="16992" y="19914"/>
                </a:cubicBezTo>
                <a:cubicBezTo>
                  <a:pt x="16891" y="19908"/>
                  <a:pt x="16790" y="19905"/>
                  <a:pt x="16689" y="19905"/>
                </a:cubicBezTo>
                <a:cubicBezTo>
                  <a:pt x="15788" y="19905"/>
                  <a:pt x="14897" y="20148"/>
                  <a:pt x="14104" y="20613"/>
                </a:cubicBezTo>
                <a:cubicBezTo>
                  <a:pt x="13071" y="21191"/>
                  <a:pt x="12098" y="21920"/>
                  <a:pt x="11065" y="22528"/>
                </a:cubicBezTo>
                <a:cubicBezTo>
                  <a:pt x="10396" y="22954"/>
                  <a:pt x="9697" y="23288"/>
                  <a:pt x="8967" y="23592"/>
                </a:cubicBezTo>
                <a:cubicBezTo>
                  <a:pt x="8843" y="23662"/>
                  <a:pt x="8709" y="23694"/>
                  <a:pt x="8576" y="23694"/>
                </a:cubicBezTo>
                <a:cubicBezTo>
                  <a:pt x="8190" y="23694"/>
                  <a:pt x="7819" y="23422"/>
                  <a:pt x="7752" y="23014"/>
                </a:cubicBezTo>
                <a:cubicBezTo>
                  <a:pt x="7539" y="22437"/>
                  <a:pt x="7508" y="21799"/>
                  <a:pt x="7600" y="21191"/>
                </a:cubicBezTo>
                <a:cubicBezTo>
                  <a:pt x="7903" y="20309"/>
                  <a:pt x="8268" y="19458"/>
                  <a:pt x="8663" y="18637"/>
                </a:cubicBezTo>
                <a:cubicBezTo>
                  <a:pt x="9697" y="17422"/>
                  <a:pt x="10396" y="16601"/>
                  <a:pt x="11065" y="15780"/>
                </a:cubicBezTo>
                <a:cubicBezTo>
                  <a:pt x="11977" y="14777"/>
                  <a:pt x="12615" y="13531"/>
                  <a:pt x="12949" y="12224"/>
                </a:cubicBezTo>
                <a:cubicBezTo>
                  <a:pt x="13284" y="10886"/>
                  <a:pt x="12706" y="9488"/>
                  <a:pt x="11521" y="8789"/>
                </a:cubicBezTo>
                <a:cubicBezTo>
                  <a:pt x="10875" y="8350"/>
                  <a:pt x="10119" y="8130"/>
                  <a:pt x="9347" y="8130"/>
                </a:cubicBezTo>
                <a:cubicBezTo>
                  <a:pt x="9210" y="8130"/>
                  <a:pt x="9074" y="8137"/>
                  <a:pt x="8937" y="8151"/>
                </a:cubicBezTo>
                <a:cubicBezTo>
                  <a:pt x="7934" y="8242"/>
                  <a:pt x="6931" y="8516"/>
                  <a:pt x="5958" y="8728"/>
                </a:cubicBezTo>
                <a:cubicBezTo>
                  <a:pt x="5289" y="8941"/>
                  <a:pt x="4590" y="9063"/>
                  <a:pt x="3922" y="9154"/>
                </a:cubicBezTo>
                <a:cubicBezTo>
                  <a:pt x="3894" y="9155"/>
                  <a:pt x="3867" y="9155"/>
                  <a:pt x="3841" y="9155"/>
                </a:cubicBezTo>
                <a:cubicBezTo>
                  <a:pt x="2858" y="9155"/>
                  <a:pt x="2309" y="8611"/>
                  <a:pt x="2250" y="7634"/>
                </a:cubicBezTo>
                <a:cubicBezTo>
                  <a:pt x="2219" y="7057"/>
                  <a:pt x="2280" y="6510"/>
                  <a:pt x="2432" y="5962"/>
                </a:cubicBezTo>
                <a:cubicBezTo>
                  <a:pt x="2858" y="4260"/>
                  <a:pt x="3952" y="2801"/>
                  <a:pt x="5472" y="1859"/>
                </a:cubicBezTo>
                <a:cubicBezTo>
                  <a:pt x="6049" y="1494"/>
                  <a:pt x="6232" y="978"/>
                  <a:pt x="5958" y="491"/>
                </a:cubicBezTo>
                <a:cubicBezTo>
                  <a:pt x="5769" y="169"/>
                  <a:pt x="5472" y="0"/>
                  <a:pt x="51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73"/>
        <p:cNvGrpSpPr/>
        <p:nvPr/>
      </p:nvGrpSpPr>
      <p:grpSpPr>
        <a:xfrm>
          <a:off x="0" y="0"/>
          <a:ext cx="0" cy="0"/>
          <a:chOff x="0" y="0"/>
          <a:chExt cx="0" cy="0"/>
        </a:xfrm>
      </p:grpSpPr>
      <p:sp>
        <p:nvSpPr>
          <p:cNvPr id="74" name="Google Shape;74;p8"/>
          <p:cNvSpPr/>
          <p:nvPr/>
        </p:nvSpPr>
        <p:spPr>
          <a:xfrm>
            <a:off x="7312826" y="-31282"/>
            <a:ext cx="1831185" cy="5206082"/>
          </a:xfrm>
          <a:custGeom>
            <a:avLst/>
            <a:gdLst/>
            <a:ahLst/>
            <a:cxnLst/>
            <a:rect l="l" t="t" r="r" b="b"/>
            <a:pathLst>
              <a:path w="36427" h="80183" extrusionOk="0">
                <a:moveTo>
                  <a:pt x="3570" y="0"/>
                </a:moveTo>
                <a:cubicBezTo>
                  <a:pt x="3570" y="67"/>
                  <a:pt x="3570" y="100"/>
                  <a:pt x="3570" y="167"/>
                </a:cubicBezTo>
                <a:cubicBezTo>
                  <a:pt x="4838" y="6305"/>
                  <a:pt x="8907" y="11942"/>
                  <a:pt x="12810" y="16912"/>
                </a:cubicBezTo>
                <a:cubicBezTo>
                  <a:pt x="16980" y="22183"/>
                  <a:pt x="22484" y="26452"/>
                  <a:pt x="25486" y="32490"/>
                </a:cubicBezTo>
                <a:cubicBezTo>
                  <a:pt x="28154" y="37794"/>
                  <a:pt x="28188" y="43865"/>
                  <a:pt x="26053" y="49369"/>
                </a:cubicBezTo>
                <a:cubicBezTo>
                  <a:pt x="23918" y="54906"/>
                  <a:pt x="19715" y="59276"/>
                  <a:pt x="14978" y="63045"/>
                </a:cubicBezTo>
                <a:cubicBezTo>
                  <a:pt x="14411" y="63512"/>
                  <a:pt x="13811" y="63979"/>
                  <a:pt x="13210" y="64446"/>
                </a:cubicBezTo>
                <a:cubicBezTo>
                  <a:pt x="10809" y="66281"/>
                  <a:pt x="8340" y="68082"/>
                  <a:pt x="6139" y="70117"/>
                </a:cubicBezTo>
                <a:cubicBezTo>
                  <a:pt x="3403" y="72552"/>
                  <a:pt x="1335" y="75621"/>
                  <a:pt x="101" y="79090"/>
                </a:cubicBezTo>
                <a:cubicBezTo>
                  <a:pt x="34" y="79323"/>
                  <a:pt x="1" y="79557"/>
                  <a:pt x="34" y="79824"/>
                </a:cubicBezTo>
                <a:cubicBezTo>
                  <a:pt x="101" y="79991"/>
                  <a:pt x="268" y="80124"/>
                  <a:pt x="568" y="80157"/>
                </a:cubicBezTo>
                <a:cubicBezTo>
                  <a:pt x="715" y="80175"/>
                  <a:pt x="862" y="80182"/>
                  <a:pt x="1009" y="80182"/>
                </a:cubicBezTo>
                <a:cubicBezTo>
                  <a:pt x="1696" y="80182"/>
                  <a:pt x="2383" y="80024"/>
                  <a:pt x="3070" y="80024"/>
                </a:cubicBezTo>
                <a:lnTo>
                  <a:pt x="6772" y="80024"/>
                </a:lnTo>
                <a:cubicBezTo>
                  <a:pt x="9207" y="79991"/>
                  <a:pt x="11676" y="79924"/>
                  <a:pt x="14111" y="79924"/>
                </a:cubicBezTo>
                <a:lnTo>
                  <a:pt x="36160" y="79991"/>
                </a:lnTo>
                <a:cubicBezTo>
                  <a:pt x="36193" y="71918"/>
                  <a:pt x="36193" y="63846"/>
                  <a:pt x="36227" y="55773"/>
                </a:cubicBezTo>
                <a:lnTo>
                  <a:pt x="36360" y="19080"/>
                </a:lnTo>
                <a:cubicBezTo>
                  <a:pt x="36393" y="12776"/>
                  <a:pt x="36393" y="6438"/>
                  <a:pt x="36427" y="100"/>
                </a:cubicBezTo>
                <a:lnTo>
                  <a:pt x="357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8"/>
          <p:cNvSpPr/>
          <p:nvPr/>
        </p:nvSpPr>
        <p:spPr>
          <a:xfrm>
            <a:off x="247764" y="-31275"/>
            <a:ext cx="2594185" cy="1386990"/>
          </a:xfrm>
          <a:custGeom>
            <a:avLst/>
            <a:gdLst/>
            <a:ahLst/>
            <a:cxnLst/>
            <a:rect l="l" t="t" r="r" b="b"/>
            <a:pathLst>
              <a:path w="62779" h="33565" extrusionOk="0">
                <a:moveTo>
                  <a:pt x="62779" y="1"/>
                </a:moveTo>
                <a:lnTo>
                  <a:pt x="62779" y="1"/>
                </a:lnTo>
                <a:cubicBezTo>
                  <a:pt x="62779" y="1"/>
                  <a:pt x="62778" y="1"/>
                  <a:pt x="62778" y="1"/>
                </a:cubicBezTo>
                <a:lnTo>
                  <a:pt x="62778" y="1"/>
                </a:lnTo>
                <a:lnTo>
                  <a:pt x="62779" y="1"/>
                </a:lnTo>
                <a:close/>
                <a:moveTo>
                  <a:pt x="62778" y="1"/>
                </a:moveTo>
                <a:lnTo>
                  <a:pt x="268" y="701"/>
                </a:lnTo>
                <a:cubicBezTo>
                  <a:pt x="1" y="701"/>
                  <a:pt x="1468" y="9508"/>
                  <a:pt x="1568" y="10008"/>
                </a:cubicBezTo>
                <a:cubicBezTo>
                  <a:pt x="3603" y="18814"/>
                  <a:pt x="8807" y="28254"/>
                  <a:pt x="17480" y="31957"/>
                </a:cubicBezTo>
                <a:cubicBezTo>
                  <a:pt x="19698" y="32899"/>
                  <a:pt x="22310" y="33564"/>
                  <a:pt x="24866" y="33564"/>
                </a:cubicBezTo>
                <a:cubicBezTo>
                  <a:pt x="26652" y="33564"/>
                  <a:pt x="28411" y="33240"/>
                  <a:pt x="29989" y="32457"/>
                </a:cubicBezTo>
                <a:cubicBezTo>
                  <a:pt x="33825" y="30589"/>
                  <a:pt x="35793" y="26553"/>
                  <a:pt x="37494" y="22817"/>
                </a:cubicBezTo>
                <a:cubicBezTo>
                  <a:pt x="39496" y="18447"/>
                  <a:pt x="41564" y="14011"/>
                  <a:pt x="45400" y="10875"/>
                </a:cubicBezTo>
                <a:cubicBezTo>
                  <a:pt x="50036" y="7072"/>
                  <a:pt x="56441" y="6439"/>
                  <a:pt x="60844" y="2269"/>
                </a:cubicBezTo>
                <a:cubicBezTo>
                  <a:pt x="61111" y="2003"/>
                  <a:pt x="62542" y="6"/>
                  <a:pt x="627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8"/>
          <p:cNvSpPr/>
          <p:nvPr/>
        </p:nvSpPr>
        <p:spPr>
          <a:xfrm>
            <a:off x="393939" y="3174577"/>
            <a:ext cx="1625897" cy="1725653"/>
          </a:xfrm>
          <a:custGeom>
            <a:avLst/>
            <a:gdLst/>
            <a:ahLst/>
            <a:cxnLst/>
            <a:rect l="l" t="t" r="r" b="b"/>
            <a:pathLst>
              <a:path w="35564" h="37746" extrusionOk="0">
                <a:moveTo>
                  <a:pt x="5129" y="0"/>
                </a:moveTo>
                <a:cubicBezTo>
                  <a:pt x="4922" y="0"/>
                  <a:pt x="4697" y="61"/>
                  <a:pt x="4469" y="187"/>
                </a:cubicBezTo>
                <a:cubicBezTo>
                  <a:pt x="2007" y="1646"/>
                  <a:pt x="1" y="4747"/>
                  <a:pt x="305" y="7786"/>
                </a:cubicBezTo>
                <a:cubicBezTo>
                  <a:pt x="396" y="8546"/>
                  <a:pt x="669" y="9245"/>
                  <a:pt x="1095" y="9853"/>
                </a:cubicBezTo>
                <a:cubicBezTo>
                  <a:pt x="1780" y="10792"/>
                  <a:pt x="2762" y="11138"/>
                  <a:pt x="3811" y="11138"/>
                </a:cubicBezTo>
                <a:cubicBezTo>
                  <a:pt x="4018" y="11138"/>
                  <a:pt x="4228" y="11124"/>
                  <a:pt x="4438" y="11099"/>
                </a:cubicBezTo>
                <a:cubicBezTo>
                  <a:pt x="5259" y="11008"/>
                  <a:pt x="6049" y="10704"/>
                  <a:pt x="6870" y="10522"/>
                </a:cubicBezTo>
                <a:cubicBezTo>
                  <a:pt x="7660" y="10309"/>
                  <a:pt x="8511" y="10187"/>
                  <a:pt x="9362" y="10157"/>
                </a:cubicBezTo>
                <a:cubicBezTo>
                  <a:pt x="10882" y="10187"/>
                  <a:pt x="11490" y="11160"/>
                  <a:pt x="10791" y="12497"/>
                </a:cubicBezTo>
                <a:cubicBezTo>
                  <a:pt x="10214" y="13561"/>
                  <a:pt x="9545" y="14564"/>
                  <a:pt x="8755" y="15476"/>
                </a:cubicBezTo>
                <a:cubicBezTo>
                  <a:pt x="7812" y="16692"/>
                  <a:pt x="6779" y="17847"/>
                  <a:pt x="6171" y="19276"/>
                </a:cubicBezTo>
                <a:cubicBezTo>
                  <a:pt x="5472" y="20856"/>
                  <a:pt x="5289" y="22437"/>
                  <a:pt x="6080" y="24048"/>
                </a:cubicBezTo>
                <a:cubicBezTo>
                  <a:pt x="6519" y="25029"/>
                  <a:pt x="7506" y="25659"/>
                  <a:pt x="8557" y="25659"/>
                </a:cubicBezTo>
                <a:cubicBezTo>
                  <a:pt x="8743" y="25659"/>
                  <a:pt x="8932" y="25639"/>
                  <a:pt x="9119" y="25598"/>
                </a:cubicBezTo>
                <a:cubicBezTo>
                  <a:pt x="9545" y="25537"/>
                  <a:pt x="10001" y="25385"/>
                  <a:pt x="10396" y="25203"/>
                </a:cubicBezTo>
                <a:cubicBezTo>
                  <a:pt x="11247" y="24747"/>
                  <a:pt x="12037" y="24200"/>
                  <a:pt x="12888" y="23713"/>
                </a:cubicBezTo>
                <a:cubicBezTo>
                  <a:pt x="13891" y="23136"/>
                  <a:pt x="14894" y="22498"/>
                  <a:pt x="15989" y="22011"/>
                </a:cubicBezTo>
                <a:cubicBezTo>
                  <a:pt x="16231" y="21878"/>
                  <a:pt x="16497" y="21812"/>
                  <a:pt x="16763" y="21812"/>
                </a:cubicBezTo>
                <a:cubicBezTo>
                  <a:pt x="17164" y="21812"/>
                  <a:pt x="17562" y="21962"/>
                  <a:pt x="17873" y="22254"/>
                </a:cubicBezTo>
                <a:cubicBezTo>
                  <a:pt x="18451" y="22802"/>
                  <a:pt x="18268" y="23501"/>
                  <a:pt x="18086" y="24169"/>
                </a:cubicBezTo>
                <a:cubicBezTo>
                  <a:pt x="18056" y="24321"/>
                  <a:pt x="17995" y="24473"/>
                  <a:pt x="17934" y="24595"/>
                </a:cubicBezTo>
                <a:cubicBezTo>
                  <a:pt x="17417" y="25507"/>
                  <a:pt x="16870" y="26388"/>
                  <a:pt x="16414" y="27300"/>
                </a:cubicBezTo>
                <a:cubicBezTo>
                  <a:pt x="15715" y="28546"/>
                  <a:pt x="15107" y="29793"/>
                  <a:pt x="14591" y="31100"/>
                </a:cubicBezTo>
                <a:cubicBezTo>
                  <a:pt x="13922" y="32802"/>
                  <a:pt x="14165" y="34717"/>
                  <a:pt x="15198" y="36206"/>
                </a:cubicBezTo>
                <a:cubicBezTo>
                  <a:pt x="15915" y="37222"/>
                  <a:pt x="16841" y="37745"/>
                  <a:pt x="17793" y="37745"/>
                </a:cubicBezTo>
                <a:cubicBezTo>
                  <a:pt x="18577" y="37745"/>
                  <a:pt x="19378" y="37390"/>
                  <a:pt x="20092" y="36662"/>
                </a:cubicBezTo>
                <a:cubicBezTo>
                  <a:pt x="20578" y="36115"/>
                  <a:pt x="20974" y="35537"/>
                  <a:pt x="21338" y="34899"/>
                </a:cubicBezTo>
                <a:cubicBezTo>
                  <a:pt x="22129" y="33683"/>
                  <a:pt x="22797" y="32407"/>
                  <a:pt x="23648" y="31221"/>
                </a:cubicBezTo>
                <a:cubicBezTo>
                  <a:pt x="24063" y="30659"/>
                  <a:pt x="24391" y="30385"/>
                  <a:pt x="24713" y="30385"/>
                </a:cubicBezTo>
                <a:cubicBezTo>
                  <a:pt x="25052" y="30385"/>
                  <a:pt x="25385" y="30689"/>
                  <a:pt x="25807" y="31282"/>
                </a:cubicBezTo>
                <a:cubicBezTo>
                  <a:pt x="26323" y="32011"/>
                  <a:pt x="26749" y="32771"/>
                  <a:pt x="27266" y="33440"/>
                </a:cubicBezTo>
                <a:cubicBezTo>
                  <a:pt x="27942" y="34342"/>
                  <a:pt x="29003" y="34842"/>
                  <a:pt x="30088" y="34842"/>
                </a:cubicBezTo>
                <a:cubicBezTo>
                  <a:pt x="30467" y="34842"/>
                  <a:pt x="30848" y="34781"/>
                  <a:pt x="31217" y="34656"/>
                </a:cubicBezTo>
                <a:cubicBezTo>
                  <a:pt x="32706" y="34200"/>
                  <a:pt x="33254" y="33075"/>
                  <a:pt x="33375" y="31647"/>
                </a:cubicBezTo>
                <a:cubicBezTo>
                  <a:pt x="33436" y="30796"/>
                  <a:pt x="33345" y="29914"/>
                  <a:pt x="33375" y="29063"/>
                </a:cubicBezTo>
                <a:cubicBezTo>
                  <a:pt x="33405" y="28060"/>
                  <a:pt x="33436" y="27057"/>
                  <a:pt x="33588" y="26084"/>
                </a:cubicBezTo>
                <a:cubicBezTo>
                  <a:pt x="33649" y="25476"/>
                  <a:pt x="34044" y="24990"/>
                  <a:pt x="34621" y="24777"/>
                </a:cubicBezTo>
                <a:cubicBezTo>
                  <a:pt x="35290" y="24473"/>
                  <a:pt x="35564" y="23987"/>
                  <a:pt x="35320" y="23440"/>
                </a:cubicBezTo>
                <a:cubicBezTo>
                  <a:pt x="35153" y="23062"/>
                  <a:pt x="34811" y="22858"/>
                  <a:pt x="34395" y="22858"/>
                </a:cubicBezTo>
                <a:cubicBezTo>
                  <a:pt x="34209" y="22858"/>
                  <a:pt x="34008" y="22899"/>
                  <a:pt x="33801" y="22984"/>
                </a:cubicBezTo>
                <a:cubicBezTo>
                  <a:pt x="32919" y="23318"/>
                  <a:pt x="32220" y="24048"/>
                  <a:pt x="31855" y="24929"/>
                </a:cubicBezTo>
                <a:cubicBezTo>
                  <a:pt x="31278" y="26297"/>
                  <a:pt x="31339" y="27726"/>
                  <a:pt x="31369" y="29154"/>
                </a:cubicBezTo>
                <a:cubicBezTo>
                  <a:pt x="31430" y="30036"/>
                  <a:pt x="31430" y="30887"/>
                  <a:pt x="31369" y="31768"/>
                </a:cubicBezTo>
                <a:cubicBezTo>
                  <a:pt x="31369" y="32422"/>
                  <a:pt x="30813" y="32915"/>
                  <a:pt x="30210" y="32915"/>
                </a:cubicBezTo>
                <a:cubicBezTo>
                  <a:pt x="30029" y="32915"/>
                  <a:pt x="29843" y="32870"/>
                  <a:pt x="29667" y="32771"/>
                </a:cubicBezTo>
                <a:cubicBezTo>
                  <a:pt x="29211" y="32559"/>
                  <a:pt x="28816" y="32224"/>
                  <a:pt x="28512" y="31799"/>
                </a:cubicBezTo>
                <a:cubicBezTo>
                  <a:pt x="27904" y="31039"/>
                  <a:pt x="27448" y="30188"/>
                  <a:pt x="26840" y="29458"/>
                </a:cubicBezTo>
                <a:cubicBezTo>
                  <a:pt x="26208" y="28731"/>
                  <a:pt x="25493" y="28374"/>
                  <a:pt x="24765" y="28374"/>
                </a:cubicBezTo>
                <a:cubicBezTo>
                  <a:pt x="24093" y="28374"/>
                  <a:pt x="23409" y="28678"/>
                  <a:pt x="22767" y="29276"/>
                </a:cubicBezTo>
                <a:cubicBezTo>
                  <a:pt x="21825" y="30218"/>
                  <a:pt x="21034" y="31312"/>
                  <a:pt x="20396" y="32498"/>
                </a:cubicBezTo>
                <a:cubicBezTo>
                  <a:pt x="19940" y="33410"/>
                  <a:pt x="19423" y="34261"/>
                  <a:pt x="18846" y="35112"/>
                </a:cubicBezTo>
                <a:cubicBezTo>
                  <a:pt x="18497" y="35558"/>
                  <a:pt x="18155" y="35774"/>
                  <a:pt x="17822" y="35774"/>
                </a:cubicBezTo>
                <a:cubicBezTo>
                  <a:pt x="17429" y="35774"/>
                  <a:pt x="17050" y="35474"/>
                  <a:pt x="16688" y="34899"/>
                </a:cubicBezTo>
                <a:cubicBezTo>
                  <a:pt x="16080" y="33957"/>
                  <a:pt x="16141" y="32893"/>
                  <a:pt x="16384" y="31859"/>
                </a:cubicBezTo>
                <a:cubicBezTo>
                  <a:pt x="16749" y="30400"/>
                  <a:pt x="17539" y="29185"/>
                  <a:pt x="18299" y="27969"/>
                </a:cubicBezTo>
                <a:cubicBezTo>
                  <a:pt x="19119" y="26631"/>
                  <a:pt x="19940" y="25324"/>
                  <a:pt x="20153" y="23744"/>
                </a:cubicBezTo>
                <a:cubicBezTo>
                  <a:pt x="20396" y="21647"/>
                  <a:pt x="19089" y="20036"/>
                  <a:pt x="16992" y="19914"/>
                </a:cubicBezTo>
                <a:cubicBezTo>
                  <a:pt x="16891" y="19908"/>
                  <a:pt x="16790" y="19905"/>
                  <a:pt x="16689" y="19905"/>
                </a:cubicBezTo>
                <a:cubicBezTo>
                  <a:pt x="15788" y="19905"/>
                  <a:pt x="14897" y="20148"/>
                  <a:pt x="14104" y="20613"/>
                </a:cubicBezTo>
                <a:cubicBezTo>
                  <a:pt x="13071" y="21191"/>
                  <a:pt x="12098" y="21920"/>
                  <a:pt x="11065" y="22528"/>
                </a:cubicBezTo>
                <a:cubicBezTo>
                  <a:pt x="10396" y="22954"/>
                  <a:pt x="9697" y="23288"/>
                  <a:pt x="8967" y="23592"/>
                </a:cubicBezTo>
                <a:cubicBezTo>
                  <a:pt x="8843" y="23662"/>
                  <a:pt x="8709" y="23694"/>
                  <a:pt x="8576" y="23694"/>
                </a:cubicBezTo>
                <a:cubicBezTo>
                  <a:pt x="8190" y="23694"/>
                  <a:pt x="7819" y="23422"/>
                  <a:pt x="7752" y="23014"/>
                </a:cubicBezTo>
                <a:cubicBezTo>
                  <a:pt x="7539" y="22437"/>
                  <a:pt x="7508" y="21799"/>
                  <a:pt x="7600" y="21191"/>
                </a:cubicBezTo>
                <a:cubicBezTo>
                  <a:pt x="7903" y="20309"/>
                  <a:pt x="8268" y="19458"/>
                  <a:pt x="8663" y="18637"/>
                </a:cubicBezTo>
                <a:cubicBezTo>
                  <a:pt x="9697" y="17422"/>
                  <a:pt x="10396" y="16601"/>
                  <a:pt x="11065" y="15780"/>
                </a:cubicBezTo>
                <a:cubicBezTo>
                  <a:pt x="11977" y="14777"/>
                  <a:pt x="12615" y="13531"/>
                  <a:pt x="12949" y="12224"/>
                </a:cubicBezTo>
                <a:cubicBezTo>
                  <a:pt x="13284" y="10886"/>
                  <a:pt x="12706" y="9488"/>
                  <a:pt x="11521" y="8789"/>
                </a:cubicBezTo>
                <a:cubicBezTo>
                  <a:pt x="10875" y="8350"/>
                  <a:pt x="10119" y="8130"/>
                  <a:pt x="9347" y="8130"/>
                </a:cubicBezTo>
                <a:cubicBezTo>
                  <a:pt x="9210" y="8130"/>
                  <a:pt x="9074" y="8137"/>
                  <a:pt x="8937" y="8151"/>
                </a:cubicBezTo>
                <a:cubicBezTo>
                  <a:pt x="7934" y="8242"/>
                  <a:pt x="6931" y="8516"/>
                  <a:pt x="5958" y="8728"/>
                </a:cubicBezTo>
                <a:cubicBezTo>
                  <a:pt x="5289" y="8941"/>
                  <a:pt x="4590" y="9063"/>
                  <a:pt x="3922" y="9154"/>
                </a:cubicBezTo>
                <a:cubicBezTo>
                  <a:pt x="3894" y="9155"/>
                  <a:pt x="3867" y="9155"/>
                  <a:pt x="3841" y="9155"/>
                </a:cubicBezTo>
                <a:cubicBezTo>
                  <a:pt x="2858" y="9155"/>
                  <a:pt x="2309" y="8611"/>
                  <a:pt x="2250" y="7634"/>
                </a:cubicBezTo>
                <a:cubicBezTo>
                  <a:pt x="2219" y="7057"/>
                  <a:pt x="2280" y="6510"/>
                  <a:pt x="2432" y="5962"/>
                </a:cubicBezTo>
                <a:cubicBezTo>
                  <a:pt x="2858" y="4260"/>
                  <a:pt x="3952" y="2801"/>
                  <a:pt x="5472" y="1859"/>
                </a:cubicBezTo>
                <a:cubicBezTo>
                  <a:pt x="6049" y="1494"/>
                  <a:pt x="6232" y="978"/>
                  <a:pt x="5958" y="491"/>
                </a:cubicBezTo>
                <a:cubicBezTo>
                  <a:pt x="5769" y="169"/>
                  <a:pt x="5472" y="0"/>
                  <a:pt x="51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8"/>
          <p:cNvSpPr txBox="1">
            <a:spLocks noGrp="1"/>
          </p:cNvSpPr>
          <p:nvPr>
            <p:ph type="title"/>
          </p:nvPr>
        </p:nvSpPr>
        <p:spPr>
          <a:xfrm>
            <a:off x="1696050" y="1729650"/>
            <a:ext cx="5751900" cy="1684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3F3F3"/>
              </a:buClr>
              <a:buSzPts val="4800"/>
              <a:buNone/>
              <a:defRPr sz="8000" b="0"/>
            </a:lvl1pPr>
            <a:lvl2pPr lvl="1" rtl="0">
              <a:spcBef>
                <a:spcPts val="0"/>
              </a:spcBef>
              <a:spcAft>
                <a:spcPts val="0"/>
              </a:spcAft>
              <a:buClr>
                <a:srgbClr val="F3F3F3"/>
              </a:buClr>
              <a:buSzPts val="4800"/>
              <a:buNone/>
              <a:defRPr sz="4800" b="1">
                <a:solidFill>
                  <a:srgbClr val="F3F3F3"/>
                </a:solidFill>
              </a:defRPr>
            </a:lvl2pPr>
            <a:lvl3pPr lvl="2" rtl="0">
              <a:spcBef>
                <a:spcPts val="0"/>
              </a:spcBef>
              <a:spcAft>
                <a:spcPts val="0"/>
              </a:spcAft>
              <a:buClr>
                <a:srgbClr val="F3F3F3"/>
              </a:buClr>
              <a:buSzPts val="4800"/>
              <a:buNone/>
              <a:defRPr sz="4800" b="1">
                <a:solidFill>
                  <a:srgbClr val="F3F3F3"/>
                </a:solidFill>
              </a:defRPr>
            </a:lvl3pPr>
            <a:lvl4pPr lvl="3" rtl="0">
              <a:spcBef>
                <a:spcPts val="0"/>
              </a:spcBef>
              <a:spcAft>
                <a:spcPts val="0"/>
              </a:spcAft>
              <a:buClr>
                <a:srgbClr val="F3F3F3"/>
              </a:buClr>
              <a:buSzPts val="4800"/>
              <a:buNone/>
              <a:defRPr sz="4800" b="1">
                <a:solidFill>
                  <a:srgbClr val="F3F3F3"/>
                </a:solidFill>
              </a:defRPr>
            </a:lvl4pPr>
            <a:lvl5pPr lvl="4" rtl="0">
              <a:spcBef>
                <a:spcPts val="0"/>
              </a:spcBef>
              <a:spcAft>
                <a:spcPts val="0"/>
              </a:spcAft>
              <a:buClr>
                <a:srgbClr val="F3F3F3"/>
              </a:buClr>
              <a:buSzPts val="4800"/>
              <a:buNone/>
              <a:defRPr sz="4800" b="1">
                <a:solidFill>
                  <a:srgbClr val="F3F3F3"/>
                </a:solidFill>
              </a:defRPr>
            </a:lvl5pPr>
            <a:lvl6pPr lvl="5" rtl="0">
              <a:spcBef>
                <a:spcPts val="0"/>
              </a:spcBef>
              <a:spcAft>
                <a:spcPts val="0"/>
              </a:spcAft>
              <a:buClr>
                <a:srgbClr val="F3F3F3"/>
              </a:buClr>
              <a:buSzPts val="4800"/>
              <a:buNone/>
              <a:defRPr sz="4800" b="1">
                <a:solidFill>
                  <a:srgbClr val="F3F3F3"/>
                </a:solidFill>
              </a:defRPr>
            </a:lvl6pPr>
            <a:lvl7pPr lvl="6" rtl="0">
              <a:spcBef>
                <a:spcPts val="0"/>
              </a:spcBef>
              <a:spcAft>
                <a:spcPts val="0"/>
              </a:spcAft>
              <a:buClr>
                <a:srgbClr val="F3F3F3"/>
              </a:buClr>
              <a:buSzPts val="4800"/>
              <a:buNone/>
              <a:defRPr sz="4800" b="1">
                <a:solidFill>
                  <a:srgbClr val="F3F3F3"/>
                </a:solidFill>
              </a:defRPr>
            </a:lvl7pPr>
            <a:lvl8pPr lvl="7" rtl="0">
              <a:spcBef>
                <a:spcPts val="0"/>
              </a:spcBef>
              <a:spcAft>
                <a:spcPts val="0"/>
              </a:spcAft>
              <a:buClr>
                <a:srgbClr val="F3F3F3"/>
              </a:buClr>
              <a:buSzPts val="4800"/>
              <a:buNone/>
              <a:defRPr sz="4800" b="1">
                <a:solidFill>
                  <a:srgbClr val="F3F3F3"/>
                </a:solidFill>
              </a:defRPr>
            </a:lvl8pPr>
            <a:lvl9pPr lvl="8" rtl="0">
              <a:spcBef>
                <a:spcPts val="0"/>
              </a:spcBef>
              <a:spcAft>
                <a:spcPts val="0"/>
              </a:spcAft>
              <a:buClr>
                <a:srgbClr val="F3F3F3"/>
              </a:buClr>
              <a:buSzPts val="4800"/>
              <a:buNone/>
              <a:defRPr sz="4800" b="1">
                <a:solidFill>
                  <a:srgbClr val="F3F3F3"/>
                </a:solidFil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78"/>
        <p:cNvGrpSpPr/>
        <p:nvPr/>
      </p:nvGrpSpPr>
      <p:grpSpPr>
        <a:xfrm>
          <a:off x="0" y="0"/>
          <a:ext cx="0" cy="0"/>
          <a:chOff x="0" y="0"/>
          <a:chExt cx="0" cy="0"/>
        </a:xfrm>
      </p:grpSpPr>
      <p:sp>
        <p:nvSpPr>
          <p:cNvPr id="79" name="Google Shape;79;p9"/>
          <p:cNvSpPr/>
          <p:nvPr/>
        </p:nvSpPr>
        <p:spPr>
          <a:xfrm rot="6633836">
            <a:off x="4450969" y="575230"/>
            <a:ext cx="1264672" cy="2329509"/>
          </a:xfrm>
          <a:custGeom>
            <a:avLst/>
            <a:gdLst/>
            <a:ahLst/>
            <a:cxnLst/>
            <a:rect l="l" t="t" r="r" b="b"/>
            <a:pathLst>
              <a:path w="42509" h="78301" extrusionOk="0">
                <a:moveTo>
                  <a:pt x="1645" y="0"/>
                </a:moveTo>
                <a:cubicBezTo>
                  <a:pt x="836" y="0"/>
                  <a:pt x="1" y="749"/>
                  <a:pt x="441" y="1762"/>
                </a:cubicBezTo>
                <a:cubicBezTo>
                  <a:pt x="653" y="2431"/>
                  <a:pt x="897" y="3069"/>
                  <a:pt x="1109" y="3738"/>
                </a:cubicBezTo>
                <a:cubicBezTo>
                  <a:pt x="2143" y="7081"/>
                  <a:pt x="3815" y="10151"/>
                  <a:pt x="6094" y="12796"/>
                </a:cubicBezTo>
                <a:cubicBezTo>
                  <a:pt x="9529" y="16808"/>
                  <a:pt x="13480" y="20304"/>
                  <a:pt x="17493" y="23677"/>
                </a:cubicBezTo>
                <a:cubicBezTo>
                  <a:pt x="20623" y="26322"/>
                  <a:pt x="23937" y="28754"/>
                  <a:pt x="27098" y="31337"/>
                </a:cubicBezTo>
                <a:cubicBezTo>
                  <a:pt x="30624" y="34225"/>
                  <a:pt x="33542" y="37781"/>
                  <a:pt x="35669" y="41824"/>
                </a:cubicBezTo>
                <a:cubicBezTo>
                  <a:pt x="37007" y="44407"/>
                  <a:pt x="37827" y="47204"/>
                  <a:pt x="38648" y="49970"/>
                </a:cubicBezTo>
                <a:cubicBezTo>
                  <a:pt x="40289" y="55562"/>
                  <a:pt x="40350" y="61216"/>
                  <a:pt x="39226" y="66870"/>
                </a:cubicBezTo>
                <a:cubicBezTo>
                  <a:pt x="38587" y="70122"/>
                  <a:pt x="37706" y="73283"/>
                  <a:pt x="36946" y="76505"/>
                </a:cubicBezTo>
                <a:cubicBezTo>
                  <a:pt x="36855" y="76839"/>
                  <a:pt x="36855" y="77204"/>
                  <a:pt x="36946" y="77538"/>
                </a:cubicBezTo>
                <a:cubicBezTo>
                  <a:pt x="37092" y="77975"/>
                  <a:pt x="37516" y="78300"/>
                  <a:pt x="37979" y="78300"/>
                </a:cubicBezTo>
                <a:cubicBezTo>
                  <a:pt x="37999" y="78300"/>
                  <a:pt x="38020" y="78300"/>
                  <a:pt x="38040" y="78298"/>
                </a:cubicBezTo>
                <a:cubicBezTo>
                  <a:pt x="38648" y="78298"/>
                  <a:pt x="39165" y="77903"/>
                  <a:pt x="39317" y="77326"/>
                </a:cubicBezTo>
                <a:cubicBezTo>
                  <a:pt x="39621" y="76292"/>
                  <a:pt x="39955" y="75228"/>
                  <a:pt x="40198" y="74164"/>
                </a:cubicBezTo>
                <a:cubicBezTo>
                  <a:pt x="40928" y="70973"/>
                  <a:pt x="41627" y="67751"/>
                  <a:pt x="42296" y="64863"/>
                </a:cubicBezTo>
                <a:cubicBezTo>
                  <a:pt x="42356" y="62553"/>
                  <a:pt x="42508" y="60608"/>
                  <a:pt x="42478" y="58663"/>
                </a:cubicBezTo>
                <a:cubicBezTo>
                  <a:pt x="42508" y="54863"/>
                  <a:pt x="41657" y="51185"/>
                  <a:pt x="40593" y="47508"/>
                </a:cubicBezTo>
                <a:cubicBezTo>
                  <a:pt x="39134" y="42553"/>
                  <a:pt x="36855" y="37994"/>
                  <a:pt x="33420" y="34042"/>
                </a:cubicBezTo>
                <a:cubicBezTo>
                  <a:pt x="30684" y="30881"/>
                  <a:pt x="27493" y="28206"/>
                  <a:pt x="24149" y="25714"/>
                </a:cubicBezTo>
                <a:cubicBezTo>
                  <a:pt x="19134" y="21945"/>
                  <a:pt x="14392" y="17781"/>
                  <a:pt x="9985" y="13313"/>
                </a:cubicBezTo>
                <a:cubicBezTo>
                  <a:pt x="7219" y="10486"/>
                  <a:pt x="4939" y="7325"/>
                  <a:pt x="3693" y="3495"/>
                </a:cubicBezTo>
                <a:cubicBezTo>
                  <a:pt x="3420" y="2613"/>
                  <a:pt x="3116" y="1732"/>
                  <a:pt x="2781" y="881"/>
                </a:cubicBezTo>
                <a:cubicBezTo>
                  <a:pt x="2590" y="261"/>
                  <a:pt x="2122" y="0"/>
                  <a:pt x="16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9"/>
          <p:cNvSpPr/>
          <p:nvPr/>
        </p:nvSpPr>
        <p:spPr>
          <a:xfrm rot="6633836">
            <a:off x="4444564" y="356030"/>
            <a:ext cx="1250659" cy="2231740"/>
          </a:xfrm>
          <a:custGeom>
            <a:avLst/>
            <a:gdLst/>
            <a:ahLst/>
            <a:cxnLst/>
            <a:rect l="l" t="t" r="r" b="b"/>
            <a:pathLst>
              <a:path w="42038" h="71221" extrusionOk="0">
                <a:moveTo>
                  <a:pt x="1416" y="0"/>
                </a:moveTo>
                <a:cubicBezTo>
                  <a:pt x="1293" y="0"/>
                  <a:pt x="1166" y="19"/>
                  <a:pt x="1034" y="57"/>
                </a:cubicBezTo>
                <a:cubicBezTo>
                  <a:pt x="335" y="270"/>
                  <a:pt x="0" y="969"/>
                  <a:pt x="243" y="1790"/>
                </a:cubicBezTo>
                <a:cubicBezTo>
                  <a:pt x="1034" y="4860"/>
                  <a:pt x="2523" y="7686"/>
                  <a:pt x="4590" y="10088"/>
                </a:cubicBezTo>
                <a:cubicBezTo>
                  <a:pt x="7235" y="13127"/>
                  <a:pt x="10304" y="15772"/>
                  <a:pt x="13466" y="18294"/>
                </a:cubicBezTo>
                <a:cubicBezTo>
                  <a:pt x="17144" y="21243"/>
                  <a:pt x="20943" y="24039"/>
                  <a:pt x="24621" y="26957"/>
                </a:cubicBezTo>
                <a:cubicBezTo>
                  <a:pt x="32098" y="32824"/>
                  <a:pt x="36506" y="40635"/>
                  <a:pt x="38390" y="49845"/>
                </a:cubicBezTo>
                <a:cubicBezTo>
                  <a:pt x="39424" y="54982"/>
                  <a:pt x="39302" y="60301"/>
                  <a:pt x="38086" y="65408"/>
                </a:cubicBezTo>
                <a:cubicBezTo>
                  <a:pt x="37782" y="66654"/>
                  <a:pt x="37357" y="67900"/>
                  <a:pt x="36810" y="69116"/>
                </a:cubicBezTo>
                <a:cubicBezTo>
                  <a:pt x="36445" y="69906"/>
                  <a:pt x="36414" y="70575"/>
                  <a:pt x="37022" y="71000"/>
                </a:cubicBezTo>
                <a:cubicBezTo>
                  <a:pt x="37246" y="71150"/>
                  <a:pt x="37496" y="71220"/>
                  <a:pt x="37744" y="71220"/>
                </a:cubicBezTo>
                <a:cubicBezTo>
                  <a:pt x="38202" y="71220"/>
                  <a:pt x="38650" y="70978"/>
                  <a:pt x="38907" y="70544"/>
                </a:cubicBezTo>
                <a:cubicBezTo>
                  <a:pt x="39180" y="70149"/>
                  <a:pt x="39424" y="69724"/>
                  <a:pt x="39576" y="69268"/>
                </a:cubicBezTo>
                <a:cubicBezTo>
                  <a:pt x="40366" y="67110"/>
                  <a:pt x="40913" y="64891"/>
                  <a:pt x="41187" y="62642"/>
                </a:cubicBezTo>
                <a:cubicBezTo>
                  <a:pt x="42038" y="55499"/>
                  <a:pt x="41460" y="49815"/>
                  <a:pt x="39424" y="43888"/>
                </a:cubicBezTo>
                <a:cubicBezTo>
                  <a:pt x="37357" y="37839"/>
                  <a:pt x="34256" y="32428"/>
                  <a:pt x="29636" y="28021"/>
                </a:cubicBezTo>
                <a:cubicBezTo>
                  <a:pt x="27144" y="25711"/>
                  <a:pt x="24530" y="23553"/>
                  <a:pt x="21794" y="21547"/>
                </a:cubicBezTo>
                <a:cubicBezTo>
                  <a:pt x="17630" y="18355"/>
                  <a:pt x="13466" y="15194"/>
                  <a:pt x="9605" y="11638"/>
                </a:cubicBezTo>
                <a:cubicBezTo>
                  <a:pt x="7782" y="9905"/>
                  <a:pt x="6019" y="8112"/>
                  <a:pt x="4681" y="5923"/>
                </a:cubicBezTo>
                <a:cubicBezTo>
                  <a:pt x="3739" y="4404"/>
                  <a:pt x="3192" y="2732"/>
                  <a:pt x="2645" y="1030"/>
                </a:cubicBezTo>
                <a:cubicBezTo>
                  <a:pt x="2421" y="382"/>
                  <a:pt x="1972" y="0"/>
                  <a:pt x="141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9"/>
          <p:cNvSpPr/>
          <p:nvPr/>
        </p:nvSpPr>
        <p:spPr>
          <a:xfrm rot="6633836">
            <a:off x="4599461" y="293436"/>
            <a:ext cx="1146681" cy="1958309"/>
          </a:xfrm>
          <a:custGeom>
            <a:avLst/>
            <a:gdLst/>
            <a:ahLst/>
            <a:cxnLst/>
            <a:rect l="l" t="t" r="r" b="b"/>
            <a:pathLst>
              <a:path w="38543" h="65824" extrusionOk="0">
                <a:moveTo>
                  <a:pt x="1330" y="1"/>
                </a:moveTo>
                <a:cubicBezTo>
                  <a:pt x="802" y="1"/>
                  <a:pt x="363" y="340"/>
                  <a:pt x="153" y="998"/>
                </a:cubicBezTo>
                <a:cubicBezTo>
                  <a:pt x="61" y="1210"/>
                  <a:pt x="1" y="1454"/>
                  <a:pt x="31" y="1697"/>
                </a:cubicBezTo>
                <a:cubicBezTo>
                  <a:pt x="153" y="5496"/>
                  <a:pt x="1156" y="9174"/>
                  <a:pt x="2949" y="12518"/>
                </a:cubicBezTo>
                <a:cubicBezTo>
                  <a:pt x="4712" y="15709"/>
                  <a:pt x="7144" y="18262"/>
                  <a:pt x="9940" y="20664"/>
                </a:cubicBezTo>
                <a:cubicBezTo>
                  <a:pt x="12736" y="23095"/>
                  <a:pt x="16019" y="24737"/>
                  <a:pt x="19271" y="26378"/>
                </a:cubicBezTo>
                <a:cubicBezTo>
                  <a:pt x="21612" y="27563"/>
                  <a:pt x="23952" y="28749"/>
                  <a:pt x="26171" y="30147"/>
                </a:cubicBezTo>
                <a:cubicBezTo>
                  <a:pt x="29302" y="32001"/>
                  <a:pt x="31794" y="34828"/>
                  <a:pt x="33223" y="38202"/>
                </a:cubicBezTo>
                <a:cubicBezTo>
                  <a:pt x="35503" y="43551"/>
                  <a:pt x="36202" y="49114"/>
                  <a:pt x="35807" y="54859"/>
                </a:cubicBezTo>
                <a:cubicBezTo>
                  <a:pt x="35564" y="57989"/>
                  <a:pt x="34986" y="61059"/>
                  <a:pt x="34074" y="64068"/>
                </a:cubicBezTo>
                <a:cubicBezTo>
                  <a:pt x="33637" y="65077"/>
                  <a:pt x="34461" y="65823"/>
                  <a:pt x="35266" y="65823"/>
                </a:cubicBezTo>
                <a:cubicBezTo>
                  <a:pt x="35747" y="65823"/>
                  <a:pt x="36221" y="65556"/>
                  <a:pt x="36415" y="64920"/>
                </a:cubicBezTo>
                <a:cubicBezTo>
                  <a:pt x="36475" y="64768"/>
                  <a:pt x="36536" y="64616"/>
                  <a:pt x="36597" y="64433"/>
                </a:cubicBezTo>
                <a:lnTo>
                  <a:pt x="37995" y="58233"/>
                </a:lnTo>
                <a:cubicBezTo>
                  <a:pt x="38542" y="53552"/>
                  <a:pt x="38542" y="50147"/>
                  <a:pt x="38117" y="46743"/>
                </a:cubicBezTo>
                <a:cubicBezTo>
                  <a:pt x="37661" y="42883"/>
                  <a:pt x="36567" y="39144"/>
                  <a:pt x="34804" y="35679"/>
                </a:cubicBezTo>
                <a:cubicBezTo>
                  <a:pt x="33101" y="32305"/>
                  <a:pt x="30457" y="29813"/>
                  <a:pt x="27296" y="27867"/>
                </a:cubicBezTo>
                <a:cubicBezTo>
                  <a:pt x="24682" y="26287"/>
                  <a:pt x="21916" y="24858"/>
                  <a:pt x="19150" y="23490"/>
                </a:cubicBezTo>
                <a:cubicBezTo>
                  <a:pt x="15867" y="21940"/>
                  <a:pt x="12858" y="19934"/>
                  <a:pt x="10153" y="17502"/>
                </a:cubicBezTo>
                <a:cubicBezTo>
                  <a:pt x="6262" y="13855"/>
                  <a:pt x="3587" y="9569"/>
                  <a:pt x="2827" y="4189"/>
                </a:cubicBezTo>
                <a:cubicBezTo>
                  <a:pt x="2706" y="3277"/>
                  <a:pt x="2615" y="2365"/>
                  <a:pt x="2615" y="1454"/>
                </a:cubicBezTo>
                <a:cubicBezTo>
                  <a:pt x="2584" y="694"/>
                  <a:pt x="2250" y="147"/>
                  <a:pt x="1581" y="25"/>
                </a:cubicBezTo>
                <a:cubicBezTo>
                  <a:pt x="1496" y="9"/>
                  <a:pt x="1412" y="1"/>
                  <a:pt x="13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9"/>
          <p:cNvSpPr/>
          <p:nvPr/>
        </p:nvSpPr>
        <p:spPr>
          <a:xfrm>
            <a:off x="-1" y="3621814"/>
            <a:ext cx="2625321" cy="1560215"/>
          </a:xfrm>
          <a:custGeom>
            <a:avLst/>
            <a:gdLst/>
            <a:ahLst/>
            <a:cxnLst/>
            <a:rect l="l" t="t" r="r" b="b"/>
            <a:pathLst>
              <a:path w="44732" h="26584" extrusionOk="0">
                <a:moveTo>
                  <a:pt x="2903" y="0"/>
                </a:moveTo>
                <a:cubicBezTo>
                  <a:pt x="1150" y="0"/>
                  <a:pt x="0" y="264"/>
                  <a:pt x="0" y="264"/>
                </a:cubicBezTo>
                <a:lnTo>
                  <a:pt x="0" y="25983"/>
                </a:lnTo>
                <a:lnTo>
                  <a:pt x="43698" y="26583"/>
                </a:lnTo>
                <a:cubicBezTo>
                  <a:pt x="44732" y="22480"/>
                  <a:pt x="43298" y="17777"/>
                  <a:pt x="39462" y="15709"/>
                </a:cubicBezTo>
                <a:cubicBezTo>
                  <a:pt x="37627" y="14712"/>
                  <a:pt x="35495" y="14299"/>
                  <a:pt x="33371" y="14299"/>
                </a:cubicBezTo>
                <a:cubicBezTo>
                  <a:pt x="31942" y="14299"/>
                  <a:pt x="30516" y="14486"/>
                  <a:pt x="29188" y="14808"/>
                </a:cubicBezTo>
                <a:cubicBezTo>
                  <a:pt x="27912" y="15120"/>
                  <a:pt x="26770" y="15254"/>
                  <a:pt x="25748" y="15254"/>
                </a:cubicBezTo>
                <a:cubicBezTo>
                  <a:pt x="19558" y="15254"/>
                  <a:pt x="17813" y="10338"/>
                  <a:pt x="17813" y="10338"/>
                </a:cubicBezTo>
                <a:cubicBezTo>
                  <a:pt x="14012" y="1369"/>
                  <a:pt x="6894" y="0"/>
                  <a:pt x="290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9"/>
          <p:cNvSpPr/>
          <p:nvPr/>
        </p:nvSpPr>
        <p:spPr>
          <a:xfrm>
            <a:off x="422944" y="-32249"/>
            <a:ext cx="1842407" cy="985049"/>
          </a:xfrm>
          <a:custGeom>
            <a:avLst/>
            <a:gdLst/>
            <a:ahLst/>
            <a:cxnLst/>
            <a:rect l="l" t="t" r="r" b="b"/>
            <a:pathLst>
              <a:path w="62779" h="33565" extrusionOk="0">
                <a:moveTo>
                  <a:pt x="62779" y="1"/>
                </a:moveTo>
                <a:lnTo>
                  <a:pt x="62779" y="1"/>
                </a:lnTo>
                <a:cubicBezTo>
                  <a:pt x="62779" y="1"/>
                  <a:pt x="62778" y="1"/>
                  <a:pt x="62778" y="1"/>
                </a:cubicBezTo>
                <a:lnTo>
                  <a:pt x="62778" y="1"/>
                </a:lnTo>
                <a:lnTo>
                  <a:pt x="62779" y="1"/>
                </a:lnTo>
                <a:close/>
                <a:moveTo>
                  <a:pt x="62778" y="1"/>
                </a:moveTo>
                <a:lnTo>
                  <a:pt x="268" y="701"/>
                </a:lnTo>
                <a:cubicBezTo>
                  <a:pt x="1" y="701"/>
                  <a:pt x="1468" y="9508"/>
                  <a:pt x="1568" y="10008"/>
                </a:cubicBezTo>
                <a:cubicBezTo>
                  <a:pt x="3603" y="18814"/>
                  <a:pt x="8807" y="28254"/>
                  <a:pt x="17480" y="31957"/>
                </a:cubicBezTo>
                <a:cubicBezTo>
                  <a:pt x="19698" y="32899"/>
                  <a:pt x="22310" y="33564"/>
                  <a:pt x="24866" y="33564"/>
                </a:cubicBezTo>
                <a:cubicBezTo>
                  <a:pt x="26652" y="33564"/>
                  <a:pt x="28411" y="33240"/>
                  <a:pt x="29989" y="32457"/>
                </a:cubicBezTo>
                <a:cubicBezTo>
                  <a:pt x="33825" y="30589"/>
                  <a:pt x="35793" y="26553"/>
                  <a:pt x="37494" y="22817"/>
                </a:cubicBezTo>
                <a:cubicBezTo>
                  <a:pt x="39496" y="18447"/>
                  <a:pt x="41564" y="14011"/>
                  <a:pt x="45400" y="10875"/>
                </a:cubicBezTo>
                <a:cubicBezTo>
                  <a:pt x="50036" y="7072"/>
                  <a:pt x="56441" y="6439"/>
                  <a:pt x="60844" y="2269"/>
                </a:cubicBezTo>
                <a:cubicBezTo>
                  <a:pt x="61111" y="2003"/>
                  <a:pt x="62542" y="6"/>
                  <a:pt x="627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9"/>
          <p:cNvSpPr txBox="1">
            <a:spLocks noGrp="1"/>
          </p:cNvSpPr>
          <p:nvPr>
            <p:ph type="title"/>
          </p:nvPr>
        </p:nvSpPr>
        <p:spPr>
          <a:xfrm>
            <a:off x="714125" y="1943100"/>
            <a:ext cx="1857600" cy="7620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sz="3600" b="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85" name="Google Shape;85;p9"/>
          <p:cNvSpPr txBox="1">
            <a:spLocks noGrp="1"/>
          </p:cNvSpPr>
          <p:nvPr>
            <p:ph type="subTitle" idx="1"/>
          </p:nvPr>
        </p:nvSpPr>
        <p:spPr>
          <a:xfrm>
            <a:off x="719300" y="2705000"/>
            <a:ext cx="2825400" cy="521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rgbClr val="FFFFFF"/>
              </a:buClr>
              <a:buSzPts val="1100"/>
              <a:buFont typeface="Josefin Slab"/>
              <a:buNone/>
              <a:defRPr sz="1500">
                <a:solidFill>
                  <a:schemeClr val="dk1"/>
                </a:solidFill>
              </a:defRPr>
            </a:lvl1pPr>
            <a:lvl2pPr lvl="1" algn="ctr" rtl="0">
              <a:lnSpc>
                <a:spcPct val="100000"/>
              </a:lnSpc>
              <a:spcBef>
                <a:spcPts val="0"/>
              </a:spcBef>
              <a:spcAft>
                <a:spcPts val="0"/>
              </a:spcAft>
              <a:buClr>
                <a:srgbClr val="FFFFFF"/>
              </a:buClr>
              <a:buSzPts val="1100"/>
              <a:buFont typeface="Josefin Slab"/>
              <a:buNone/>
              <a:defRPr sz="1100">
                <a:solidFill>
                  <a:srgbClr val="FFFFFF"/>
                </a:solidFill>
                <a:latin typeface="Josefin Slab"/>
                <a:ea typeface="Josefin Slab"/>
                <a:cs typeface="Josefin Slab"/>
                <a:sym typeface="Josefin Slab"/>
              </a:defRPr>
            </a:lvl2pPr>
            <a:lvl3pPr lvl="2" algn="ctr" rtl="0">
              <a:lnSpc>
                <a:spcPct val="100000"/>
              </a:lnSpc>
              <a:spcBef>
                <a:spcPts val="0"/>
              </a:spcBef>
              <a:spcAft>
                <a:spcPts val="0"/>
              </a:spcAft>
              <a:buClr>
                <a:srgbClr val="FFFFFF"/>
              </a:buClr>
              <a:buSzPts val="1100"/>
              <a:buFont typeface="Josefin Slab"/>
              <a:buNone/>
              <a:defRPr sz="1100">
                <a:solidFill>
                  <a:srgbClr val="FFFFFF"/>
                </a:solidFill>
                <a:latin typeface="Josefin Slab"/>
                <a:ea typeface="Josefin Slab"/>
                <a:cs typeface="Josefin Slab"/>
                <a:sym typeface="Josefin Slab"/>
              </a:defRPr>
            </a:lvl3pPr>
            <a:lvl4pPr lvl="3" algn="ctr" rtl="0">
              <a:lnSpc>
                <a:spcPct val="100000"/>
              </a:lnSpc>
              <a:spcBef>
                <a:spcPts val="0"/>
              </a:spcBef>
              <a:spcAft>
                <a:spcPts val="0"/>
              </a:spcAft>
              <a:buClr>
                <a:srgbClr val="FFFFFF"/>
              </a:buClr>
              <a:buSzPts val="1100"/>
              <a:buFont typeface="Josefin Slab"/>
              <a:buNone/>
              <a:defRPr sz="1100">
                <a:solidFill>
                  <a:srgbClr val="FFFFFF"/>
                </a:solidFill>
                <a:latin typeface="Josefin Slab"/>
                <a:ea typeface="Josefin Slab"/>
                <a:cs typeface="Josefin Slab"/>
                <a:sym typeface="Josefin Slab"/>
              </a:defRPr>
            </a:lvl4pPr>
            <a:lvl5pPr lvl="4" algn="ctr" rtl="0">
              <a:lnSpc>
                <a:spcPct val="100000"/>
              </a:lnSpc>
              <a:spcBef>
                <a:spcPts val="0"/>
              </a:spcBef>
              <a:spcAft>
                <a:spcPts val="0"/>
              </a:spcAft>
              <a:buClr>
                <a:srgbClr val="FFFFFF"/>
              </a:buClr>
              <a:buSzPts val="1100"/>
              <a:buFont typeface="Josefin Slab"/>
              <a:buNone/>
              <a:defRPr sz="1100">
                <a:solidFill>
                  <a:srgbClr val="FFFFFF"/>
                </a:solidFill>
                <a:latin typeface="Josefin Slab"/>
                <a:ea typeface="Josefin Slab"/>
                <a:cs typeface="Josefin Slab"/>
                <a:sym typeface="Josefin Slab"/>
              </a:defRPr>
            </a:lvl5pPr>
            <a:lvl6pPr lvl="5" algn="ctr" rtl="0">
              <a:lnSpc>
                <a:spcPct val="100000"/>
              </a:lnSpc>
              <a:spcBef>
                <a:spcPts val="0"/>
              </a:spcBef>
              <a:spcAft>
                <a:spcPts val="0"/>
              </a:spcAft>
              <a:buClr>
                <a:srgbClr val="FFFFFF"/>
              </a:buClr>
              <a:buSzPts val="1100"/>
              <a:buFont typeface="Josefin Slab"/>
              <a:buNone/>
              <a:defRPr sz="1100">
                <a:solidFill>
                  <a:srgbClr val="FFFFFF"/>
                </a:solidFill>
                <a:latin typeface="Josefin Slab"/>
                <a:ea typeface="Josefin Slab"/>
                <a:cs typeface="Josefin Slab"/>
                <a:sym typeface="Josefin Slab"/>
              </a:defRPr>
            </a:lvl6pPr>
            <a:lvl7pPr lvl="6" algn="ctr" rtl="0">
              <a:lnSpc>
                <a:spcPct val="100000"/>
              </a:lnSpc>
              <a:spcBef>
                <a:spcPts val="0"/>
              </a:spcBef>
              <a:spcAft>
                <a:spcPts val="0"/>
              </a:spcAft>
              <a:buClr>
                <a:srgbClr val="FFFFFF"/>
              </a:buClr>
              <a:buSzPts val="1100"/>
              <a:buFont typeface="Josefin Slab"/>
              <a:buNone/>
              <a:defRPr sz="1100">
                <a:solidFill>
                  <a:srgbClr val="FFFFFF"/>
                </a:solidFill>
                <a:latin typeface="Josefin Slab"/>
                <a:ea typeface="Josefin Slab"/>
                <a:cs typeface="Josefin Slab"/>
                <a:sym typeface="Josefin Slab"/>
              </a:defRPr>
            </a:lvl7pPr>
            <a:lvl8pPr lvl="7" algn="ctr" rtl="0">
              <a:lnSpc>
                <a:spcPct val="100000"/>
              </a:lnSpc>
              <a:spcBef>
                <a:spcPts val="0"/>
              </a:spcBef>
              <a:spcAft>
                <a:spcPts val="0"/>
              </a:spcAft>
              <a:buClr>
                <a:srgbClr val="FFFFFF"/>
              </a:buClr>
              <a:buSzPts val="1100"/>
              <a:buFont typeface="Josefin Slab"/>
              <a:buNone/>
              <a:defRPr sz="1100">
                <a:solidFill>
                  <a:srgbClr val="FFFFFF"/>
                </a:solidFill>
                <a:latin typeface="Josefin Slab"/>
                <a:ea typeface="Josefin Slab"/>
                <a:cs typeface="Josefin Slab"/>
                <a:sym typeface="Josefin Slab"/>
              </a:defRPr>
            </a:lvl8pPr>
            <a:lvl9pPr lvl="8" algn="ctr" rtl="0">
              <a:lnSpc>
                <a:spcPct val="100000"/>
              </a:lnSpc>
              <a:spcBef>
                <a:spcPts val="0"/>
              </a:spcBef>
              <a:spcAft>
                <a:spcPts val="0"/>
              </a:spcAft>
              <a:buClr>
                <a:srgbClr val="FFFFFF"/>
              </a:buClr>
              <a:buSzPts val="1100"/>
              <a:buFont typeface="Josefin Slab"/>
              <a:buNone/>
              <a:defRPr sz="1100">
                <a:solidFill>
                  <a:srgbClr val="FFFFFF"/>
                </a:solidFill>
                <a:latin typeface="Josefin Slab"/>
                <a:ea typeface="Josefin Slab"/>
                <a:cs typeface="Josefin Slab"/>
                <a:sym typeface="Josefin Slab"/>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6"/>
        <p:cNvGrpSpPr/>
        <p:nvPr/>
      </p:nvGrpSpPr>
      <p:grpSpPr>
        <a:xfrm>
          <a:off x="0" y="0"/>
          <a:ext cx="0" cy="0"/>
          <a:chOff x="0" y="0"/>
          <a:chExt cx="0" cy="0"/>
        </a:xfrm>
      </p:grpSpPr>
      <p:sp>
        <p:nvSpPr>
          <p:cNvPr id="87" name="Google Shape;87;p10"/>
          <p:cNvSpPr txBox="1">
            <a:spLocks noGrp="1"/>
          </p:cNvSpPr>
          <p:nvPr>
            <p:ph type="ctrTitle"/>
          </p:nvPr>
        </p:nvSpPr>
        <p:spPr>
          <a:xfrm flipH="1">
            <a:off x="4906775" y="2440088"/>
            <a:ext cx="3338700" cy="13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3200" b="0">
                <a:solidFill>
                  <a:schemeClr val="accent4"/>
                </a:solidFill>
              </a:defRPr>
            </a:lvl1pPr>
            <a:lvl2pPr lvl="1" algn="r" rtl="0">
              <a:spcBef>
                <a:spcPts val="0"/>
              </a:spcBef>
              <a:spcAft>
                <a:spcPts val="0"/>
              </a:spcAft>
              <a:buSzPts val="5200"/>
              <a:buNone/>
              <a:defRPr sz="5200"/>
            </a:lvl2pPr>
            <a:lvl3pPr lvl="2" algn="r" rtl="0">
              <a:spcBef>
                <a:spcPts val="0"/>
              </a:spcBef>
              <a:spcAft>
                <a:spcPts val="0"/>
              </a:spcAft>
              <a:buSzPts val="5200"/>
              <a:buNone/>
              <a:defRPr sz="5200"/>
            </a:lvl3pPr>
            <a:lvl4pPr lvl="3" algn="r" rtl="0">
              <a:spcBef>
                <a:spcPts val="0"/>
              </a:spcBef>
              <a:spcAft>
                <a:spcPts val="0"/>
              </a:spcAft>
              <a:buSzPts val="5200"/>
              <a:buNone/>
              <a:defRPr sz="5200"/>
            </a:lvl4pPr>
            <a:lvl5pPr lvl="4" algn="r" rtl="0">
              <a:spcBef>
                <a:spcPts val="0"/>
              </a:spcBef>
              <a:spcAft>
                <a:spcPts val="0"/>
              </a:spcAft>
              <a:buSzPts val="5200"/>
              <a:buNone/>
              <a:defRPr sz="5200"/>
            </a:lvl5pPr>
            <a:lvl6pPr lvl="5" algn="r" rtl="0">
              <a:spcBef>
                <a:spcPts val="0"/>
              </a:spcBef>
              <a:spcAft>
                <a:spcPts val="0"/>
              </a:spcAft>
              <a:buSzPts val="5200"/>
              <a:buNone/>
              <a:defRPr sz="5200"/>
            </a:lvl6pPr>
            <a:lvl7pPr lvl="6" algn="r" rtl="0">
              <a:spcBef>
                <a:spcPts val="0"/>
              </a:spcBef>
              <a:spcAft>
                <a:spcPts val="0"/>
              </a:spcAft>
              <a:buSzPts val="5200"/>
              <a:buNone/>
              <a:defRPr sz="5200"/>
            </a:lvl7pPr>
            <a:lvl8pPr lvl="7" algn="r" rtl="0">
              <a:spcBef>
                <a:spcPts val="0"/>
              </a:spcBef>
              <a:spcAft>
                <a:spcPts val="0"/>
              </a:spcAft>
              <a:buSzPts val="5200"/>
              <a:buNone/>
              <a:defRPr sz="5200"/>
            </a:lvl8pPr>
            <a:lvl9pPr lvl="8" algn="r" rtl="0">
              <a:spcBef>
                <a:spcPts val="0"/>
              </a:spcBef>
              <a:spcAft>
                <a:spcPts val="0"/>
              </a:spcAft>
              <a:buSzPts val="5200"/>
              <a:buNone/>
              <a:defRPr sz="52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Pacifico"/>
              <a:buNone/>
              <a:defRPr sz="2800" b="1">
                <a:solidFill>
                  <a:schemeClr val="dk1"/>
                </a:solidFill>
                <a:latin typeface="Pacifico"/>
                <a:ea typeface="Pacifico"/>
                <a:cs typeface="Pacifico"/>
                <a:sym typeface="Pacifico"/>
              </a:defRPr>
            </a:lvl1pPr>
            <a:lvl2pPr lvl="1">
              <a:spcBef>
                <a:spcPts val="0"/>
              </a:spcBef>
              <a:spcAft>
                <a:spcPts val="0"/>
              </a:spcAft>
              <a:buClr>
                <a:schemeClr val="dk1"/>
              </a:buClr>
              <a:buSzPts val="2800"/>
              <a:buFont typeface="Pacifico"/>
              <a:buNone/>
              <a:defRPr sz="2800">
                <a:solidFill>
                  <a:schemeClr val="dk1"/>
                </a:solidFill>
                <a:latin typeface="Pacifico"/>
                <a:ea typeface="Pacifico"/>
                <a:cs typeface="Pacifico"/>
                <a:sym typeface="Pacifico"/>
              </a:defRPr>
            </a:lvl2pPr>
            <a:lvl3pPr lvl="2">
              <a:spcBef>
                <a:spcPts val="0"/>
              </a:spcBef>
              <a:spcAft>
                <a:spcPts val="0"/>
              </a:spcAft>
              <a:buClr>
                <a:schemeClr val="dk1"/>
              </a:buClr>
              <a:buSzPts val="2800"/>
              <a:buFont typeface="Pacifico"/>
              <a:buNone/>
              <a:defRPr sz="2800">
                <a:solidFill>
                  <a:schemeClr val="dk1"/>
                </a:solidFill>
                <a:latin typeface="Pacifico"/>
                <a:ea typeface="Pacifico"/>
                <a:cs typeface="Pacifico"/>
                <a:sym typeface="Pacifico"/>
              </a:defRPr>
            </a:lvl3pPr>
            <a:lvl4pPr lvl="3">
              <a:spcBef>
                <a:spcPts val="0"/>
              </a:spcBef>
              <a:spcAft>
                <a:spcPts val="0"/>
              </a:spcAft>
              <a:buClr>
                <a:schemeClr val="dk1"/>
              </a:buClr>
              <a:buSzPts val="2800"/>
              <a:buFont typeface="Pacifico"/>
              <a:buNone/>
              <a:defRPr sz="2800">
                <a:solidFill>
                  <a:schemeClr val="dk1"/>
                </a:solidFill>
                <a:latin typeface="Pacifico"/>
                <a:ea typeface="Pacifico"/>
                <a:cs typeface="Pacifico"/>
                <a:sym typeface="Pacifico"/>
              </a:defRPr>
            </a:lvl4pPr>
            <a:lvl5pPr lvl="4">
              <a:spcBef>
                <a:spcPts val="0"/>
              </a:spcBef>
              <a:spcAft>
                <a:spcPts val="0"/>
              </a:spcAft>
              <a:buClr>
                <a:schemeClr val="dk1"/>
              </a:buClr>
              <a:buSzPts val="2800"/>
              <a:buFont typeface="Pacifico"/>
              <a:buNone/>
              <a:defRPr sz="2800">
                <a:solidFill>
                  <a:schemeClr val="dk1"/>
                </a:solidFill>
                <a:latin typeface="Pacifico"/>
                <a:ea typeface="Pacifico"/>
                <a:cs typeface="Pacifico"/>
                <a:sym typeface="Pacifico"/>
              </a:defRPr>
            </a:lvl5pPr>
            <a:lvl6pPr lvl="5">
              <a:spcBef>
                <a:spcPts val="0"/>
              </a:spcBef>
              <a:spcAft>
                <a:spcPts val="0"/>
              </a:spcAft>
              <a:buClr>
                <a:schemeClr val="dk1"/>
              </a:buClr>
              <a:buSzPts val="2800"/>
              <a:buFont typeface="Pacifico"/>
              <a:buNone/>
              <a:defRPr sz="2800">
                <a:solidFill>
                  <a:schemeClr val="dk1"/>
                </a:solidFill>
                <a:latin typeface="Pacifico"/>
                <a:ea typeface="Pacifico"/>
                <a:cs typeface="Pacifico"/>
                <a:sym typeface="Pacifico"/>
              </a:defRPr>
            </a:lvl6pPr>
            <a:lvl7pPr lvl="6">
              <a:spcBef>
                <a:spcPts val="0"/>
              </a:spcBef>
              <a:spcAft>
                <a:spcPts val="0"/>
              </a:spcAft>
              <a:buClr>
                <a:schemeClr val="dk1"/>
              </a:buClr>
              <a:buSzPts val="2800"/>
              <a:buFont typeface="Pacifico"/>
              <a:buNone/>
              <a:defRPr sz="2800">
                <a:solidFill>
                  <a:schemeClr val="dk1"/>
                </a:solidFill>
                <a:latin typeface="Pacifico"/>
                <a:ea typeface="Pacifico"/>
                <a:cs typeface="Pacifico"/>
                <a:sym typeface="Pacifico"/>
              </a:defRPr>
            </a:lvl7pPr>
            <a:lvl8pPr lvl="7">
              <a:spcBef>
                <a:spcPts val="0"/>
              </a:spcBef>
              <a:spcAft>
                <a:spcPts val="0"/>
              </a:spcAft>
              <a:buClr>
                <a:schemeClr val="dk1"/>
              </a:buClr>
              <a:buSzPts val="2800"/>
              <a:buFont typeface="Pacifico"/>
              <a:buNone/>
              <a:defRPr sz="2800">
                <a:solidFill>
                  <a:schemeClr val="dk1"/>
                </a:solidFill>
                <a:latin typeface="Pacifico"/>
                <a:ea typeface="Pacifico"/>
                <a:cs typeface="Pacifico"/>
                <a:sym typeface="Pacifico"/>
              </a:defRPr>
            </a:lvl8pPr>
            <a:lvl9pPr lvl="8">
              <a:spcBef>
                <a:spcPts val="0"/>
              </a:spcBef>
              <a:spcAft>
                <a:spcPts val="0"/>
              </a:spcAft>
              <a:buClr>
                <a:schemeClr val="dk1"/>
              </a:buClr>
              <a:buSzPts val="2800"/>
              <a:buFont typeface="Pacifico"/>
              <a:buNone/>
              <a:defRPr sz="2800">
                <a:solidFill>
                  <a:schemeClr val="dk1"/>
                </a:solidFill>
                <a:latin typeface="Pacifico"/>
                <a:ea typeface="Pacifico"/>
                <a:cs typeface="Pacifico"/>
                <a:sym typeface="Pacifico"/>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04800">
              <a:lnSpc>
                <a:spcPct val="115000"/>
              </a:lnSpc>
              <a:spcBef>
                <a:spcPts val="0"/>
              </a:spcBef>
              <a:spcAft>
                <a:spcPts val="0"/>
              </a:spcAft>
              <a:buClr>
                <a:schemeClr val="dk1"/>
              </a:buClr>
              <a:buSzPts val="1200"/>
              <a:buFont typeface="Sarabun Medium"/>
              <a:buChar char="●"/>
              <a:defRPr sz="1200">
                <a:solidFill>
                  <a:schemeClr val="dk1"/>
                </a:solidFill>
                <a:latin typeface="Sarabun Medium"/>
                <a:ea typeface="Sarabun Medium"/>
                <a:cs typeface="Sarabun Medium"/>
                <a:sym typeface="Sarabun Medium"/>
              </a:defRPr>
            </a:lvl1pPr>
            <a:lvl2pPr marL="914400" lvl="1" indent="-304800">
              <a:lnSpc>
                <a:spcPct val="115000"/>
              </a:lnSpc>
              <a:spcBef>
                <a:spcPts val="1600"/>
              </a:spcBef>
              <a:spcAft>
                <a:spcPts val="0"/>
              </a:spcAft>
              <a:buClr>
                <a:schemeClr val="dk1"/>
              </a:buClr>
              <a:buSzPts val="1200"/>
              <a:buFont typeface="Sarabun Medium"/>
              <a:buChar char="○"/>
              <a:defRPr sz="1200">
                <a:solidFill>
                  <a:schemeClr val="dk1"/>
                </a:solidFill>
                <a:latin typeface="Sarabun Medium"/>
                <a:ea typeface="Sarabun Medium"/>
                <a:cs typeface="Sarabun Medium"/>
                <a:sym typeface="Sarabun Medium"/>
              </a:defRPr>
            </a:lvl2pPr>
            <a:lvl3pPr marL="1371600" lvl="2" indent="-304800">
              <a:lnSpc>
                <a:spcPct val="115000"/>
              </a:lnSpc>
              <a:spcBef>
                <a:spcPts val="1600"/>
              </a:spcBef>
              <a:spcAft>
                <a:spcPts val="0"/>
              </a:spcAft>
              <a:buClr>
                <a:schemeClr val="dk1"/>
              </a:buClr>
              <a:buSzPts val="1200"/>
              <a:buFont typeface="Sarabun Medium"/>
              <a:buChar char="■"/>
              <a:defRPr sz="1200">
                <a:solidFill>
                  <a:schemeClr val="dk1"/>
                </a:solidFill>
                <a:latin typeface="Sarabun Medium"/>
                <a:ea typeface="Sarabun Medium"/>
                <a:cs typeface="Sarabun Medium"/>
                <a:sym typeface="Sarabun Medium"/>
              </a:defRPr>
            </a:lvl3pPr>
            <a:lvl4pPr marL="1828800" lvl="3" indent="-304800">
              <a:lnSpc>
                <a:spcPct val="115000"/>
              </a:lnSpc>
              <a:spcBef>
                <a:spcPts val="1600"/>
              </a:spcBef>
              <a:spcAft>
                <a:spcPts val="0"/>
              </a:spcAft>
              <a:buClr>
                <a:schemeClr val="dk1"/>
              </a:buClr>
              <a:buSzPts val="1200"/>
              <a:buFont typeface="Sarabun Medium"/>
              <a:buChar char="●"/>
              <a:defRPr sz="1200">
                <a:solidFill>
                  <a:schemeClr val="dk1"/>
                </a:solidFill>
                <a:latin typeface="Sarabun Medium"/>
                <a:ea typeface="Sarabun Medium"/>
                <a:cs typeface="Sarabun Medium"/>
                <a:sym typeface="Sarabun Medium"/>
              </a:defRPr>
            </a:lvl4pPr>
            <a:lvl5pPr marL="2286000" lvl="4" indent="-304800">
              <a:lnSpc>
                <a:spcPct val="115000"/>
              </a:lnSpc>
              <a:spcBef>
                <a:spcPts val="1600"/>
              </a:spcBef>
              <a:spcAft>
                <a:spcPts val="0"/>
              </a:spcAft>
              <a:buClr>
                <a:schemeClr val="dk1"/>
              </a:buClr>
              <a:buSzPts val="1200"/>
              <a:buFont typeface="Sarabun Medium"/>
              <a:buChar char="○"/>
              <a:defRPr sz="1200">
                <a:solidFill>
                  <a:schemeClr val="dk1"/>
                </a:solidFill>
                <a:latin typeface="Sarabun Medium"/>
                <a:ea typeface="Sarabun Medium"/>
                <a:cs typeface="Sarabun Medium"/>
                <a:sym typeface="Sarabun Medium"/>
              </a:defRPr>
            </a:lvl5pPr>
            <a:lvl6pPr marL="2743200" lvl="5" indent="-304800">
              <a:lnSpc>
                <a:spcPct val="115000"/>
              </a:lnSpc>
              <a:spcBef>
                <a:spcPts val="1600"/>
              </a:spcBef>
              <a:spcAft>
                <a:spcPts val="0"/>
              </a:spcAft>
              <a:buClr>
                <a:schemeClr val="dk1"/>
              </a:buClr>
              <a:buSzPts val="1200"/>
              <a:buFont typeface="Sarabun Medium"/>
              <a:buChar char="■"/>
              <a:defRPr sz="1200">
                <a:solidFill>
                  <a:schemeClr val="dk1"/>
                </a:solidFill>
                <a:latin typeface="Sarabun Medium"/>
                <a:ea typeface="Sarabun Medium"/>
                <a:cs typeface="Sarabun Medium"/>
                <a:sym typeface="Sarabun Medium"/>
              </a:defRPr>
            </a:lvl6pPr>
            <a:lvl7pPr marL="3200400" lvl="6" indent="-304800">
              <a:lnSpc>
                <a:spcPct val="115000"/>
              </a:lnSpc>
              <a:spcBef>
                <a:spcPts val="1600"/>
              </a:spcBef>
              <a:spcAft>
                <a:spcPts val="0"/>
              </a:spcAft>
              <a:buClr>
                <a:schemeClr val="dk1"/>
              </a:buClr>
              <a:buSzPts val="1200"/>
              <a:buFont typeface="Sarabun Medium"/>
              <a:buChar char="●"/>
              <a:defRPr sz="1200">
                <a:solidFill>
                  <a:schemeClr val="dk1"/>
                </a:solidFill>
                <a:latin typeface="Sarabun Medium"/>
                <a:ea typeface="Sarabun Medium"/>
                <a:cs typeface="Sarabun Medium"/>
                <a:sym typeface="Sarabun Medium"/>
              </a:defRPr>
            </a:lvl7pPr>
            <a:lvl8pPr marL="3657600" lvl="7" indent="-304800">
              <a:lnSpc>
                <a:spcPct val="115000"/>
              </a:lnSpc>
              <a:spcBef>
                <a:spcPts val="1600"/>
              </a:spcBef>
              <a:spcAft>
                <a:spcPts val="0"/>
              </a:spcAft>
              <a:buClr>
                <a:schemeClr val="dk1"/>
              </a:buClr>
              <a:buSzPts val="1200"/>
              <a:buFont typeface="Sarabun Medium"/>
              <a:buChar char="○"/>
              <a:defRPr sz="1200">
                <a:solidFill>
                  <a:schemeClr val="dk1"/>
                </a:solidFill>
                <a:latin typeface="Sarabun Medium"/>
                <a:ea typeface="Sarabun Medium"/>
                <a:cs typeface="Sarabun Medium"/>
                <a:sym typeface="Sarabun Medium"/>
              </a:defRPr>
            </a:lvl8pPr>
            <a:lvl9pPr marL="4114800" lvl="8" indent="-304800">
              <a:lnSpc>
                <a:spcPct val="115000"/>
              </a:lnSpc>
              <a:spcBef>
                <a:spcPts val="1600"/>
              </a:spcBef>
              <a:spcAft>
                <a:spcPts val="1600"/>
              </a:spcAft>
              <a:buClr>
                <a:schemeClr val="dk1"/>
              </a:buClr>
              <a:buSzPts val="1200"/>
              <a:buFont typeface="Sarabun Medium"/>
              <a:buChar char="■"/>
              <a:defRPr sz="1200">
                <a:solidFill>
                  <a:schemeClr val="dk1"/>
                </a:solidFill>
                <a:latin typeface="Sarabun Medium"/>
                <a:ea typeface="Sarabun Medium"/>
                <a:cs typeface="Sarabun Medium"/>
                <a:sym typeface="Sarabun Mediu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FDEADD"/>
            </a:gs>
            <a:gs pos="100000">
              <a:schemeClr val="accent1"/>
            </a:gs>
          </a:gsLst>
          <a:lin ang="8100019" scaled="0"/>
        </a:gradFill>
        <a:effectLst/>
      </p:bgPr>
    </p:bg>
    <p:spTree>
      <p:nvGrpSpPr>
        <p:cNvPr id="1" name="Shape 332"/>
        <p:cNvGrpSpPr/>
        <p:nvPr/>
      </p:nvGrpSpPr>
      <p:grpSpPr>
        <a:xfrm>
          <a:off x="0" y="0"/>
          <a:ext cx="0" cy="0"/>
          <a:chOff x="0" y="0"/>
          <a:chExt cx="0" cy="0"/>
        </a:xfrm>
      </p:grpSpPr>
      <p:sp>
        <p:nvSpPr>
          <p:cNvPr id="333" name="Google Shape;333;p36"/>
          <p:cNvSpPr txBox="1">
            <a:spLocks noGrp="1"/>
          </p:cNvSpPr>
          <p:nvPr>
            <p:ph type="ctrTitle"/>
          </p:nvPr>
        </p:nvSpPr>
        <p:spPr>
          <a:xfrm>
            <a:off x="808550" y="1410875"/>
            <a:ext cx="5286900" cy="192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7500"/>
              <a:t>Needfinding</a:t>
            </a:r>
            <a:endParaRPr sz="7500"/>
          </a:p>
        </p:txBody>
      </p:sp>
      <p:sp>
        <p:nvSpPr>
          <p:cNvPr id="334" name="Google Shape;334;p36"/>
          <p:cNvSpPr txBox="1">
            <a:spLocks noGrp="1"/>
          </p:cNvSpPr>
          <p:nvPr>
            <p:ph type="subTitle" idx="1"/>
          </p:nvPr>
        </p:nvSpPr>
        <p:spPr>
          <a:xfrm>
            <a:off x="1262375" y="3332675"/>
            <a:ext cx="2694900" cy="717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1400"/>
              <a:t>by Rachel Leou, Katrina Liou, </a:t>
            </a:r>
            <a:endParaRPr sz="1400"/>
          </a:p>
          <a:p>
            <a:pPr marL="0" lvl="0" indent="0" algn="l" rtl="0">
              <a:spcBef>
                <a:spcPts val="0"/>
              </a:spcBef>
              <a:spcAft>
                <a:spcPts val="0"/>
              </a:spcAft>
              <a:buNone/>
            </a:pPr>
            <a:r>
              <a:rPr lang="en" sz="1400"/>
              <a:t>   Grace Zhang, and Anthony Xie</a:t>
            </a:r>
            <a:endParaRPr sz="14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45"/>
          <p:cNvSpPr/>
          <p:nvPr/>
        </p:nvSpPr>
        <p:spPr>
          <a:xfrm>
            <a:off x="4009175" y="1887700"/>
            <a:ext cx="1081496" cy="1368095"/>
          </a:xfrm>
          <a:custGeom>
            <a:avLst/>
            <a:gdLst/>
            <a:ahLst/>
            <a:cxnLst/>
            <a:rect l="l" t="t" r="r" b="b"/>
            <a:pathLst>
              <a:path w="7909" h="9965" extrusionOk="0">
                <a:moveTo>
                  <a:pt x="3927" y="1"/>
                </a:moveTo>
                <a:cubicBezTo>
                  <a:pt x="3797" y="1"/>
                  <a:pt x="3671" y="56"/>
                  <a:pt x="3624" y="166"/>
                </a:cubicBezTo>
                <a:lnTo>
                  <a:pt x="1103" y="5302"/>
                </a:lnTo>
                <a:cubicBezTo>
                  <a:pt x="1" y="7412"/>
                  <a:pt x="1607" y="9964"/>
                  <a:pt x="3970" y="9964"/>
                </a:cubicBezTo>
                <a:cubicBezTo>
                  <a:pt x="6333" y="9964"/>
                  <a:pt x="7908" y="7412"/>
                  <a:pt x="6837" y="5302"/>
                </a:cubicBezTo>
                <a:lnTo>
                  <a:pt x="4254" y="166"/>
                </a:lnTo>
                <a:cubicBezTo>
                  <a:pt x="4191" y="56"/>
                  <a:pt x="4057" y="1"/>
                  <a:pt x="39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arabun"/>
              <a:ea typeface="Sarabun"/>
              <a:cs typeface="Sarabun"/>
              <a:sym typeface="Sarabun"/>
            </a:endParaRPr>
          </a:p>
        </p:txBody>
      </p:sp>
      <p:sp>
        <p:nvSpPr>
          <p:cNvPr id="456" name="Google Shape;456;p45"/>
          <p:cNvSpPr/>
          <p:nvPr/>
        </p:nvSpPr>
        <p:spPr>
          <a:xfrm rot="-5400000">
            <a:off x="6181339" y="2131084"/>
            <a:ext cx="3746482" cy="2278357"/>
          </a:xfrm>
          <a:custGeom>
            <a:avLst/>
            <a:gdLst/>
            <a:ahLst/>
            <a:cxnLst/>
            <a:rect l="l" t="t" r="r" b="b"/>
            <a:pathLst>
              <a:path w="101407" h="52205" extrusionOk="0">
                <a:moveTo>
                  <a:pt x="0" y="1"/>
                </a:moveTo>
                <a:lnTo>
                  <a:pt x="0" y="52205"/>
                </a:lnTo>
                <a:lnTo>
                  <a:pt x="101406" y="52205"/>
                </a:lnTo>
                <a:cubicBezTo>
                  <a:pt x="101373" y="50237"/>
                  <a:pt x="101039" y="48269"/>
                  <a:pt x="100439" y="46401"/>
                </a:cubicBezTo>
                <a:cubicBezTo>
                  <a:pt x="98437" y="40530"/>
                  <a:pt x="93867" y="35893"/>
                  <a:pt x="88030" y="33859"/>
                </a:cubicBezTo>
                <a:cubicBezTo>
                  <a:pt x="85570" y="33002"/>
                  <a:pt x="83043" y="32651"/>
                  <a:pt x="80487" y="32651"/>
                </a:cubicBezTo>
                <a:cubicBezTo>
                  <a:pt x="74381" y="32651"/>
                  <a:pt x="68114" y="34656"/>
                  <a:pt x="62211" y="36560"/>
                </a:cubicBezTo>
                <a:cubicBezTo>
                  <a:pt x="56769" y="38331"/>
                  <a:pt x="50949" y="40004"/>
                  <a:pt x="45331" y="40004"/>
                </a:cubicBezTo>
                <a:cubicBezTo>
                  <a:pt x="42272" y="40004"/>
                  <a:pt x="39272" y="39508"/>
                  <a:pt x="36426" y="38262"/>
                </a:cubicBezTo>
                <a:cubicBezTo>
                  <a:pt x="30289" y="35593"/>
                  <a:pt x="26052" y="29856"/>
                  <a:pt x="22717" y="24052"/>
                </a:cubicBezTo>
                <a:cubicBezTo>
                  <a:pt x="19381" y="18247"/>
                  <a:pt x="16612" y="12010"/>
                  <a:pt x="12109" y="7073"/>
                </a:cubicBezTo>
                <a:cubicBezTo>
                  <a:pt x="8940" y="3537"/>
                  <a:pt x="4570" y="735"/>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arabun"/>
              <a:ea typeface="Sarabun"/>
              <a:cs typeface="Sarabun"/>
              <a:sym typeface="Sarabun"/>
            </a:endParaRPr>
          </a:p>
        </p:txBody>
      </p:sp>
      <p:sp>
        <p:nvSpPr>
          <p:cNvPr id="457" name="Google Shape;457;p45"/>
          <p:cNvSpPr/>
          <p:nvPr/>
        </p:nvSpPr>
        <p:spPr>
          <a:xfrm>
            <a:off x="4272547" y="2531050"/>
            <a:ext cx="554773" cy="544029"/>
          </a:xfrm>
          <a:custGeom>
            <a:avLst/>
            <a:gdLst/>
            <a:ahLst/>
            <a:cxnLst/>
            <a:rect l="l" t="t" r="r" b="b"/>
            <a:pathLst>
              <a:path w="19273" h="19273" extrusionOk="0">
                <a:moveTo>
                  <a:pt x="9636" y="2334"/>
                </a:moveTo>
                <a:cubicBezTo>
                  <a:pt x="12223" y="2334"/>
                  <a:pt x="14153" y="4367"/>
                  <a:pt x="14153" y="6815"/>
                </a:cubicBezTo>
                <a:cubicBezTo>
                  <a:pt x="14153" y="8501"/>
                  <a:pt x="13214" y="10049"/>
                  <a:pt x="11714" y="10826"/>
                </a:cubicBezTo>
                <a:cubicBezTo>
                  <a:pt x="11401" y="10986"/>
                  <a:pt x="11362" y="11142"/>
                  <a:pt x="11344" y="11202"/>
                </a:cubicBezTo>
                <a:cubicBezTo>
                  <a:pt x="11141" y="11958"/>
                  <a:pt x="10458" y="12455"/>
                  <a:pt x="9710" y="12455"/>
                </a:cubicBezTo>
                <a:cubicBezTo>
                  <a:pt x="9569" y="12455"/>
                  <a:pt x="9426" y="12438"/>
                  <a:pt x="9284" y="12401"/>
                </a:cubicBezTo>
                <a:cubicBezTo>
                  <a:pt x="8383" y="12169"/>
                  <a:pt x="7841" y="11254"/>
                  <a:pt x="8064" y="10353"/>
                </a:cubicBezTo>
                <a:cubicBezTo>
                  <a:pt x="8338" y="9260"/>
                  <a:pt x="9061" y="8384"/>
                  <a:pt x="10154" y="7818"/>
                </a:cubicBezTo>
                <a:cubicBezTo>
                  <a:pt x="10832" y="7465"/>
                  <a:pt x="10973" y="6556"/>
                  <a:pt x="10434" y="6017"/>
                </a:cubicBezTo>
                <a:cubicBezTo>
                  <a:pt x="10219" y="5801"/>
                  <a:pt x="9934" y="5700"/>
                  <a:pt x="9650" y="5700"/>
                </a:cubicBezTo>
                <a:cubicBezTo>
                  <a:pt x="9078" y="5700"/>
                  <a:pt x="8507" y="6109"/>
                  <a:pt x="8507" y="6815"/>
                </a:cubicBezTo>
                <a:cubicBezTo>
                  <a:pt x="8507" y="7749"/>
                  <a:pt x="7748" y="8507"/>
                  <a:pt x="6812" y="8507"/>
                </a:cubicBezTo>
                <a:cubicBezTo>
                  <a:pt x="5875" y="8507"/>
                  <a:pt x="5119" y="7749"/>
                  <a:pt x="5119" y="6815"/>
                </a:cubicBezTo>
                <a:cubicBezTo>
                  <a:pt x="5119" y="4388"/>
                  <a:pt x="7028" y="2334"/>
                  <a:pt x="9636" y="2334"/>
                </a:cubicBezTo>
                <a:close/>
                <a:moveTo>
                  <a:pt x="9636" y="13588"/>
                </a:moveTo>
                <a:cubicBezTo>
                  <a:pt x="9854" y="13588"/>
                  <a:pt x="10074" y="13630"/>
                  <a:pt x="10284" y="13717"/>
                </a:cubicBezTo>
                <a:cubicBezTo>
                  <a:pt x="10916" y="13979"/>
                  <a:pt x="11328" y="14596"/>
                  <a:pt x="11328" y="15283"/>
                </a:cubicBezTo>
                <a:cubicBezTo>
                  <a:pt x="11328" y="16219"/>
                  <a:pt x="10570" y="16975"/>
                  <a:pt x="9636" y="16978"/>
                </a:cubicBezTo>
                <a:cubicBezTo>
                  <a:pt x="8950" y="16978"/>
                  <a:pt x="8332" y="16562"/>
                  <a:pt x="8070" y="15930"/>
                </a:cubicBezTo>
                <a:cubicBezTo>
                  <a:pt x="7808" y="15298"/>
                  <a:pt x="7953" y="14569"/>
                  <a:pt x="8438" y="14084"/>
                </a:cubicBezTo>
                <a:cubicBezTo>
                  <a:pt x="8762" y="13760"/>
                  <a:pt x="9195" y="13588"/>
                  <a:pt x="9636" y="13588"/>
                </a:cubicBezTo>
                <a:close/>
                <a:moveTo>
                  <a:pt x="9636" y="1"/>
                </a:moveTo>
                <a:cubicBezTo>
                  <a:pt x="4330" y="1"/>
                  <a:pt x="0" y="4331"/>
                  <a:pt x="0" y="9637"/>
                </a:cubicBezTo>
                <a:cubicBezTo>
                  <a:pt x="0" y="14945"/>
                  <a:pt x="4330" y="19273"/>
                  <a:pt x="9636" y="19273"/>
                </a:cubicBezTo>
                <a:cubicBezTo>
                  <a:pt x="14939" y="19273"/>
                  <a:pt x="19272" y="14945"/>
                  <a:pt x="19272" y="9637"/>
                </a:cubicBezTo>
                <a:cubicBezTo>
                  <a:pt x="19272" y="4331"/>
                  <a:pt x="14942" y="1"/>
                  <a:pt x="96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latin typeface="Sarabun"/>
              <a:ea typeface="Sarabun"/>
              <a:cs typeface="Sarabun"/>
              <a:sym typeface="Sarabun"/>
            </a:endParaRPr>
          </a:p>
        </p:txBody>
      </p:sp>
      <p:sp>
        <p:nvSpPr>
          <p:cNvPr id="458" name="Google Shape;458;p45"/>
          <p:cNvSpPr/>
          <p:nvPr/>
        </p:nvSpPr>
        <p:spPr>
          <a:xfrm>
            <a:off x="7341000" y="-1"/>
            <a:ext cx="3126130" cy="1594309"/>
          </a:xfrm>
          <a:custGeom>
            <a:avLst/>
            <a:gdLst/>
            <a:ahLst/>
            <a:cxnLst/>
            <a:rect l="l" t="t" r="r" b="b"/>
            <a:pathLst>
              <a:path w="53306" h="27416" extrusionOk="0">
                <a:moveTo>
                  <a:pt x="6939" y="0"/>
                </a:moveTo>
                <a:cubicBezTo>
                  <a:pt x="5238" y="2102"/>
                  <a:pt x="3837" y="4370"/>
                  <a:pt x="2669" y="6805"/>
                </a:cubicBezTo>
                <a:cubicBezTo>
                  <a:pt x="601" y="11408"/>
                  <a:pt x="1" y="16879"/>
                  <a:pt x="2269" y="21382"/>
                </a:cubicBezTo>
                <a:cubicBezTo>
                  <a:pt x="4050" y="24893"/>
                  <a:pt x="7910" y="27416"/>
                  <a:pt x="11747" y="27416"/>
                </a:cubicBezTo>
                <a:cubicBezTo>
                  <a:pt x="12796" y="27416"/>
                  <a:pt x="13842" y="27227"/>
                  <a:pt x="14845" y="26819"/>
                </a:cubicBezTo>
                <a:cubicBezTo>
                  <a:pt x="17580" y="25719"/>
                  <a:pt x="19548" y="23250"/>
                  <a:pt x="21883" y="21415"/>
                </a:cubicBezTo>
                <a:cubicBezTo>
                  <a:pt x="24984" y="19028"/>
                  <a:pt x="28739" y="17769"/>
                  <a:pt x="32592" y="17769"/>
                </a:cubicBezTo>
                <a:cubicBezTo>
                  <a:pt x="33423" y="17769"/>
                  <a:pt x="34258" y="17828"/>
                  <a:pt x="35092" y="17946"/>
                </a:cubicBezTo>
                <a:cubicBezTo>
                  <a:pt x="37952" y="18355"/>
                  <a:pt x="40870" y="19486"/>
                  <a:pt x="43712" y="19486"/>
                </a:cubicBezTo>
                <a:cubicBezTo>
                  <a:pt x="44583" y="19486"/>
                  <a:pt x="45447" y="19380"/>
                  <a:pt x="46300" y="19114"/>
                </a:cubicBezTo>
                <a:cubicBezTo>
                  <a:pt x="49636" y="18080"/>
                  <a:pt x="51838" y="14744"/>
                  <a:pt x="52538" y="11342"/>
                </a:cubicBezTo>
                <a:cubicBezTo>
                  <a:pt x="53305" y="7405"/>
                  <a:pt x="52505" y="3336"/>
                  <a:pt x="502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arabun"/>
              <a:ea typeface="Sarabun"/>
              <a:cs typeface="Sarabun"/>
              <a:sym typeface="Sarabun"/>
            </a:endParaRPr>
          </a:p>
        </p:txBody>
      </p:sp>
      <p:sp>
        <p:nvSpPr>
          <p:cNvPr id="459" name="Google Shape;459;p45"/>
          <p:cNvSpPr/>
          <p:nvPr/>
        </p:nvSpPr>
        <p:spPr>
          <a:xfrm rot="-6938683">
            <a:off x="8126862" y="259262"/>
            <a:ext cx="741010" cy="712642"/>
          </a:xfrm>
          <a:custGeom>
            <a:avLst/>
            <a:gdLst/>
            <a:ahLst/>
            <a:cxnLst/>
            <a:rect l="l" t="t" r="r" b="b"/>
            <a:pathLst>
              <a:path w="23193" h="20929" extrusionOk="0">
                <a:moveTo>
                  <a:pt x="4067" y="0"/>
                </a:moveTo>
                <a:cubicBezTo>
                  <a:pt x="3248" y="0"/>
                  <a:pt x="2438" y="358"/>
                  <a:pt x="1885" y="1050"/>
                </a:cubicBezTo>
                <a:cubicBezTo>
                  <a:pt x="1581" y="1354"/>
                  <a:pt x="1338" y="1718"/>
                  <a:pt x="1155" y="2113"/>
                </a:cubicBezTo>
                <a:cubicBezTo>
                  <a:pt x="304" y="3755"/>
                  <a:pt x="0" y="5579"/>
                  <a:pt x="304" y="7402"/>
                </a:cubicBezTo>
                <a:cubicBezTo>
                  <a:pt x="882" y="11779"/>
                  <a:pt x="3222" y="15731"/>
                  <a:pt x="6748" y="18345"/>
                </a:cubicBezTo>
                <a:cubicBezTo>
                  <a:pt x="8754" y="19864"/>
                  <a:pt x="10943" y="20928"/>
                  <a:pt x="13496" y="20928"/>
                </a:cubicBezTo>
                <a:cubicBezTo>
                  <a:pt x="17204" y="20898"/>
                  <a:pt x="20913" y="18284"/>
                  <a:pt x="22189" y="14819"/>
                </a:cubicBezTo>
                <a:cubicBezTo>
                  <a:pt x="23192" y="11962"/>
                  <a:pt x="22645" y="9196"/>
                  <a:pt x="20669" y="7402"/>
                </a:cubicBezTo>
                <a:cubicBezTo>
                  <a:pt x="19227" y="6082"/>
                  <a:pt x="17548" y="5548"/>
                  <a:pt x="15728" y="5548"/>
                </a:cubicBezTo>
                <a:cubicBezTo>
                  <a:pt x="15286" y="5548"/>
                  <a:pt x="14835" y="5580"/>
                  <a:pt x="14377" y="5639"/>
                </a:cubicBezTo>
                <a:cubicBezTo>
                  <a:pt x="13162" y="5791"/>
                  <a:pt x="11946" y="5913"/>
                  <a:pt x="10730" y="6034"/>
                </a:cubicBezTo>
                <a:cubicBezTo>
                  <a:pt x="10682" y="6040"/>
                  <a:pt x="10634" y="6043"/>
                  <a:pt x="10587" y="6043"/>
                </a:cubicBezTo>
                <a:cubicBezTo>
                  <a:pt x="10125" y="6043"/>
                  <a:pt x="9707" y="5779"/>
                  <a:pt x="9514" y="5366"/>
                </a:cubicBezTo>
                <a:cubicBezTo>
                  <a:pt x="9241" y="4879"/>
                  <a:pt x="8967" y="4424"/>
                  <a:pt x="8693" y="3937"/>
                </a:cubicBezTo>
                <a:cubicBezTo>
                  <a:pt x="7994" y="2661"/>
                  <a:pt x="7022" y="1506"/>
                  <a:pt x="5836" y="624"/>
                </a:cubicBezTo>
                <a:cubicBezTo>
                  <a:pt x="5312" y="205"/>
                  <a:pt x="4687" y="0"/>
                  <a:pt x="40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arabun"/>
              <a:ea typeface="Sarabun"/>
              <a:cs typeface="Sarabun"/>
              <a:sym typeface="Sarabun"/>
            </a:endParaRPr>
          </a:p>
        </p:txBody>
      </p:sp>
      <p:sp>
        <p:nvSpPr>
          <p:cNvPr id="460" name="Google Shape;460;p45"/>
          <p:cNvSpPr/>
          <p:nvPr/>
        </p:nvSpPr>
        <p:spPr>
          <a:xfrm rot="1351874">
            <a:off x="8074958" y="497023"/>
            <a:ext cx="449857" cy="398175"/>
          </a:xfrm>
          <a:custGeom>
            <a:avLst/>
            <a:gdLst/>
            <a:ahLst/>
            <a:cxnLst/>
            <a:rect l="l" t="t" r="r" b="b"/>
            <a:pathLst>
              <a:path w="64622" h="56688" fill="none" extrusionOk="0">
                <a:moveTo>
                  <a:pt x="28907" y="53618"/>
                </a:moveTo>
                <a:cubicBezTo>
                  <a:pt x="32129" y="55715"/>
                  <a:pt x="35959" y="56688"/>
                  <a:pt x="39789" y="56475"/>
                </a:cubicBezTo>
                <a:cubicBezTo>
                  <a:pt x="44713" y="56110"/>
                  <a:pt x="49272" y="53739"/>
                  <a:pt x="53163" y="50730"/>
                </a:cubicBezTo>
                <a:cubicBezTo>
                  <a:pt x="57236" y="47569"/>
                  <a:pt x="60792" y="43587"/>
                  <a:pt x="62677" y="38785"/>
                </a:cubicBezTo>
                <a:cubicBezTo>
                  <a:pt x="64561" y="34013"/>
                  <a:pt x="64622" y="28359"/>
                  <a:pt x="62099" y="23861"/>
                </a:cubicBezTo>
                <a:cubicBezTo>
                  <a:pt x="59576" y="19392"/>
                  <a:pt x="54865" y="16566"/>
                  <a:pt x="50123" y="14560"/>
                </a:cubicBezTo>
                <a:cubicBezTo>
                  <a:pt x="45351" y="12553"/>
                  <a:pt x="40305" y="11125"/>
                  <a:pt x="35928" y="8420"/>
                </a:cubicBezTo>
                <a:cubicBezTo>
                  <a:pt x="31339" y="5593"/>
                  <a:pt x="27296" y="1307"/>
                  <a:pt x="21946" y="578"/>
                </a:cubicBezTo>
                <a:cubicBezTo>
                  <a:pt x="17752" y="0"/>
                  <a:pt x="13588" y="1793"/>
                  <a:pt x="10001" y="4043"/>
                </a:cubicBezTo>
                <a:cubicBezTo>
                  <a:pt x="6080" y="6535"/>
                  <a:pt x="2372" y="9939"/>
                  <a:pt x="1125" y="14438"/>
                </a:cubicBezTo>
                <a:cubicBezTo>
                  <a:pt x="1" y="18572"/>
                  <a:pt x="1156" y="23070"/>
                  <a:pt x="3314" y="26779"/>
                </a:cubicBezTo>
                <a:cubicBezTo>
                  <a:pt x="5168" y="29940"/>
                  <a:pt x="7691" y="32523"/>
                  <a:pt x="10214" y="35107"/>
                </a:cubicBezTo>
                <a:cubicBezTo>
                  <a:pt x="12250" y="37204"/>
                  <a:pt x="14043" y="39788"/>
                  <a:pt x="15989" y="41885"/>
                </a:cubicBezTo>
                <a:cubicBezTo>
                  <a:pt x="19484" y="45624"/>
                  <a:pt x="23253" y="49150"/>
                  <a:pt x="27235" y="52402"/>
                </a:cubicBezTo>
                <a:cubicBezTo>
                  <a:pt x="27752" y="52858"/>
                  <a:pt x="28329" y="53253"/>
                  <a:pt x="28907" y="53618"/>
                </a:cubicBezTo>
                <a:close/>
              </a:path>
            </a:pathLst>
          </a:custGeom>
          <a:noFill/>
          <a:ln w="3810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arabun"/>
              <a:ea typeface="Sarabun"/>
              <a:cs typeface="Sarabun"/>
              <a:sym typeface="Sarabun"/>
            </a:endParaRPr>
          </a:p>
        </p:txBody>
      </p:sp>
      <p:grpSp>
        <p:nvGrpSpPr>
          <p:cNvPr id="461" name="Google Shape;461;p45"/>
          <p:cNvGrpSpPr/>
          <p:nvPr/>
        </p:nvGrpSpPr>
        <p:grpSpPr>
          <a:xfrm>
            <a:off x="8400614" y="480694"/>
            <a:ext cx="320162" cy="309251"/>
            <a:chOff x="5045500" y="842250"/>
            <a:chExt cx="503875" cy="481850"/>
          </a:xfrm>
        </p:grpSpPr>
        <p:sp>
          <p:nvSpPr>
            <p:cNvPr id="462" name="Google Shape;462;p45"/>
            <p:cNvSpPr/>
            <p:nvPr/>
          </p:nvSpPr>
          <p:spPr>
            <a:xfrm>
              <a:off x="5045500" y="842250"/>
              <a:ext cx="503875" cy="481850"/>
            </a:xfrm>
            <a:custGeom>
              <a:avLst/>
              <a:gdLst/>
              <a:ahLst/>
              <a:cxnLst/>
              <a:rect l="l" t="t" r="r" b="b"/>
              <a:pathLst>
                <a:path w="20155" h="19274" extrusionOk="0">
                  <a:moveTo>
                    <a:pt x="12103" y="1130"/>
                  </a:moveTo>
                  <a:cubicBezTo>
                    <a:pt x="13694" y="1130"/>
                    <a:pt x="15284" y="1735"/>
                    <a:pt x="16496" y="2945"/>
                  </a:cubicBezTo>
                  <a:cubicBezTo>
                    <a:pt x="18917" y="5366"/>
                    <a:pt x="18917" y="9305"/>
                    <a:pt x="16496" y="11729"/>
                  </a:cubicBezTo>
                  <a:cubicBezTo>
                    <a:pt x="15286" y="12940"/>
                    <a:pt x="13695" y="13545"/>
                    <a:pt x="12104" y="13545"/>
                  </a:cubicBezTo>
                  <a:cubicBezTo>
                    <a:pt x="10514" y="13545"/>
                    <a:pt x="8923" y="12940"/>
                    <a:pt x="7712" y="11729"/>
                  </a:cubicBezTo>
                  <a:cubicBezTo>
                    <a:pt x="5288" y="9305"/>
                    <a:pt x="5288" y="5369"/>
                    <a:pt x="7712" y="2945"/>
                  </a:cubicBezTo>
                  <a:cubicBezTo>
                    <a:pt x="8923" y="1735"/>
                    <a:pt x="10513" y="1130"/>
                    <a:pt x="12103" y="1130"/>
                  </a:cubicBezTo>
                  <a:close/>
                  <a:moveTo>
                    <a:pt x="4918" y="13726"/>
                  </a:moveTo>
                  <a:lnTo>
                    <a:pt x="5716" y="14524"/>
                  </a:lnTo>
                  <a:lnTo>
                    <a:pt x="4918" y="15322"/>
                  </a:lnTo>
                  <a:lnTo>
                    <a:pt x="4120" y="14524"/>
                  </a:lnTo>
                  <a:lnTo>
                    <a:pt x="4918" y="13726"/>
                  </a:lnTo>
                  <a:close/>
                  <a:moveTo>
                    <a:pt x="12106" y="1"/>
                  </a:moveTo>
                  <a:cubicBezTo>
                    <a:pt x="10226" y="1"/>
                    <a:pt x="8345" y="717"/>
                    <a:pt x="6914" y="2147"/>
                  </a:cubicBezTo>
                  <a:cubicBezTo>
                    <a:pt x="4725" y="4333"/>
                    <a:pt x="4240" y="7516"/>
                    <a:pt x="5315" y="10133"/>
                  </a:cubicBezTo>
                  <a:lnTo>
                    <a:pt x="4518" y="10931"/>
                  </a:lnTo>
                  <a:cubicBezTo>
                    <a:pt x="4009" y="11434"/>
                    <a:pt x="3876" y="12208"/>
                    <a:pt x="4192" y="12852"/>
                  </a:cubicBezTo>
                  <a:lnTo>
                    <a:pt x="663" y="16382"/>
                  </a:lnTo>
                  <a:cubicBezTo>
                    <a:pt x="1" y="17044"/>
                    <a:pt x="1" y="18116"/>
                    <a:pt x="663" y="18778"/>
                  </a:cubicBezTo>
                  <a:cubicBezTo>
                    <a:pt x="994" y="19108"/>
                    <a:pt x="1428" y="19273"/>
                    <a:pt x="1862" y="19273"/>
                  </a:cubicBezTo>
                  <a:cubicBezTo>
                    <a:pt x="2295" y="19273"/>
                    <a:pt x="2729" y="19108"/>
                    <a:pt x="3060" y="18778"/>
                  </a:cubicBezTo>
                  <a:lnTo>
                    <a:pt x="6586" y="15249"/>
                  </a:lnTo>
                  <a:cubicBezTo>
                    <a:pt x="6820" y="15363"/>
                    <a:pt x="7071" y="15418"/>
                    <a:pt x="7320" y="15418"/>
                  </a:cubicBezTo>
                  <a:cubicBezTo>
                    <a:pt x="7757" y="15418"/>
                    <a:pt x="8188" y="15247"/>
                    <a:pt x="8510" y="14921"/>
                  </a:cubicBezTo>
                  <a:lnTo>
                    <a:pt x="9308" y="14126"/>
                  </a:lnTo>
                  <a:cubicBezTo>
                    <a:pt x="10192" y="14489"/>
                    <a:pt x="11145" y="14675"/>
                    <a:pt x="12104" y="14675"/>
                  </a:cubicBezTo>
                  <a:cubicBezTo>
                    <a:pt x="13962" y="14675"/>
                    <a:pt x="15843" y="13979"/>
                    <a:pt x="17294" y="12527"/>
                  </a:cubicBezTo>
                  <a:cubicBezTo>
                    <a:pt x="20155" y="9666"/>
                    <a:pt x="20155" y="5008"/>
                    <a:pt x="17294" y="2147"/>
                  </a:cubicBezTo>
                  <a:cubicBezTo>
                    <a:pt x="15864" y="716"/>
                    <a:pt x="13985" y="1"/>
                    <a:pt x="12106"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latin typeface="Sarabun"/>
                <a:ea typeface="Sarabun"/>
                <a:cs typeface="Sarabun"/>
                <a:sym typeface="Sarabun"/>
              </a:endParaRPr>
            </a:p>
          </p:txBody>
        </p:sp>
        <p:sp>
          <p:nvSpPr>
            <p:cNvPr id="463" name="Google Shape;463;p45"/>
            <p:cNvSpPr/>
            <p:nvPr/>
          </p:nvSpPr>
          <p:spPr>
            <a:xfrm>
              <a:off x="5221050" y="898625"/>
              <a:ext cx="254100" cy="254100"/>
            </a:xfrm>
            <a:custGeom>
              <a:avLst/>
              <a:gdLst/>
              <a:ahLst/>
              <a:cxnLst/>
              <a:rect l="l" t="t" r="r" b="b"/>
              <a:pathLst>
                <a:path w="10164" h="10164" extrusionOk="0">
                  <a:moveTo>
                    <a:pt x="5081" y="1"/>
                  </a:moveTo>
                  <a:cubicBezTo>
                    <a:pt x="2274" y="1"/>
                    <a:pt x="1" y="2274"/>
                    <a:pt x="1" y="5081"/>
                  </a:cubicBezTo>
                  <a:cubicBezTo>
                    <a:pt x="1" y="7887"/>
                    <a:pt x="2274" y="10164"/>
                    <a:pt x="5081" y="10164"/>
                  </a:cubicBezTo>
                  <a:cubicBezTo>
                    <a:pt x="7887" y="10164"/>
                    <a:pt x="10164" y="7887"/>
                    <a:pt x="10164" y="5081"/>
                  </a:cubicBezTo>
                  <a:cubicBezTo>
                    <a:pt x="10164" y="2274"/>
                    <a:pt x="7887" y="1"/>
                    <a:pt x="5081"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latin typeface="Sarabun"/>
                <a:ea typeface="Sarabun"/>
                <a:cs typeface="Sarabun"/>
                <a:sym typeface="Sarabun"/>
              </a:endParaRPr>
            </a:p>
          </p:txBody>
        </p:sp>
      </p:grpSp>
      <p:sp>
        <p:nvSpPr>
          <p:cNvPr id="464" name="Google Shape;464;p45"/>
          <p:cNvSpPr txBox="1"/>
          <p:nvPr/>
        </p:nvSpPr>
        <p:spPr>
          <a:xfrm>
            <a:off x="200700" y="343638"/>
            <a:ext cx="3501600" cy="5439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a:solidFill>
                  <a:srgbClr val="B7B7B7"/>
                </a:solidFill>
                <a:latin typeface="Sarabun"/>
                <a:ea typeface="Sarabun"/>
                <a:cs typeface="Sarabun"/>
                <a:sym typeface="Sarabun"/>
              </a:rPr>
              <a:t>What is stopping you from living more sustainably?</a:t>
            </a:r>
            <a:endParaRPr>
              <a:solidFill>
                <a:srgbClr val="B7B7B7"/>
              </a:solidFill>
              <a:latin typeface="Sarabun"/>
              <a:ea typeface="Sarabun"/>
              <a:cs typeface="Sarabun"/>
              <a:sym typeface="Sarabun"/>
            </a:endParaRPr>
          </a:p>
        </p:txBody>
      </p:sp>
      <p:sp>
        <p:nvSpPr>
          <p:cNvPr id="465" name="Google Shape;465;p45"/>
          <p:cNvSpPr txBox="1"/>
          <p:nvPr/>
        </p:nvSpPr>
        <p:spPr>
          <a:xfrm>
            <a:off x="168325" y="1799950"/>
            <a:ext cx="2966400" cy="731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a:solidFill>
                  <a:srgbClr val="B7B7B7"/>
                </a:solidFill>
                <a:latin typeface="Sarabun"/>
                <a:ea typeface="Sarabun"/>
                <a:cs typeface="Sarabun"/>
                <a:sym typeface="Sarabun"/>
              </a:rPr>
              <a:t>Is there a habit or part of your life that you would want to change?</a:t>
            </a:r>
            <a:endParaRPr>
              <a:solidFill>
                <a:srgbClr val="B7B7B7"/>
              </a:solidFill>
              <a:latin typeface="Sarabun"/>
              <a:ea typeface="Sarabun"/>
              <a:cs typeface="Sarabun"/>
              <a:sym typeface="Sarabun"/>
            </a:endParaRPr>
          </a:p>
        </p:txBody>
      </p:sp>
      <p:sp>
        <p:nvSpPr>
          <p:cNvPr id="466" name="Google Shape;466;p45"/>
          <p:cNvSpPr txBox="1"/>
          <p:nvPr/>
        </p:nvSpPr>
        <p:spPr>
          <a:xfrm>
            <a:off x="832950" y="2646375"/>
            <a:ext cx="2772000" cy="602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a:solidFill>
                  <a:srgbClr val="B7B7B7"/>
                </a:solidFill>
                <a:latin typeface="Sarabun"/>
                <a:ea typeface="Sarabun"/>
                <a:cs typeface="Sarabun"/>
                <a:sym typeface="Sarabun"/>
              </a:rPr>
              <a:t>What are sustainable practices you currently employ?</a:t>
            </a:r>
            <a:endParaRPr>
              <a:solidFill>
                <a:srgbClr val="B7B7B7"/>
              </a:solidFill>
              <a:latin typeface="Sarabun"/>
              <a:ea typeface="Sarabun"/>
              <a:cs typeface="Sarabun"/>
              <a:sym typeface="Sarabun"/>
            </a:endParaRPr>
          </a:p>
        </p:txBody>
      </p:sp>
      <p:sp>
        <p:nvSpPr>
          <p:cNvPr id="467" name="Google Shape;467;p45"/>
          <p:cNvSpPr txBox="1"/>
          <p:nvPr/>
        </p:nvSpPr>
        <p:spPr>
          <a:xfrm>
            <a:off x="3088063" y="3528850"/>
            <a:ext cx="2772000" cy="10713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a:solidFill>
                  <a:srgbClr val="B7B7B7"/>
                </a:solidFill>
                <a:latin typeface="Sarabun"/>
                <a:ea typeface="Sarabun"/>
                <a:cs typeface="Sarabun"/>
                <a:sym typeface="Sarabun"/>
              </a:rPr>
              <a:t>How and where were you exposed to this?</a:t>
            </a:r>
            <a:endParaRPr>
              <a:solidFill>
                <a:srgbClr val="B7B7B7"/>
              </a:solidFill>
              <a:latin typeface="Sarabun"/>
              <a:ea typeface="Sarabun"/>
              <a:cs typeface="Sarabun"/>
              <a:sym typeface="Sarabun"/>
            </a:endParaRPr>
          </a:p>
        </p:txBody>
      </p:sp>
      <p:sp>
        <p:nvSpPr>
          <p:cNvPr id="468" name="Google Shape;468;p45"/>
          <p:cNvSpPr txBox="1"/>
          <p:nvPr/>
        </p:nvSpPr>
        <p:spPr>
          <a:xfrm>
            <a:off x="3916950" y="283763"/>
            <a:ext cx="3209400" cy="824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B7B7B7"/>
                </a:solidFill>
                <a:latin typeface="Sarabun"/>
                <a:ea typeface="Sarabun"/>
                <a:cs typeface="Sarabun"/>
                <a:sym typeface="Sarabun"/>
              </a:rPr>
              <a:t>Does making sustainability “trendy” make it more attractive or accessible? </a:t>
            </a:r>
            <a:endParaRPr>
              <a:solidFill>
                <a:srgbClr val="B7B7B7"/>
              </a:solidFill>
              <a:latin typeface="Sarabun"/>
              <a:ea typeface="Sarabun"/>
              <a:cs typeface="Sarabun"/>
              <a:sym typeface="Sarabun"/>
            </a:endParaRPr>
          </a:p>
        </p:txBody>
      </p:sp>
      <p:sp>
        <p:nvSpPr>
          <p:cNvPr id="469" name="Google Shape;469;p45"/>
          <p:cNvSpPr txBox="1"/>
          <p:nvPr/>
        </p:nvSpPr>
        <p:spPr>
          <a:xfrm>
            <a:off x="4968000" y="4116925"/>
            <a:ext cx="2066700" cy="824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100">
                <a:solidFill>
                  <a:srgbClr val="B7B7B7"/>
                </a:solidFill>
                <a:latin typeface="Sarabun"/>
                <a:ea typeface="Sarabun"/>
                <a:cs typeface="Sarabun"/>
                <a:sym typeface="Sarabun"/>
              </a:rPr>
              <a:t>Is there a lot of competition within the sustainability industry? </a:t>
            </a:r>
            <a:endParaRPr sz="1100">
              <a:solidFill>
                <a:srgbClr val="B7B7B7"/>
              </a:solidFill>
              <a:latin typeface="Sarabun"/>
              <a:ea typeface="Sarabun"/>
              <a:cs typeface="Sarabun"/>
              <a:sym typeface="Sarabun"/>
            </a:endParaRPr>
          </a:p>
        </p:txBody>
      </p:sp>
      <p:sp>
        <p:nvSpPr>
          <p:cNvPr id="470" name="Google Shape;470;p45"/>
          <p:cNvSpPr txBox="1"/>
          <p:nvPr/>
        </p:nvSpPr>
        <p:spPr>
          <a:xfrm>
            <a:off x="5594775" y="2390713"/>
            <a:ext cx="3126000" cy="618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solidFill>
                  <a:srgbClr val="B7B7B7"/>
                </a:solidFill>
                <a:latin typeface="Sarabun"/>
                <a:ea typeface="Sarabun"/>
                <a:cs typeface="Sarabun"/>
                <a:sym typeface="Sarabun"/>
              </a:rPr>
              <a:t>Should we focus more on targeting industries or individuals? </a:t>
            </a:r>
            <a:endParaRPr sz="1200">
              <a:solidFill>
                <a:srgbClr val="B7B7B7"/>
              </a:solidFill>
              <a:latin typeface="Sarabun"/>
              <a:ea typeface="Sarabun"/>
              <a:cs typeface="Sarabun"/>
              <a:sym typeface="Sarabun"/>
            </a:endParaRPr>
          </a:p>
        </p:txBody>
      </p:sp>
      <p:sp>
        <p:nvSpPr>
          <p:cNvPr id="471" name="Google Shape;471;p45"/>
          <p:cNvSpPr txBox="1"/>
          <p:nvPr/>
        </p:nvSpPr>
        <p:spPr>
          <a:xfrm>
            <a:off x="459475" y="3528850"/>
            <a:ext cx="2278200" cy="971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B7B7B7"/>
                </a:solidFill>
                <a:latin typeface="Sarabun"/>
                <a:ea typeface="Sarabun"/>
                <a:cs typeface="Sarabun"/>
                <a:sym typeface="Sarabun"/>
              </a:rPr>
              <a:t>What role has tech played in helping you become more sustainable? </a:t>
            </a:r>
            <a:endParaRPr>
              <a:solidFill>
                <a:srgbClr val="B7B7B7"/>
              </a:solidFill>
              <a:latin typeface="Sarabun"/>
              <a:ea typeface="Sarabun"/>
              <a:cs typeface="Sarabun"/>
              <a:sym typeface="Sarabun"/>
            </a:endParaRPr>
          </a:p>
        </p:txBody>
      </p:sp>
      <p:sp>
        <p:nvSpPr>
          <p:cNvPr id="472" name="Google Shape;472;p45"/>
          <p:cNvSpPr txBox="1"/>
          <p:nvPr/>
        </p:nvSpPr>
        <p:spPr>
          <a:xfrm>
            <a:off x="2489325" y="1009150"/>
            <a:ext cx="2104500" cy="731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B7B7B7"/>
                </a:solidFill>
                <a:latin typeface="Sarabun"/>
                <a:ea typeface="Sarabun"/>
                <a:cs typeface="Sarabun"/>
                <a:sym typeface="Sarabun"/>
              </a:rPr>
              <a:t>Is lack of education or awareness the biggest bottleneck? </a:t>
            </a:r>
            <a:endParaRPr>
              <a:solidFill>
                <a:srgbClr val="B7B7B7"/>
              </a:solidFill>
              <a:latin typeface="Sarabun"/>
              <a:ea typeface="Sarabun"/>
              <a:cs typeface="Sarabun"/>
              <a:sym typeface="Sarabun"/>
            </a:endParaRPr>
          </a:p>
        </p:txBody>
      </p:sp>
      <p:sp>
        <p:nvSpPr>
          <p:cNvPr id="473" name="Google Shape;473;p45"/>
          <p:cNvSpPr txBox="1"/>
          <p:nvPr/>
        </p:nvSpPr>
        <p:spPr>
          <a:xfrm>
            <a:off x="6121050" y="3075075"/>
            <a:ext cx="2923200" cy="1135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000" b="1">
                <a:latin typeface="Sarabun"/>
                <a:ea typeface="Sarabun"/>
                <a:cs typeface="Sarabun"/>
                <a:sym typeface="Sarabun"/>
              </a:rPr>
              <a:t>Where is there wastage in your life or in society in general? </a:t>
            </a:r>
            <a:endParaRPr sz="2000" b="1">
              <a:latin typeface="Sarabun"/>
              <a:ea typeface="Sarabun"/>
              <a:cs typeface="Sarabun"/>
              <a:sym typeface="Sarabun"/>
            </a:endParaRPr>
          </a:p>
        </p:txBody>
      </p:sp>
      <p:sp>
        <p:nvSpPr>
          <p:cNvPr id="474" name="Google Shape;474;p45"/>
          <p:cNvSpPr txBox="1"/>
          <p:nvPr/>
        </p:nvSpPr>
        <p:spPr>
          <a:xfrm>
            <a:off x="2168025" y="4210525"/>
            <a:ext cx="2425800" cy="731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B7B7B7"/>
                </a:solidFill>
                <a:latin typeface="Sarabun"/>
                <a:ea typeface="Sarabun"/>
                <a:cs typeface="Sarabun"/>
                <a:sym typeface="Sarabun"/>
              </a:rPr>
              <a:t>Does your company or industry employ sustainable practices?  </a:t>
            </a:r>
            <a:endParaRPr>
              <a:solidFill>
                <a:srgbClr val="B7B7B7"/>
              </a:solidFill>
              <a:latin typeface="Sarabun"/>
              <a:ea typeface="Sarabun"/>
              <a:cs typeface="Sarabun"/>
              <a:sym typeface="Sarabun"/>
            </a:endParaRPr>
          </a:p>
        </p:txBody>
      </p:sp>
      <p:sp>
        <p:nvSpPr>
          <p:cNvPr id="475" name="Google Shape;475;p45"/>
          <p:cNvSpPr txBox="1"/>
          <p:nvPr/>
        </p:nvSpPr>
        <p:spPr>
          <a:xfrm>
            <a:off x="4899025" y="1489213"/>
            <a:ext cx="3501600" cy="618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B7B7B7"/>
                </a:solidFill>
                <a:latin typeface="Sarabun"/>
                <a:ea typeface="Sarabun"/>
                <a:cs typeface="Sarabun"/>
                <a:sym typeface="Sarabun"/>
              </a:rPr>
              <a:t>What made you start caring about getting into sustainability? </a:t>
            </a:r>
            <a:endParaRPr>
              <a:solidFill>
                <a:srgbClr val="B7B7B7"/>
              </a:solidFill>
              <a:latin typeface="Sarabun"/>
              <a:ea typeface="Sarabun"/>
              <a:cs typeface="Sarabun"/>
              <a:sym typeface="Sarabun"/>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p46"/>
          <p:cNvSpPr/>
          <p:nvPr/>
        </p:nvSpPr>
        <p:spPr>
          <a:xfrm>
            <a:off x="4009175" y="1887700"/>
            <a:ext cx="1081496" cy="1368095"/>
          </a:xfrm>
          <a:custGeom>
            <a:avLst/>
            <a:gdLst/>
            <a:ahLst/>
            <a:cxnLst/>
            <a:rect l="l" t="t" r="r" b="b"/>
            <a:pathLst>
              <a:path w="7909" h="9965" extrusionOk="0">
                <a:moveTo>
                  <a:pt x="3927" y="1"/>
                </a:moveTo>
                <a:cubicBezTo>
                  <a:pt x="3797" y="1"/>
                  <a:pt x="3671" y="56"/>
                  <a:pt x="3624" y="166"/>
                </a:cubicBezTo>
                <a:lnTo>
                  <a:pt x="1103" y="5302"/>
                </a:lnTo>
                <a:cubicBezTo>
                  <a:pt x="1" y="7412"/>
                  <a:pt x="1607" y="9964"/>
                  <a:pt x="3970" y="9964"/>
                </a:cubicBezTo>
                <a:cubicBezTo>
                  <a:pt x="6333" y="9964"/>
                  <a:pt x="7908" y="7412"/>
                  <a:pt x="6837" y="5302"/>
                </a:cubicBezTo>
                <a:lnTo>
                  <a:pt x="4254" y="166"/>
                </a:lnTo>
                <a:cubicBezTo>
                  <a:pt x="4191" y="56"/>
                  <a:pt x="4057" y="1"/>
                  <a:pt x="39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arabun"/>
              <a:ea typeface="Sarabun"/>
              <a:cs typeface="Sarabun"/>
              <a:sym typeface="Sarabun"/>
            </a:endParaRPr>
          </a:p>
        </p:txBody>
      </p:sp>
      <p:sp>
        <p:nvSpPr>
          <p:cNvPr id="481" name="Google Shape;481;p46"/>
          <p:cNvSpPr/>
          <p:nvPr/>
        </p:nvSpPr>
        <p:spPr>
          <a:xfrm rot="-5400000">
            <a:off x="6181339" y="2131084"/>
            <a:ext cx="3746482" cy="2278357"/>
          </a:xfrm>
          <a:custGeom>
            <a:avLst/>
            <a:gdLst/>
            <a:ahLst/>
            <a:cxnLst/>
            <a:rect l="l" t="t" r="r" b="b"/>
            <a:pathLst>
              <a:path w="101407" h="52205" extrusionOk="0">
                <a:moveTo>
                  <a:pt x="0" y="1"/>
                </a:moveTo>
                <a:lnTo>
                  <a:pt x="0" y="52205"/>
                </a:lnTo>
                <a:lnTo>
                  <a:pt x="101406" y="52205"/>
                </a:lnTo>
                <a:cubicBezTo>
                  <a:pt x="101373" y="50237"/>
                  <a:pt x="101039" y="48269"/>
                  <a:pt x="100439" y="46401"/>
                </a:cubicBezTo>
                <a:cubicBezTo>
                  <a:pt x="98437" y="40530"/>
                  <a:pt x="93867" y="35893"/>
                  <a:pt x="88030" y="33859"/>
                </a:cubicBezTo>
                <a:cubicBezTo>
                  <a:pt x="85570" y="33002"/>
                  <a:pt x="83043" y="32651"/>
                  <a:pt x="80487" y="32651"/>
                </a:cubicBezTo>
                <a:cubicBezTo>
                  <a:pt x="74381" y="32651"/>
                  <a:pt x="68114" y="34656"/>
                  <a:pt x="62211" y="36560"/>
                </a:cubicBezTo>
                <a:cubicBezTo>
                  <a:pt x="56769" y="38331"/>
                  <a:pt x="50949" y="40004"/>
                  <a:pt x="45331" y="40004"/>
                </a:cubicBezTo>
                <a:cubicBezTo>
                  <a:pt x="42272" y="40004"/>
                  <a:pt x="39272" y="39508"/>
                  <a:pt x="36426" y="38262"/>
                </a:cubicBezTo>
                <a:cubicBezTo>
                  <a:pt x="30289" y="35593"/>
                  <a:pt x="26052" y="29856"/>
                  <a:pt x="22717" y="24052"/>
                </a:cubicBezTo>
                <a:cubicBezTo>
                  <a:pt x="19381" y="18247"/>
                  <a:pt x="16612" y="12010"/>
                  <a:pt x="12109" y="7073"/>
                </a:cubicBezTo>
                <a:cubicBezTo>
                  <a:pt x="8940" y="3537"/>
                  <a:pt x="4570" y="735"/>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arabun"/>
              <a:ea typeface="Sarabun"/>
              <a:cs typeface="Sarabun"/>
              <a:sym typeface="Sarabun"/>
            </a:endParaRPr>
          </a:p>
        </p:txBody>
      </p:sp>
      <p:sp>
        <p:nvSpPr>
          <p:cNvPr id="482" name="Google Shape;482;p46"/>
          <p:cNvSpPr/>
          <p:nvPr/>
        </p:nvSpPr>
        <p:spPr>
          <a:xfrm>
            <a:off x="4272547" y="2531050"/>
            <a:ext cx="554773" cy="544029"/>
          </a:xfrm>
          <a:custGeom>
            <a:avLst/>
            <a:gdLst/>
            <a:ahLst/>
            <a:cxnLst/>
            <a:rect l="l" t="t" r="r" b="b"/>
            <a:pathLst>
              <a:path w="19273" h="19273" extrusionOk="0">
                <a:moveTo>
                  <a:pt x="9636" y="2334"/>
                </a:moveTo>
                <a:cubicBezTo>
                  <a:pt x="12223" y="2334"/>
                  <a:pt x="14153" y="4367"/>
                  <a:pt x="14153" y="6815"/>
                </a:cubicBezTo>
                <a:cubicBezTo>
                  <a:pt x="14153" y="8501"/>
                  <a:pt x="13214" y="10049"/>
                  <a:pt x="11714" y="10826"/>
                </a:cubicBezTo>
                <a:cubicBezTo>
                  <a:pt x="11401" y="10986"/>
                  <a:pt x="11362" y="11142"/>
                  <a:pt x="11344" y="11202"/>
                </a:cubicBezTo>
                <a:cubicBezTo>
                  <a:pt x="11141" y="11958"/>
                  <a:pt x="10458" y="12455"/>
                  <a:pt x="9710" y="12455"/>
                </a:cubicBezTo>
                <a:cubicBezTo>
                  <a:pt x="9569" y="12455"/>
                  <a:pt x="9426" y="12438"/>
                  <a:pt x="9284" y="12401"/>
                </a:cubicBezTo>
                <a:cubicBezTo>
                  <a:pt x="8383" y="12169"/>
                  <a:pt x="7841" y="11254"/>
                  <a:pt x="8064" y="10353"/>
                </a:cubicBezTo>
                <a:cubicBezTo>
                  <a:pt x="8338" y="9260"/>
                  <a:pt x="9061" y="8384"/>
                  <a:pt x="10154" y="7818"/>
                </a:cubicBezTo>
                <a:cubicBezTo>
                  <a:pt x="10832" y="7465"/>
                  <a:pt x="10973" y="6556"/>
                  <a:pt x="10434" y="6017"/>
                </a:cubicBezTo>
                <a:cubicBezTo>
                  <a:pt x="10219" y="5801"/>
                  <a:pt x="9934" y="5700"/>
                  <a:pt x="9650" y="5700"/>
                </a:cubicBezTo>
                <a:cubicBezTo>
                  <a:pt x="9078" y="5700"/>
                  <a:pt x="8507" y="6109"/>
                  <a:pt x="8507" y="6815"/>
                </a:cubicBezTo>
                <a:cubicBezTo>
                  <a:pt x="8507" y="7749"/>
                  <a:pt x="7748" y="8507"/>
                  <a:pt x="6812" y="8507"/>
                </a:cubicBezTo>
                <a:cubicBezTo>
                  <a:pt x="5875" y="8507"/>
                  <a:pt x="5119" y="7749"/>
                  <a:pt x="5119" y="6815"/>
                </a:cubicBezTo>
                <a:cubicBezTo>
                  <a:pt x="5119" y="4388"/>
                  <a:pt x="7028" y="2334"/>
                  <a:pt x="9636" y="2334"/>
                </a:cubicBezTo>
                <a:close/>
                <a:moveTo>
                  <a:pt x="9636" y="13588"/>
                </a:moveTo>
                <a:cubicBezTo>
                  <a:pt x="9854" y="13588"/>
                  <a:pt x="10074" y="13630"/>
                  <a:pt x="10284" y="13717"/>
                </a:cubicBezTo>
                <a:cubicBezTo>
                  <a:pt x="10916" y="13979"/>
                  <a:pt x="11328" y="14596"/>
                  <a:pt x="11328" y="15283"/>
                </a:cubicBezTo>
                <a:cubicBezTo>
                  <a:pt x="11328" y="16219"/>
                  <a:pt x="10570" y="16975"/>
                  <a:pt x="9636" y="16978"/>
                </a:cubicBezTo>
                <a:cubicBezTo>
                  <a:pt x="8950" y="16978"/>
                  <a:pt x="8332" y="16562"/>
                  <a:pt x="8070" y="15930"/>
                </a:cubicBezTo>
                <a:cubicBezTo>
                  <a:pt x="7808" y="15298"/>
                  <a:pt x="7953" y="14569"/>
                  <a:pt x="8438" y="14084"/>
                </a:cubicBezTo>
                <a:cubicBezTo>
                  <a:pt x="8762" y="13760"/>
                  <a:pt x="9195" y="13588"/>
                  <a:pt x="9636" y="13588"/>
                </a:cubicBezTo>
                <a:close/>
                <a:moveTo>
                  <a:pt x="9636" y="1"/>
                </a:moveTo>
                <a:cubicBezTo>
                  <a:pt x="4330" y="1"/>
                  <a:pt x="0" y="4331"/>
                  <a:pt x="0" y="9637"/>
                </a:cubicBezTo>
                <a:cubicBezTo>
                  <a:pt x="0" y="14945"/>
                  <a:pt x="4330" y="19273"/>
                  <a:pt x="9636" y="19273"/>
                </a:cubicBezTo>
                <a:cubicBezTo>
                  <a:pt x="14939" y="19273"/>
                  <a:pt x="19272" y="14945"/>
                  <a:pt x="19272" y="9637"/>
                </a:cubicBezTo>
                <a:cubicBezTo>
                  <a:pt x="19272" y="4331"/>
                  <a:pt x="14942" y="1"/>
                  <a:pt x="96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latin typeface="Sarabun"/>
              <a:ea typeface="Sarabun"/>
              <a:cs typeface="Sarabun"/>
              <a:sym typeface="Sarabun"/>
            </a:endParaRPr>
          </a:p>
        </p:txBody>
      </p:sp>
      <p:sp>
        <p:nvSpPr>
          <p:cNvPr id="483" name="Google Shape;483;p46"/>
          <p:cNvSpPr/>
          <p:nvPr/>
        </p:nvSpPr>
        <p:spPr>
          <a:xfrm>
            <a:off x="7341000" y="-1"/>
            <a:ext cx="3126130" cy="1594309"/>
          </a:xfrm>
          <a:custGeom>
            <a:avLst/>
            <a:gdLst/>
            <a:ahLst/>
            <a:cxnLst/>
            <a:rect l="l" t="t" r="r" b="b"/>
            <a:pathLst>
              <a:path w="53306" h="27416" extrusionOk="0">
                <a:moveTo>
                  <a:pt x="6939" y="0"/>
                </a:moveTo>
                <a:cubicBezTo>
                  <a:pt x="5238" y="2102"/>
                  <a:pt x="3837" y="4370"/>
                  <a:pt x="2669" y="6805"/>
                </a:cubicBezTo>
                <a:cubicBezTo>
                  <a:pt x="601" y="11408"/>
                  <a:pt x="1" y="16879"/>
                  <a:pt x="2269" y="21382"/>
                </a:cubicBezTo>
                <a:cubicBezTo>
                  <a:pt x="4050" y="24893"/>
                  <a:pt x="7910" y="27416"/>
                  <a:pt x="11747" y="27416"/>
                </a:cubicBezTo>
                <a:cubicBezTo>
                  <a:pt x="12796" y="27416"/>
                  <a:pt x="13842" y="27227"/>
                  <a:pt x="14845" y="26819"/>
                </a:cubicBezTo>
                <a:cubicBezTo>
                  <a:pt x="17580" y="25719"/>
                  <a:pt x="19548" y="23250"/>
                  <a:pt x="21883" y="21415"/>
                </a:cubicBezTo>
                <a:cubicBezTo>
                  <a:pt x="24984" y="19028"/>
                  <a:pt x="28739" y="17769"/>
                  <a:pt x="32592" y="17769"/>
                </a:cubicBezTo>
                <a:cubicBezTo>
                  <a:pt x="33423" y="17769"/>
                  <a:pt x="34258" y="17828"/>
                  <a:pt x="35092" y="17946"/>
                </a:cubicBezTo>
                <a:cubicBezTo>
                  <a:pt x="37952" y="18355"/>
                  <a:pt x="40870" y="19486"/>
                  <a:pt x="43712" y="19486"/>
                </a:cubicBezTo>
                <a:cubicBezTo>
                  <a:pt x="44583" y="19486"/>
                  <a:pt x="45447" y="19380"/>
                  <a:pt x="46300" y="19114"/>
                </a:cubicBezTo>
                <a:cubicBezTo>
                  <a:pt x="49636" y="18080"/>
                  <a:pt x="51838" y="14744"/>
                  <a:pt x="52538" y="11342"/>
                </a:cubicBezTo>
                <a:cubicBezTo>
                  <a:pt x="53305" y="7405"/>
                  <a:pt x="52505" y="3336"/>
                  <a:pt x="502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arabun"/>
              <a:ea typeface="Sarabun"/>
              <a:cs typeface="Sarabun"/>
              <a:sym typeface="Sarabun"/>
            </a:endParaRPr>
          </a:p>
        </p:txBody>
      </p:sp>
      <p:sp>
        <p:nvSpPr>
          <p:cNvPr id="484" name="Google Shape;484;p46"/>
          <p:cNvSpPr/>
          <p:nvPr/>
        </p:nvSpPr>
        <p:spPr>
          <a:xfrm rot="-6938683">
            <a:off x="8126862" y="259262"/>
            <a:ext cx="741010" cy="712642"/>
          </a:xfrm>
          <a:custGeom>
            <a:avLst/>
            <a:gdLst/>
            <a:ahLst/>
            <a:cxnLst/>
            <a:rect l="l" t="t" r="r" b="b"/>
            <a:pathLst>
              <a:path w="23193" h="20929" extrusionOk="0">
                <a:moveTo>
                  <a:pt x="4067" y="0"/>
                </a:moveTo>
                <a:cubicBezTo>
                  <a:pt x="3248" y="0"/>
                  <a:pt x="2438" y="358"/>
                  <a:pt x="1885" y="1050"/>
                </a:cubicBezTo>
                <a:cubicBezTo>
                  <a:pt x="1581" y="1354"/>
                  <a:pt x="1338" y="1718"/>
                  <a:pt x="1155" y="2113"/>
                </a:cubicBezTo>
                <a:cubicBezTo>
                  <a:pt x="304" y="3755"/>
                  <a:pt x="0" y="5579"/>
                  <a:pt x="304" y="7402"/>
                </a:cubicBezTo>
                <a:cubicBezTo>
                  <a:pt x="882" y="11779"/>
                  <a:pt x="3222" y="15731"/>
                  <a:pt x="6748" y="18345"/>
                </a:cubicBezTo>
                <a:cubicBezTo>
                  <a:pt x="8754" y="19864"/>
                  <a:pt x="10943" y="20928"/>
                  <a:pt x="13496" y="20928"/>
                </a:cubicBezTo>
                <a:cubicBezTo>
                  <a:pt x="17204" y="20898"/>
                  <a:pt x="20913" y="18284"/>
                  <a:pt x="22189" y="14819"/>
                </a:cubicBezTo>
                <a:cubicBezTo>
                  <a:pt x="23192" y="11962"/>
                  <a:pt x="22645" y="9196"/>
                  <a:pt x="20669" y="7402"/>
                </a:cubicBezTo>
                <a:cubicBezTo>
                  <a:pt x="19227" y="6082"/>
                  <a:pt x="17548" y="5548"/>
                  <a:pt x="15728" y="5548"/>
                </a:cubicBezTo>
                <a:cubicBezTo>
                  <a:pt x="15286" y="5548"/>
                  <a:pt x="14835" y="5580"/>
                  <a:pt x="14377" y="5639"/>
                </a:cubicBezTo>
                <a:cubicBezTo>
                  <a:pt x="13162" y="5791"/>
                  <a:pt x="11946" y="5913"/>
                  <a:pt x="10730" y="6034"/>
                </a:cubicBezTo>
                <a:cubicBezTo>
                  <a:pt x="10682" y="6040"/>
                  <a:pt x="10634" y="6043"/>
                  <a:pt x="10587" y="6043"/>
                </a:cubicBezTo>
                <a:cubicBezTo>
                  <a:pt x="10125" y="6043"/>
                  <a:pt x="9707" y="5779"/>
                  <a:pt x="9514" y="5366"/>
                </a:cubicBezTo>
                <a:cubicBezTo>
                  <a:pt x="9241" y="4879"/>
                  <a:pt x="8967" y="4424"/>
                  <a:pt x="8693" y="3937"/>
                </a:cubicBezTo>
                <a:cubicBezTo>
                  <a:pt x="7994" y="2661"/>
                  <a:pt x="7022" y="1506"/>
                  <a:pt x="5836" y="624"/>
                </a:cubicBezTo>
                <a:cubicBezTo>
                  <a:pt x="5312" y="205"/>
                  <a:pt x="4687" y="0"/>
                  <a:pt x="40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arabun"/>
              <a:ea typeface="Sarabun"/>
              <a:cs typeface="Sarabun"/>
              <a:sym typeface="Sarabun"/>
            </a:endParaRPr>
          </a:p>
        </p:txBody>
      </p:sp>
      <p:sp>
        <p:nvSpPr>
          <p:cNvPr id="485" name="Google Shape;485;p46"/>
          <p:cNvSpPr/>
          <p:nvPr/>
        </p:nvSpPr>
        <p:spPr>
          <a:xfrm rot="1351874">
            <a:off x="8074958" y="497023"/>
            <a:ext cx="449857" cy="398175"/>
          </a:xfrm>
          <a:custGeom>
            <a:avLst/>
            <a:gdLst/>
            <a:ahLst/>
            <a:cxnLst/>
            <a:rect l="l" t="t" r="r" b="b"/>
            <a:pathLst>
              <a:path w="64622" h="56688" fill="none" extrusionOk="0">
                <a:moveTo>
                  <a:pt x="28907" y="53618"/>
                </a:moveTo>
                <a:cubicBezTo>
                  <a:pt x="32129" y="55715"/>
                  <a:pt x="35959" y="56688"/>
                  <a:pt x="39789" y="56475"/>
                </a:cubicBezTo>
                <a:cubicBezTo>
                  <a:pt x="44713" y="56110"/>
                  <a:pt x="49272" y="53739"/>
                  <a:pt x="53163" y="50730"/>
                </a:cubicBezTo>
                <a:cubicBezTo>
                  <a:pt x="57236" y="47569"/>
                  <a:pt x="60792" y="43587"/>
                  <a:pt x="62677" y="38785"/>
                </a:cubicBezTo>
                <a:cubicBezTo>
                  <a:pt x="64561" y="34013"/>
                  <a:pt x="64622" y="28359"/>
                  <a:pt x="62099" y="23861"/>
                </a:cubicBezTo>
                <a:cubicBezTo>
                  <a:pt x="59576" y="19392"/>
                  <a:pt x="54865" y="16566"/>
                  <a:pt x="50123" y="14560"/>
                </a:cubicBezTo>
                <a:cubicBezTo>
                  <a:pt x="45351" y="12553"/>
                  <a:pt x="40305" y="11125"/>
                  <a:pt x="35928" y="8420"/>
                </a:cubicBezTo>
                <a:cubicBezTo>
                  <a:pt x="31339" y="5593"/>
                  <a:pt x="27296" y="1307"/>
                  <a:pt x="21946" y="578"/>
                </a:cubicBezTo>
                <a:cubicBezTo>
                  <a:pt x="17752" y="0"/>
                  <a:pt x="13588" y="1793"/>
                  <a:pt x="10001" y="4043"/>
                </a:cubicBezTo>
                <a:cubicBezTo>
                  <a:pt x="6080" y="6535"/>
                  <a:pt x="2372" y="9939"/>
                  <a:pt x="1125" y="14438"/>
                </a:cubicBezTo>
                <a:cubicBezTo>
                  <a:pt x="1" y="18572"/>
                  <a:pt x="1156" y="23070"/>
                  <a:pt x="3314" y="26779"/>
                </a:cubicBezTo>
                <a:cubicBezTo>
                  <a:pt x="5168" y="29940"/>
                  <a:pt x="7691" y="32523"/>
                  <a:pt x="10214" y="35107"/>
                </a:cubicBezTo>
                <a:cubicBezTo>
                  <a:pt x="12250" y="37204"/>
                  <a:pt x="14043" y="39788"/>
                  <a:pt x="15989" y="41885"/>
                </a:cubicBezTo>
                <a:cubicBezTo>
                  <a:pt x="19484" y="45624"/>
                  <a:pt x="23253" y="49150"/>
                  <a:pt x="27235" y="52402"/>
                </a:cubicBezTo>
                <a:cubicBezTo>
                  <a:pt x="27752" y="52858"/>
                  <a:pt x="28329" y="53253"/>
                  <a:pt x="28907" y="53618"/>
                </a:cubicBezTo>
                <a:close/>
              </a:path>
            </a:pathLst>
          </a:custGeom>
          <a:noFill/>
          <a:ln w="3810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arabun"/>
              <a:ea typeface="Sarabun"/>
              <a:cs typeface="Sarabun"/>
              <a:sym typeface="Sarabun"/>
            </a:endParaRPr>
          </a:p>
        </p:txBody>
      </p:sp>
      <p:grpSp>
        <p:nvGrpSpPr>
          <p:cNvPr id="486" name="Google Shape;486;p46"/>
          <p:cNvGrpSpPr/>
          <p:nvPr/>
        </p:nvGrpSpPr>
        <p:grpSpPr>
          <a:xfrm>
            <a:off x="8400614" y="480694"/>
            <a:ext cx="320162" cy="309251"/>
            <a:chOff x="5045500" y="842250"/>
            <a:chExt cx="503875" cy="481850"/>
          </a:xfrm>
        </p:grpSpPr>
        <p:sp>
          <p:nvSpPr>
            <p:cNvPr id="487" name="Google Shape;487;p46"/>
            <p:cNvSpPr/>
            <p:nvPr/>
          </p:nvSpPr>
          <p:spPr>
            <a:xfrm>
              <a:off x="5045500" y="842250"/>
              <a:ext cx="503875" cy="481850"/>
            </a:xfrm>
            <a:custGeom>
              <a:avLst/>
              <a:gdLst/>
              <a:ahLst/>
              <a:cxnLst/>
              <a:rect l="l" t="t" r="r" b="b"/>
              <a:pathLst>
                <a:path w="20155" h="19274" extrusionOk="0">
                  <a:moveTo>
                    <a:pt x="12103" y="1130"/>
                  </a:moveTo>
                  <a:cubicBezTo>
                    <a:pt x="13694" y="1130"/>
                    <a:pt x="15284" y="1735"/>
                    <a:pt x="16496" y="2945"/>
                  </a:cubicBezTo>
                  <a:cubicBezTo>
                    <a:pt x="18917" y="5366"/>
                    <a:pt x="18917" y="9305"/>
                    <a:pt x="16496" y="11729"/>
                  </a:cubicBezTo>
                  <a:cubicBezTo>
                    <a:pt x="15286" y="12940"/>
                    <a:pt x="13695" y="13545"/>
                    <a:pt x="12104" y="13545"/>
                  </a:cubicBezTo>
                  <a:cubicBezTo>
                    <a:pt x="10514" y="13545"/>
                    <a:pt x="8923" y="12940"/>
                    <a:pt x="7712" y="11729"/>
                  </a:cubicBezTo>
                  <a:cubicBezTo>
                    <a:pt x="5288" y="9305"/>
                    <a:pt x="5288" y="5369"/>
                    <a:pt x="7712" y="2945"/>
                  </a:cubicBezTo>
                  <a:cubicBezTo>
                    <a:pt x="8923" y="1735"/>
                    <a:pt x="10513" y="1130"/>
                    <a:pt x="12103" y="1130"/>
                  </a:cubicBezTo>
                  <a:close/>
                  <a:moveTo>
                    <a:pt x="4918" y="13726"/>
                  </a:moveTo>
                  <a:lnTo>
                    <a:pt x="5716" y="14524"/>
                  </a:lnTo>
                  <a:lnTo>
                    <a:pt x="4918" y="15322"/>
                  </a:lnTo>
                  <a:lnTo>
                    <a:pt x="4120" y="14524"/>
                  </a:lnTo>
                  <a:lnTo>
                    <a:pt x="4918" y="13726"/>
                  </a:lnTo>
                  <a:close/>
                  <a:moveTo>
                    <a:pt x="12106" y="1"/>
                  </a:moveTo>
                  <a:cubicBezTo>
                    <a:pt x="10226" y="1"/>
                    <a:pt x="8345" y="717"/>
                    <a:pt x="6914" y="2147"/>
                  </a:cubicBezTo>
                  <a:cubicBezTo>
                    <a:pt x="4725" y="4333"/>
                    <a:pt x="4240" y="7516"/>
                    <a:pt x="5315" y="10133"/>
                  </a:cubicBezTo>
                  <a:lnTo>
                    <a:pt x="4518" y="10931"/>
                  </a:lnTo>
                  <a:cubicBezTo>
                    <a:pt x="4009" y="11434"/>
                    <a:pt x="3876" y="12208"/>
                    <a:pt x="4192" y="12852"/>
                  </a:cubicBezTo>
                  <a:lnTo>
                    <a:pt x="663" y="16382"/>
                  </a:lnTo>
                  <a:cubicBezTo>
                    <a:pt x="1" y="17044"/>
                    <a:pt x="1" y="18116"/>
                    <a:pt x="663" y="18778"/>
                  </a:cubicBezTo>
                  <a:cubicBezTo>
                    <a:pt x="994" y="19108"/>
                    <a:pt x="1428" y="19273"/>
                    <a:pt x="1862" y="19273"/>
                  </a:cubicBezTo>
                  <a:cubicBezTo>
                    <a:pt x="2295" y="19273"/>
                    <a:pt x="2729" y="19108"/>
                    <a:pt x="3060" y="18778"/>
                  </a:cubicBezTo>
                  <a:lnTo>
                    <a:pt x="6586" y="15249"/>
                  </a:lnTo>
                  <a:cubicBezTo>
                    <a:pt x="6820" y="15363"/>
                    <a:pt x="7071" y="15418"/>
                    <a:pt x="7320" y="15418"/>
                  </a:cubicBezTo>
                  <a:cubicBezTo>
                    <a:pt x="7757" y="15418"/>
                    <a:pt x="8188" y="15247"/>
                    <a:pt x="8510" y="14921"/>
                  </a:cubicBezTo>
                  <a:lnTo>
                    <a:pt x="9308" y="14126"/>
                  </a:lnTo>
                  <a:cubicBezTo>
                    <a:pt x="10192" y="14489"/>
                    <a:pt x="11145" y="14675"/>
                    <a:pt x="12104" y="14675"/>
                  </a:cubicBezTo>
                  <a:cubicBezTo>
                    <a:pt x="13962" y="14675"/>
                    <a:pt x="15843" y="13979"/>
                    <a:pt x="17294" y="12527"/>
                  </a:cubicBezTo>
                  <a:cubicBezTo>
                    <a:pt x="20155" y="9666"/>
                    <a:pt x="20155" y="5008"/>
                    <a:pt x="17294" y="2147"/>
                  </a:cubicBezTo>
                  <a:cubicBezTo>
                    <a:pt x="15864" y="716"/>
                    <a:pt x="13985" y="1"/>
                    <a:pt x="12106"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latin typeface="Sarabun"/>
                <a:ea typeface="Sarabun"/>
                <a:cs typeface="Sarabun"/>
                <a:sym typeface="Sarabun"/>
              </a:endParaRPr>
            </a:p>
          </p:txBody>
        </p:sp>
        <p:sp>
          <p:nvSpPr>
            <p:cNvPr id="488" name="Google Shape;488;p46"/>
            <p:cNvSpPr/>
            <p:nvPr/>
          </p:nvSpPr>
          <p:spPr>
            <a:xfrm>
              <a:off x="5221050" y="898625"/>
              <a:ext cx="254100" cy="254100"/>
            </a:xfrm>
            <a:custGeom>
              <a:avLst/>
              <a:gdLst/>
              <a:ahLst/>
              <a:cxnLst/>
              <a:rect l="l" t="t" r="r" b="b"/>
              <a:pathLst>
                <a:path w="10164" h="10164" extrusionOk="0">
                  <a:moveTo>
                    <a:pt x="5081" y="1"/>
                  </a:moveTo>
                  <a:cubicBezTo>
                    <a:pt x="2274" y="1"/>
                    <a:pt x="1" y="2274"/>
                    <a:pt x="1" y="5081"/>
                  </a:cubicBezTo>
                  <a:cubicBezTo>
                    <a:pt x="1" y="7887"/>
                    <a:pt x="2274" y="10164"/>
                    <a:pt x="5081" y="10164"/>
                  </a:cubicBezTo>
                  <a:cubicBezTo>
                    <a:pt x="7887" y="10164"/>
                    <a:pt x="10164" y="7887"/>
                    <a:pt x="10164" y="5081"/>
                  </a:cubicBezTo>
                  <a:cubicBezTo>
                    <a:pt x="10164" y="2274"/>
                    <a:pt x="7887" y="1"/>
                    <a:pt x="5081"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latin typeface="Sarabun"/>
                <a:ea typeface="Sarabun"/>
                <a:cs typeface="Sarabun"/>
                <a:sym typeface="Sarabun"/>
              </a:endParaRPr>
            </a:p>
          </p:txBody>
        </p:sp>
      </p:grpSp>
      <p:sp>
        <p:nvSpPr>
          <p:cNvPr id="489" name="Google Shape;489;p46"/>
          <p:cNvSpPr txBox="1"/>
          <p:nvPr/>
        </p:nvSpPr>
        <p:spPr>
          <a:xfrm>
            <a:off x="200700" y="191950"/>
            <a:ext cx="3501600" cy="5439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2000" b="1">
                <a:latin typeface="Sarabun"/>
                <a:ea typeface="Sarabun"/>
                <a:cs typeface="Sarabun"/>
                <a:sym typeface="Sarabun"/>
              </a:rPr>
              <a:t>What is stopping you from living more sustainably?</a:t>
            </a:r>
            <a:endParaRPr sz="2000" b="1">
              <a:latin typeface="Sarabun"/>
              <a:ea typeface="Sarabun"/>
              <a:cs typeface="Sarabun"/>
              <a:sym typeface="Sarabun"/>
            </a:endParaRPr>
          </a:p>
        </p:txBody>
      </p:sp>
      <p:sp>
        <p:nvSpPr>
          <p:cNvPr id="490" name="Google Shape;490;p46"/>
          <p:cNvSpPr txBox="1"/>
          <p:nvPr/>
        </p:nvSpPr>
        <p:spPr>
          <a:xfrm>
            <a:off x="168325" y="1799950"/>
            <a:ext cx="2966400" cy="731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a:solidFill>
                  <a:srgbClr val="B7B7B7"/>
                </a:solidFill>
                <a:latin typeface="Sarabun"/>
                <a:ea typeface="Sarabun"/>
                <a:cs typeface="Sarabun"/>
                <a:sym typeface="Sarabun"/>
              </a:rPr>
              <a:t>Is there a habit or part of your life that you would want to change?</a:t>
            </a:r>
            <a:endParaRPr>
              <a:solidFill>
                <a:srgbClr val="B7B7B7"/>
              </a:solidFill>
              <a:latin typeface="Sarabun"/>
              <a:ea typeface="Sarabun"/>
              <a:cs typeface="Sarabun"/>
              <a:sym typeface="Sarabun"/>
            </a:endParaRPr>
          </a:p>
        </p:txBody>
      </p:sp>
      <p:sp>
        <p:nvSpPr>
          <p:cNvPr id="491" name="Google Shape;491;p46"/>
          <p:cNvSpPr txBox="1"/>
          <p:nvPr/>
        </p:nvSpPr>
        <p:spPr>
          <a:xfrm>
            <a:off x="832950" y="2646375"/>
            <a:ext cx="2772000" cy="602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a:solidFill>
                  <a:srgbClr val="B7B7B7"/>
                </a:solidFill>
                <a:latin typeface="Sarabun"/>
                <a:ea typeface="Sarabun"/>
                <a:cs typeface="Sarabun"/>
                <a:sym typeface="Sarabun"/>
              </a:rPr>
              <a:t>What are sustainable practices you currently employ?</a:t>
            </a:r>
            <a:endParaRPr>
              <a:solidFill>
                <a:srgbClr val="B7B7B7"/>
              </a:solidFill>
              <a:latin typeface="Sarabun"/>
              <a:ea typeface="Sarabun"/>
              <a:cs typeface="Sarabun"/>
              <a:sym typeface="Sarabun"/>
            </a:endParaRPr>
          </a:p>
        </p:txBody>
      </p:sp>
      <p:sp>
        <p:nvSpPr>
          <p:cNvPr id="492" name="Google Shape;492;p46"/>
          <p:cNvSpPr txBox="1"/>
          <p:nvPr/>
        </p:nvSpPr>
        <p:spPr>
          <a:xfrm>
            <a:off x="3088063" y="3528850"/>
            <a:ext cx="2772000" cy="10713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a:solidFill>
                  <a:srgbClr val="B7B7B7"/>
                </a:solidFill>
                <a:latin typeface="Sarabun"/>
                <a:ea typeface="Sarabun"/>
                <a:cs typeface="Sarabun"/>
                <a:sym typeface="Sarabun"/>
              </a:rPr>
              <a:t>How and where were you exposed to this?</a:t>
            </a:r>
            <a:endParaRPr>
              <a:solidFill>
                <a:srgbClr val="B7B7B7"/>
              </a:solidFill>
              <a:latin typeface="Sarabun"/>
              <a:ea typeface="Sarabun"/>
              <a:cs typeface="Sarabun"/>
              <a:sym typeface="Sarabun"/>
            </a:endParaRPr>
          </a:p>
        </p:txBody>
      </p:sp>
      <p:sp>
        <p:nvSpPr>
          <p:cNvPr id="493" name="Google Shape;493;p46"/>
          <p:cNvSpPr txBox="1"/>
          <p:nvPr/>
        </p:nvSpPr>
        <p:spPr>
          <a:xfrm>
            <a:off x="3916950" y="283763"/>
            <a:ext cx="3209400" cy="824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B7B7B7"/>
                </a:solidFill>
                <a:latin typeface="Sarabun"/>
                <a:ea typeface="Sarabun"/>
                <a:cs typeface="Sarabun"/>
                <a:sym typeface="Sarabun"/>
              </a:rPr>
              <a:t>Does making sustainability “trendy” make it more attractive or accessible? </a:t>
            </a:r>
            <a:endParaRPr>
              <a:solidFill>
                <a:srgbClr val="B7B7B7"/>
              </a:solidFill>
              <a:latin typeface="Sarabun"/>
              <a:ea typeface="Sarabun"/>
              <a:cs typeface="Sarabun"/>
              <a:sym typeface="Sarabun"/>
            </a:endParaRPr>
          </a:p>
        </p:txBody>
      </p:sp>
      <p:sp>
        <p:nvSpPr>
          <p:cNvPr id="494" name="Google Shape;494;p46"/>
          <p:cNvSpPr txBox="1"/>
          <p:nvPr/>
        </p:nvSpPr>
        <p:spPr>
          <a:xfrm>
            <a:off x="4968000" y="4116925"/>
            <a:ext cx="2066700" cy="824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100">
                <a:solidFill>
                  <a:srgbClr val="B7B7B7"/>
                </a:solidFill>
                <a:latin typeface="Sarabun"/>
                <a:ea typeface="Sarabun"/>
                <a:cs typeface="Sarabun"/>
                <a:sym typeface="Sarabun"/>
              </a:rPr>
              <a:t>Is there a lot of competition within the sustainability industry? </a:t>
            </a:r>
            <a:endParaRPr sz="1100">
              <a:solidFill>
                <a:srgbClr val="B7B7B7"/>
              </a:solidFill>
              <a:latin typeface="Sarabun"/>
              <a:ea typeface="Sarabun"/>
              <a:cs typeface="Sarabun"/>
              <a:sym typeface="Sarabun"/>
            </a:endParaRPr>
          </a:p>
        </p:txBody>
      </p:sp>
      <p:sp>
        <p:nvSpPr>
          <p:cNvPr id="495" name="Google Shape;495;p46"/>
          <p:cNvSpPr txBox="1"/>
          <p:nvPr/>
        </p:nvSpPr>
        <p:spPr>
          <a:xfrm>
            <a:off x="5594775" y="2390713"/>
            <a:ext cx="3126000" cy="618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solidFill>
                  <a:srgbClr val="B7B7B7"/>
                </a:solidFill>
                <a:latin typeface="Sarabun"/>
                <a:ea typeface="Sarabun"/>
                <a:cs typeface="Sarabun"/>
                <a:sym typeface="Sarabun"/>
              </a:rPr>
              <a:t>Should we focus more on targeting industries or individuals? </a:t>
            </a:r>
            <a:endParaRPr sz="1200">
              <a:solidFill>
                <a:srgbClr val="B7B7B7"/>
              </a:solidFill>
              <a:latin typeface="Sarabun"/>
              <a:ea typeface="Sarabun"/>
              <a:cs typeface="Sarabun"/>
              <a:sym typeface="Sarabun"/>
            </a:endParaRPr>
          </a:p>
        </p:txBody>
      </p:sp>
      <p:sp>
        <p:nvSpPr>
          <p:cNvPr id="496" name="Google Shape;496;p46"/>
          <p:cNvSpPr txBox="1"/>
          <p:nvPr/>
        </p:nvSpPr>
        <p:spPr>
          <a:xfrm>
            <a:off x="459475" y="3528850"/>
            <a:ext cx="2278200" cy="971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B7B7B7"/>
                </a:solidFill>
                <a:latin typeface="Sarabun"/>
                <a:ea typeface="Sarabun"/>
                <a:cs typeface="Sarabun"/>
                <a:sym typeface="Sarabun"/>
              </a:rPr>
              <a:t>What role has tech played in helping you become more sustainable? </a:t>
            </a:r>
            <a:endParaRPr>
              <a:solidFill>
                <a:srgbClr val="B7B7B7"/>
              </a:solidFill>
              <a:latin typeface="Sarabun"/>
              <a:ea typeface="Sarabun"/>
              <a:cs typeface="Sarabun"/>
              <a:sym typeface="Sarabun"/>
            </a:endParaRPr>
          </a:p>
        </p:txBody>
      </p:sp>
      <p:sp>
        <p:nvSpPr>
          <p:cNvPr id="497" name="Google Shape;497;p46"/>
          <p:cNvSpPr txBox="1"/>
          <p:nvPr/>
        </p:nvSpPr>
        <p:spPr>
          <a:xfrm>
            <a:off x="2637175" y="1068850"/>
            <a:ext cx="2104500" cy="731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solidFill>
                  <a:srgbClr val="B7B7B7"/>
                </a:solidFill>
                <a:latin typeface="Sarabun"/>
                <a:ea typeface="Sarabun"/>
                <a:cs typeface="Sarabun"/>
                <a:sym typeface="Sarabun"/>
              </a:rPr>
              <a:t>Is lack of education or awareness the biggest bottleneck? </a:t>
            </a:r>
            <a:endParaRPr sz="1200">
              <a:solidFill>
                <a:srgbClr val="B7B7B7"/>
              </a:solidFill>
              <a:latin typeface="Sarabun"/>
              <a:ea typeface="Sarabun"/>
              <a:cs typeface="Sarabun"/>
              <a:sym typeface="Sarabun"/>
            </a:endParaRPr>
          </a:p>
        </p:txBody>
      </p:sp>
      <p:sp>
        <p:nvSpPr>
          <p:cNvPr id="498" name="Google Shape;498;p46"/>
          <p:cNvSpPr txBox="1"/>
          <p:nvPr/>
        </p:nvSpPr>
        <p:spPr>
          <a:xfrm>
            <a:off x="6121050" y="3075075"/>
            <a:ext cx="2923200" cy="1135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000" b="1">
                <a:latin typeface="Sarabun"/>
                <a:ea typeface="Sarabun"/>
                <a:cs typeface="Sarabun"/>
                <a:sym typeface="Sarabun"/>
              </a:rPr>
              <a:t>Where is there wastage in your life or in society in general? </a:t>
            </a:r>
            <a:endParaRPr sz="2000" b="1">
              <a:latin typeface="Sarabun"/>
              <a:ea typeface="Sarabun"/>
              <a:cs typeface="Sarabun"/>
              <a:sym typeface="Sarabun"/>
            </a:endParaRPr>
          </a:p>
        </p:txBody>
      </p:sp>
      <p:sp>
        <p:nvSpPr>
          <p:cNvPr id="499" name="Google Shape;499;p46"/>
          <p:cNvSpPr txBox="1"/>
          <p:nvPr/>
        </p:nvSpPr>
        <p:spPr>
          <a:xfrm>
            <a:off x="2168025" y="4210525"/>
            <a:ext cx="2425800" cy="731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B7B7B7"/>
                </a:solidFill>
                <a:latin typeface="Sarabun"/>
                <a:ea typeface="Sarabun"/>
                <a:cs typeface="Sarabun"/>
                <a:sym typeface="Sarabun"/>
              </a:rPr>
              <a:t>Does your company or industry employ sustainable practices?  </a:t>
            </a:r>
            <a:endParaRPr>
              <a:solidFill>
                <a:srgbClr val="B7B7B7"/>
              </a:solidFill>
              <a:latin typeface="Sarabun"/>
              <a:ea typeface="Sarabun"/>
              <a:cs typeface="Sarabun"/>
              <a:sym typeface="Sarabun"/>
            </a:endParaRPr>
          </a:p>
        </p:txBody>
      </p:sp>
      <p:sp>
        <p:nvSpPr>
          <p:cNvPr id="500" name="Google Shape;500;p46"/>
          <p:cNvSpPr txBox="1"/>
          <p:nvPr/>
        </p:nvSpPr>
        <p:spPr>
          <a:xfrm>
            <a:off x="4899025" y="1489213"/>
            <a:ext cx="3501600" cy="618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B7B7B7"/>
                </a:solidFill>
                <a:latin typeface="Sarabun"/>
                <a:ea typeface="Sarabun"/>
                <a:cs typeface="Sarabun"/>
                <a:sym typeface="Sarabun"/>
              </a:rPr>
              <a:t>What made you start caring about getting into sustainability? </a:t>
            </a:r>
            <a:endParaRPr>
              <a:solidFill>
                <a:srgbClr val="B7B7B7"/>
              </a:solidFill>
              <a:latin typeface="Sarabun"/>
              <a:ea typeface="Sarabun"/>
              <a:cs typeface="Sarabun"/>
              <a:sym typeface="Sarabun"/>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Google Shape;505;p47"/>
          <p:cNvSpPr/>
          <p:nvPr/>
        </p:nvSpPr>
        <p:spPr>
          <a:xfrm>
            <a:off x="4009175" y="1887700"/>
            <a:ext cx="1081496" cy="1368095"/>
          </a:xfrm>
          <a:custGeom>
            <a:avLst/>
            <a:gdLst/>
            <a:ahLst/>
            <a:cxnLst/>
            <a:rect l="l" t="t" r="r" b="b"/>
            <a:pathLst>
              <a:path w="7909" h="9965" extrusionOk="0">
                <a:moveTo>
                  <a:pt x="3927" y="1"/>
                </a:moveTo>
                <a:cubicBezTo>
                  <a:pt x="3797" y="1"/>
                  <a:pt x="3671" y="56"/>
                  <a:pt x="3624" y="166"/>
                </a:cubicBezTo>
                <a:lnTo>
                  <a:pt x="1103" y="5302"/>
                </a:lnTo>
                <a:cubicBezTo>
                  <a:pt x="1" y="7412"/>
                  <a:pt x="1607" y="9964"/>
                  <a:pt x="3970" y="9964"/>
                </a:cubicBezTo>
                <a:cubicBezTo>
                  <a:pt x="6333" y="9964"/>
                  <a:pt x="7908" y="7412"/>
                  <a:pt x="6837" y="5302"/>
                </a:cubicBezTo>
                <a:lnTo>
                  <a:pt x="4254" y="166"/>
                </a:lnTo>
                <a:cubicBezTo>
                  <a:pt x="4191" y="56"/>
                  <a:pt x="4057" y="1"/>
                  <a:pt x="39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arabun"/>
              <a:ea typeface="Sarabun"/>
              <a:cs typeface="Sarabun"/>
              <a:sym typeface="Sarabun"/>
            </a:endParaRPr>
          </a:p>
        </p:txBody>
      </p:sp>
      <p:sp>
        <p:nvSpPr>
          <p:cNvPr id="506" name="Google Shape;506;p47"/>
          <p:cNvSpPr/>
          <p:nvPr/>
        </p:nvSpPr>
        <p:spPr>
          <a:xfrm rot="-5400000">
            <a:off x="6181339" y="2131084"/>
            <a:ext cx="3746482" cy="2278357"/>
          </a:xfrm>
          <a:custGeom>
            <a:avLst/>
            <a:gdLst/>
            <a:ahLst/>
            <a:cxnLst/>
            <a:rect l="l" t="t" r="r" b="b"/>
            <a:pathLst>
              <a:path w="101407" h="52205" extrusionOk="0">
                <a:moveTo>
                  <a:pt x="0" y="1"/>
                </a:moveTo>
                <a:lnTo>
                  <a:pt x="0" y="52205"/>
                </a:lnTo>
                <a:lnTo>
                  <a:pt x="101406" y="52205"/>
                </a:lnTo>
                <a:cubicBezTo>
                  <a:pt x="101373" y="50237"/>
                  <a:pt x="101039" y="48269"/>
                  <a:pt x="100439" y="46401"/>
                </a:cubicBezTo>
                <a:cubicBezTo>
                  <a:pt x="98437" y="40530"/>
                  <a:pt x="93867" y="35893"/>
                  <a:pt x="88030" y="33859"/>
                </a:cubicBezTo>
                <a:cubicBezTo>
                  <a:pt x="85570" y="33002"/>
                  <a:pt x="83043" y="32651"/>
                  <a:pt x="80487" y="32651"/>
                </a:cubicBezTo>
                <a:cubicBezTo>
                  <a:pt x="74381" y="32651"/>
                  <a:pt x="68114" y="34656"/>
                  <a:pt x="62211" y="36560"/>
                </a:cubicBezTo>
                <a:cubicBezTo>
                  <a:pt x="56769" y="38331"/>
                  <a:pt x="50949" y="40004"/>
                  <a:pt x="45331" y="40004"/>
                </a:cubicBezTo>
                <a:cubicBezTo>
                  <a:pt x="42272" y="40004"/>
                  <a:pt x="39272" y="39508"/>
                  <a:pt x="36426" y="38262"/>
                </a:cubicBezTo>
                <a:cubicBezTo>
                  <a:pt x="30289" y="35593"/>
                  <a:pt x="26052" y="29856"/>
                  <a:pt x="22717" y="24052"/>
                </a:cubicBezTo>
                <a:cubicBezTo>
                  <a:pt x="19381" y="18247"/>
                  <a:pt x="16612" y="12010"/>
                  <a:pt x="12109" y="7073"/>
                </a:cubicBezTo>
                <a:cubicBezTo>
                  <a:pt x="8940" y="3537"/>
                  <a:pt x="4570" y="735"/>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arabun"/>
              <a:ea typeface="Sarabun"/>
              <a:cs typeface="Sarabun"/>
              <a:sym typeface="Sarabun"/>
            </a:endParaRPr>
          </a:p>
        </p:txBody>
      </p:sp>
      <p:sp>
        <p:nvSpPr>
          <p:cNvPr id="507" name="Google Shape;507;p47"/>
          <p:cNvSpPr/>
          <p:nvPr/>
        </p:nvSpPr>
        <p:spPr>
          <a:xfrm>
            <a:off x="4272547" y="2531050"/>
            <a:ext cx="554773" cy="544029"/>
          </a:xfrm>
          <a:custGeom>
            <a:avLst/>
            <a:gdLst/>
            <a:ahLst/>
            <a:cxnLst/>
            <a:rect l="l" t="t" r="r" b="b"/>
            <a:pathLst>
              <a:path w="19273" h="19273" extrusionOk="0">
                <a:moveTo>
                  <a:pt x="9636" y="2334"/>
                </a:moveTo>
                <a:cubicBezTo>
                  <a:pt x="12223" y="2334"/>
                  <a:pt x="14153" y="4367"/>
                  <a:pt x="14153" y="6815"/>
                </a:cubicBezTo>
                <a:cubicBezTo>
                  <a:pt x="14153" y="8501"/>
                  <a:pt x="13214" y="10049"/>
                  <a:pt x="11714" y="10826"/>
                </a:cubicBezTo>
                <a:cubicBezTo>
                  <a:pt x="11401" y="10986"/>
                  <a:pt x="11362" y="11142"/>
                  <a:pt x="11344" y="11202"/>
                </a:cubicBezTo>
                <a:cubicBezTo>
                  <a:pt x="11141" y="11958"/>
                  <a:pt x="10458" y="12455"/>
                  <a:pt x="9710" y="12455"/>
                </a:cubicBezTo>
                <a:cubicBezTo>
                  <a:pt x="9569" y="12455"/>
                  <a:pt x="9426" y="12438"/>
                  <a:pt x="9284" y="12401"/>
                </a:cubicBezTo>
                <a:cubicBezTo>
                  <a:pt x="8383" y="12169"/>
                  <a:pt x="7841" y="11254"/>
                  <a:pt x="8064" y="10353"/>
                </a:cubicBezTo>
                <a:cubicBezTo>
                  <a:pt x="8338" y="9260"/>
                  <a:pt x="9061" y="8384"/>
                  <a:pt x="10154" y="7818"/>
                </a:cubicBezTo>
                <a:cubicBezTo>
                  <a:pt x="10832" y="7465"/>
                  <a:pt x="10973" y="6556"/>
                  <a:pt x="10434" y="6017"/>
                </a:cubicBezTo>
                <a:cubicBezTo>
                  <a:pt x="10219" y="5801"/>
                  <a:pt x="9934" y="5700"/>
                  <a:pt x="9650" y="5700"/>
                </a:cubicBezTo>
                <a:cubicBezTo>
                  <a:pt x="9078" y="5700"/>
                  <a:pt x="8507" y="6109"/>
                  <a:pt x="8507" y="6815"/>
                </a:cubicBezTo>
                <a:cubicBezTo>
                  <a:pt x="8507" y="7749"/>
                  <a:pt x="7748" y="8507"/>
                  <a:pt x="6812" y="8507"/>
                </a:cubicBezTo>
                <a:cubicBezTo>
                  <a:pt x="5875" y="8507"/>
                  <a:pt x="5119" y="7749"/>
                  <a:pt x="5119" y="6815"/>
                </a:cubicBezTo>
                <a:cubicBezTo>
                  <a:pt x="5119" y="4388"/>
                  <a:pt x="7028" y="2334"/>
                  <a:pt x="9636" y="2334"/>
                </a:cubicBezTo>
                <a:close/>
                <a:moveTo>
                  <a:pt x="9636" y="13588"/>
                </a:moveTo>
                <a:cubicBezTo>
                  <a:pt x="9854" y="13588"/>
                  <a:pt x="10074" y="13630"/>
                  <a:pt x="10284" y="13717"/>
                </a:cubicBezTo>
                <a:cubicBezTo>
                  <a:pt x="10916" y="13979"/>
                  <a:pt x="11328" y="14596"/>
                  <a:pt x="11328" y="15283"/>
                </a:cubicBezTo>
                <a:cubicBezTo>
                  <a:pt x="11328" y="16219"/>
                  <a:pt x="10570" y="16975"/>
                  <a:pt x="9636" y="16978"/>
                </a:cubicBezTo>
                <a:cubicBezTo>
                  <a:pt x="8950" y="16978"/>
                  <a:pt x="8332" y="16562"/>
                  <a:pt x="8070" y="15930"/>
                </a:cubicBezTo>
                <a:cubicBezTo>
                  <a:pt x="7808" y="15298"/>
                  <a:pt x="7953" y="14569"/>
                  <a:pt x="8438" y="14084"/>
                </a:cubicBezTo>
                <a:cubicBezTo>
                  <a:pt x="8762" y="13760"/>
                  <a:pt x="9195" y="13588"/>
                  <a:pt x="9636" y="13588"/>
                </a:cubicBezTo>
                <a:close/>
                <a:moveTo>
                  <a:pt x="9636" y="1"/>
                </a:moveTo>
                <a:cubicBezTo>
                  <a:pt x="4330" y="1"/>
                  <a:pt x="0" y="4331"/>
                  <a:pt x="0" y="9637"/>
                </a:cubicBezTo>
                <a:cubicBezTo>
                  <a:pt x="0" y="14945"/>
                  <a:pt x="4330" y="19273"/>
                  <a:pt x="9636" y="19273"/>
                </a:cubicBezTo>
                <a:cubicBezTo>
                  <a:pt x="14939" y="19273"/>
                  <a:pt x="19272" y="14945"/>
                  <a:pt x="19272" y="9637"/>
                </a:cubicBezTo>
                <a:cubicBezTo>
                  <a:pt x="19272" y="4331"/>
                  <a:pt x="14942" y="1"/>
                  <a:pt x="96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latin typeface="Sarabun"/>
              <a:ea typeface="Sarabun"/>
              <a:cs typeface="Sarabun"/>
              <a:sym typeface="Sarabun"/>
            </a:endParaRPr>
          </a:p>
        </p:txBody>
      </p:sp>
      <p:sp>
        <p:nvSpPr>
          <p:cNvPr id="508" name="Google Shape;508;p47"/>
          <p:cNvSpPr/>
          <p:nvPr/>
        </p:nvSpPr>
        <p:spPr>
          <a:xfrm>
            <a:off x="7341000" y="-1"/>
            <a:ext cx="3126130" cy="1594309"/>
          </a:xfrm>
          <a:custGeom>
            <a:avLst/>
            <a:gdLst/>
            <a:ahLst/>
            <a:cxnLst/>
            <a:rect l="l" t="t" r="r" b="b"/>
            <a:pathLst>
              <a:path w="53306" h="27416" extrusionOk="0">
                <a:moveTo>
                  <a:pt x="6939" y="0"/>
                </a:moveTo>
                <a:cubicBezTo>
                  <a:pt x="5238" y="2102"/>
                  <a:pt x="3837" y="4370"/>
                  <a:pt x="2669" y="6805"/>
                </a:cubicBezTo>
                <a:cubicBezTo>
                  <a:pt x="601" y="11408"/>
                  <a:pt x="1" y="16879"/>
                  <a:pt x="2269" y="21382"/>
                </a:cubicBezTo>
                <a:cubicBezTo>
                  <a:pt x="4050" y="24893"/>
                  <a:pt x="7910" y="27416"/>
                  <a:pt x="11747" y="27416"/>
                </a:cubicBezTo>
                <a:cubicBezTo>
                  <a:pt x="12796" y="27416"/>
                  <a:pt x="13842" y="27227"/>
                  <a:pt x="14845" y="26819"/>
                </a:cubicBezTo>
                <a:cubicBezTo>
                  <a:pt x="17580" y="25719"/>
                  <a:pt x="19548" y="23250"/>
                  <a:pt x="21883" y="21415"/>
                </a:cubicBezTo>
                <a:cubicBezTo>
                  <a:pt x="24984" y="19028"/>
                  <a:pt x="28739" y="17769"/>
                  <a:pt x="32592" y="17769"/>
                </a:cubicBezTo>
                <a:cubicBezTo>
                  <a:pt x="33423" y="17769"/>
                  <a:pt x="34258" y="17828"/>
                  <a:pt x="35092" y="17946"/>
                </a:cubicBezTo>
                <a:cubicBezTo>
                  <a:pt x="37952" y="18355"/>
                  <a:pt x="40870" y="19486"/>
                  <a:pt x="43712" y="19486"/>
                </a:cubicBezTo>
                <a:cubicBezTo>
                  <a:pt x="44583" y="19486"/>
                  <a:pt x="45447" y="19380"/>
                  <a:pt x="46300" y="19114"/>
                </a:cubicBezTo>
                <a:cubicBezTo>
                  <a:pt x="49636" y="18080"/>
                  <a:pt x="51838" y="14744"/>
                  <a:pt x="52538" y="11342"/>
                </a:cubicBezTo>
                <a:cubicBezTo>
                  <a:pt x="53305" y="7405"/>
                  <a:pt x="52505" y="3336"/>
                  <a:pt x="502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arabun"/>
              <a:ea typeface="Sarabun"/>
              <a:cs typeface="Sarabun"/>
              <a:sym typeface="Sarabun"/>
            </a:endParaRPr>
          </a:p>
        </p:txBody>
      </p:sp>
      <p:sp>
        <p:nvSpPr>
          <p:cNvPr id="509" name="Google Shape;509;p47"/>
          <p:cNvSpPr/>
          <p:nvPr/>
        </p:nvSpPr>
        <p:spPr>
          <a:xfrm rot="-6938683">
            <a:off x="8126862" y="259262"/>
            <a:ext cx="741010" cy="712642"/>
          </a:xfrm>
          <a:custGeom>
            <a:avLst/>
            <a:gdLst/>
            <a:ahLst/>
            <a:cxnLst/>
            <a:rect l="l" t="t" r="r" b="b"/>
            <a:pathLst>
              <a:path w="23193" h="20929" extrusionOk="0">
                <a:moveTo>
                  <a:pt x="4067" y="0"/>
                </a:moveTo>
                <a:cubicBezTo>
                  <a:pt x="3248" y="0"/>
                  <a:pt x="2438" y="358"/>
                  <a:pt x="1885" y="1050"/>
                </a:cubicBezTo>
                <a:cubicBezTo>
                  <a:pt x="1581" y="1354"/>
                  <a:pt x="1338" y="1718"/>
                  <a:pt x="1155" y="2113"/>
                </a:cubicBezTo>
                <a:cubicBezTo>
                  <a:pt x="304" y="3755"/>
                  <a:pt x="0" y="5579"/>
                  <a:pt x="304" y="7402"/>
                </a:cubicBezTo>
                <a:cubicBezTo>
                  <a:pt x="882" y="11779"/>
                  <a:pt x="3222" y="15731"/>
                  <a:pt x="6748" y="18345"/>
                </a:cubicBezTo>
                <a:cubicBezTo>
                  <a:pt x="8754" y="19864"/>
                  <a:pt x="10943" y="20928"/>
                  <a:pt x="13496" y="20928"/>
                </a:cubicBezTo>
                <a:cubicBezTo>
                  <a:pt x="17204" y="20898"/>
                  <a:pt x="20913" y="18284"/>
                  <a:pt x="22189" y="14819"/>
                </a:cubicBezTo>
                <a:cubicBezTo>
                  <a:pt x="23192" y="11962"/>
                  <a:pt x="22645" y="9196"/>
                  <a:pt x="20669" y="7402"/>
                </a:cubicBezTo>
                <a:cubicBezTo>
                  <a:pt x="19227" y="6082"/>
                  <a:pt x="17548" y="5548"/>
                  <a:pt x="15728" y="5548"/>
                </a:cubicBezTo>
                <a:cubicBezTo>
                  <a:pt x="15286" y="5548"/>
                  <a:pt x="14835" y="5580"/>
                  <a:pt x="14377" y="5639"/>
                </a:cubicBezTo>
                <a:cubicBezTo>
                  <a:pt x="13162" y="5791"/>
                  <a:pt x="11946" y="5913"/>
                  <a:pt x="10730" y="6034"/>
                </a:cubicBezTo>
                <a:cubicBezTo>
                  <a:pt x="10682" y="6040"/>
                  <a:pt x="10634" y="6043"/>
                  <a:pt x="10587" y="6043"/>
                </a:cubicBezTo>
                <a:cubicBezTo>
                  <a:pt x="10125" y="6043"/>
                  <a:pt x="9707" y="5779"/>
                  <a:pt x="9514" y="5366"/>
                </a:cubicBezTo>
                <a:cubicBezTo>
                  <a:pt x="9241" y="4879"/>
                  <a:pt x="8967" y="4424"/>
                  <a:pt x="8693" y="3937"/>
                </a:cubicBezTo>
                <a:cubicBezTo>
                  <a:pt x="7994" y="2661"/>
                  <a:pt x="7022" y="1506"/>
                  <a:pt x="5836" y="624"/>
                </a:cubicBezTo>
                <a:cubicBezTo>
                  <a:pt x="5312" y="205"/>
                  <a:pt x="4687" y="0"/>
                  <a:pt x="40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arabun"/>
              <a:ea typeface="Sarabun"/>
              <a:cs typeface="Sarabun"/>
              <a:sym typeface="Sarabun"/>
            </a:endParaRPr>
          </a:p>
        </p:txBody>
      </p:sp>
      <p:sp>
        <p:nvSpPr>
          <p:cNvPr id="510" name="Google Shape;510;p47"/>
          <p:cNvSpPr/>
          <p:nvPr/>
        </p:nvSpPr>
        <p:spPr>
          <a:xfrm rot="1351874">
            <a:off x="8074958" y="497023"/>
            <a:ext cx="449857" cy="398175"/>
          </a:xfrm>
          <a:custGeom>
            <a:avLst/>
            <a:gdLst/>
            <a:ahLst/>
            <a:cxnLst/>
            <a:rect l="l" t="t" r="r" b="b"/>
            <a:pathLst>
              <a:path w="64622" h="56688" fill="none" extrusionOk="0">
                <a:moveTo>
                  <a:pt x="28907" y="53618"/>
                </a:moveTo>
                <a:cubicBezTo>
                  <a:pt x="32129" y="55715"/>
                  <a:pt x="35959" y="56688"/>
                  <a:pt x="39789" y="56475"/>
                </a:cubicBezTo>
                <a:cubicBezTo>
                  <a:pt x="44713" y="56110"/>
                  <a:pt x="49272" y="53739"/>
                  <a:pt x="53163" y="50730"/>
                </a:cubicBezTo>
                <a:cubicBezTo>
                  <a:pt x="57236" y="47569"/>
                  <a:pt x="60792" y="43587"/>
                  <a:pt x="62677" y="38785"/>
                </a:cubicBezTo>
                <a:cubicBezTo>
                  <a:pt x="64561" y="34013"/>
                  <a:pt x="64622" y="28359"/>
                  <a:pt x="62099" y="23861"/>
                </a:cubicBezTo>
                <a:cubicBezTo>
                  <a:pt x="59576" y="19392"/>
                  <a:pt x="54865" y="16566"/>
                  <a:pt x="50123" y="14560"/>
                </a:cubicBezTo>
                <a:cubicBezTo>
                  <a:pt x="45351" y="12553"/>
                  <a:pt x="40305" y="11125"/>
                  <a:pt x="35928" y="8420"/>
                </a:cubicBezTo>
                <a:cubicBezTo>
                  <a:pt x="31339" y="5593"/>
                  <a:pt x="27296" y="1307"/>
                  <a:pt x="21946" y="578"/>
                </a:cubicBezTo>
                <a:cubicBezTo>
                  <a:pt x="17752" y="0"/>
                  <a:pt x="13588" y="1793"/>
                  <a:pt x="10001" y="4043"/>
                </a:cubicBezTo>
                <a:cubicBezTo>
                  <a:pt x="6080" y="6535"/>
                  <a:pt x="2372" y="9939"/>
                  <a:pt x="1125" y="14438"/>
                </a:cubicBezTo>
                <a:cubicBezTo>
                  <a:pt x="1" y="18572"/>
                  <a:pt x="1156" y="23070"/>
                  <a:pt x="3314" y="26779"/>
                </a:cubicBezTo>
                <a:cubicBezTo>
                  <a:pt x="5168" y="29940"/>
                  <a:pt x="7691" y="32523"/>
                  <a:pt x="10214" y="35107"/>
                </a:cubicBezTo>
                <a:cubicBezTo>
                  <a:pt x="12250" y="37204"/>
                  <a:pt x="14043" y="39788"/>
                  <a:pt x="15989" y="41885"/>
                </a:cubicBezTo>
                <a:cubicBezTo>
                  <a:pt x="19484" y="45624"/>
                  <a:pt x="23253" y="49150"/>
                  <a:pt x="27235" y="52402"/>
                </a:cubicBezTo>
                <a:cubicBezTo>
                  <a:pt x="27752" y="52858"/>
                  <a:pt x="28329" y="53253"/>
                  <a:pt x="28907" y="53618"/>
                </a:cubicBezTo>
                <a:close/>
              </a:path>
            </a:pathLst>
          </a:custGeom>
          <a:noFill/>
          <a:ln w="3810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arabun"/>
              <a:ea typeface="Sarabun"/>
              <a:cs typeface="Sarabun"/>
              <a:sym typeface="Sarabun"/>
            </a:endParaRPr>
          </a:p>
        </p:txBody>
      </p:sp>
      <p:grpSp>
        <p:nvGrpSpPr>
          <p:cNvPr id="511" name="Google Shape;511;p47"/>
          <p:cNvGrpSpPr/>
          <p:nvPr/>
        </p:nvGrpSpPr>
        <p:grpSpPr>
          <a:xfrm>
            <a:off x="8400614" y="480694"/>
            <a:ext cx="320162" cy="309251"/>
            <a:chOff x="5045500" y="842250"/>
            <a:chExt cx="503875" cy="481850"/>
          </a:xfrm>
        </p:grpSpPr>
        <p:sp>
          <p:nvSpPr>
            <p:cNvPr id="512" name="Google Shape;512;p47"/>
            <p:cNvSpPr/>
            <p:nvPr/>
          </p:nvSpPr>
          <p:spPr>
            <a:xfrm>
              <a:off x="5045500" y="842250"/>
              <a:ext cx="503875" cy="481850"/>
            </a:xfrm>
            <a:custGeom>
              <a:avLst/>
              <a:gdLst/>
              <a:ahLst/>
              <a:cxnLst/>
              <a:rect l="l" t="t" r="r" b="b"/>
              <a:pathLst>
                <a:path w="20155" h="19274" extrusionOk="0">
                  <a:moveTo>
                    <a:pt x="12103" y="1130"/>
                  </a:moveTo>
                  <a:cubicBezTo>
                    <a:pt x="13694" y="1130"/>
                    <a:pt x="15284" y="1735"/>
                    <a:pt x="16496" y="2945"/>
                  </a:cubicBezTo>
                  <a:cubicBezTo>
                    <a:pt x="18917" y="5366"/>
                    <a:pt x="18917" y="9305"/>
                    <a:pt x="16496" y="11729"/>
                  </a:cubicBezTo>
                  <a:cubicBezTo>
                    <a:pt x="15286" y="12940"/>
                    <a:pt x="13695" y="13545"/>
                    <a:pt x="12104" y="13545"/>
                  </a:cubicBezTo>
                  <a:cubicBezTo>
                    <a:pt x="10514" y="13545"/>
                    <a:pt x="8923" y="12940"/>
                    <a:pt x="7712" y="11729"/>
                  </a:cubicBezTo>
                  <a:cubicBezTo>
                    <a:pt x="5288" y="9305"/>
                    <a:pt x="5288" y="5369"/>
                    <a:pt x="7712" y="2945"/>
                  </a:cubicBezTo>
                  <a:cubicBezTo>
                    <a:pt x="8923" y="1735"/>
                    <a:pt x="10513" y="1130"/>
                    <a:pt x="12103" y="1130"/>
                  </a:cubicBezTo>
                  <a:close/>
                  <a:moveTo>
                    <a:pt x="4918" y="13726"/>
                  </a:moveTo>
                  <a:lnTo>
                    <a:pt x="5716" y="14524"/>
                  </a:lnTo>
                  <a:lnTo>
                    <a:pt x="4918" y="15322"/>
                  </a:lnTo>
                  <a:lnTo>
                    <a:pt x="4120" y="14524"/>
                  </a:lnTo>
                  <a:lnTo>
                    <a:pt x="4918" y="13726"/>
                  </a:lnTo>
                  <a:close/>
                  <a:moveTo>
                    <a:pt x="12106" y="1"/>
                  </a:moveTo>
                  <a:cubicBezTo>
                    <a:pt x="10226" y="1"/>
                    <a:pt x="8345" y="717"/>
                    <a:pt x="6914" y="2147"/>
                  </a:cubicBezTo>
                  <a:cubicBezTo>
                    <a:pt x="4725" y="4333"/>
                    <a:pt x="4240" y="7516"/>
                    <a:pt x="5315" y="10133"/>
                  </a:cubicBezTo>
                  <a:lnTo>
                    <a:pt x="4518" y="10931"/>
                  </a:lnTo>
                  <a:cubicBezTo>
                    <a:pt x="4009" y="11434"/>
                    <a:pt x="3876" y="12208"/>
                    <a:pt x="4192" y="12852"/>
                  </a:cubicBezTo>
                  <a:lnTo>
                    <a:pt x="663" y="16382"/>
                  </a:lnTo>
                  <a:cubicBezTo>
                    <a:pt x="1" y="17044"/>
                    <a:pt x="1" y="18116"/>
                    <a:pt x="663" y="18778"/>
                  </a:cubicBezTo>
                  <a:cubicBezTo>
                    <a:pt x="994" y="19108"/>
                    <a:pt x="1428" y="19273"/>
                    <a:pt x="1862" y="19273"/>
                  </a:cubicBezTo>
                  <a:cubicBezTo>
                    <a:pt x="2295" y="19273"/>
                    <a:pt x="2729" y="19108"/>
                    <a:pt x="3060" y="18778"/>
                  </a:cubicBezTo>
                  <a:lnTo>
                    <a:pt x="6586" y="15249"/>
                  </a:lnTo>
                  <a:cubicBezTo>
                    <a:pt x="6820" y="15363"/>
                    <a:pt x="7071" y="15418"/>
                    <a:pt x="7320" y="15418"/>
                  </a:cubicBezTo>
                  <a:cubicBezTo>
                    <a:pt x="7757" y="15418"/>
                    <a:pt x="8188" y="15247"/>
                    <a:pt x="8510" y="14921"/>
                  </a:cubicBezTo>
                  <a:lnTo>
                    <a:pt x="9308" y="14126"/>
                  </a:lnTo>
                  <a:cubicBezTo>
                    <a:pt x="10192" y="14489"/>
                    <a:pt x="11145" y="14675"/>
                    <a:pt x="12104" y="14675"/>
                  </a:cubicBezTo>
                  <a:cubicBezTo>
                    <a:pt x="13962" y="14675"/>
                    <a:pt x="15843" y="13979"/>
                    <a:pt x="17294" y="12527"/>
                  </a:cubicBezTo>
                  <a:cubicBezTo>
                    <a:pt x="20155" y="9666"/>
                    <a:pt x="20155" y="5008"/>
                    <a:pt x="17294" y="2147"/>
                  </a:cubicBezTo>
                  <a:cubicBezTo>
                    <a:pt x="15864" y="716"/>
                    <a:pt x="13985" y="1"/>
                    <a:pt x="12106"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latin typeface="Sarabun"/>
                <a:ea typeface="Sarabun"/>
                <a:cs typeface="Sarabun"/>
                <a:sym typeface="Sarabun"/>
              </a:endParaRPr>
            </a:p>
          </p:txBody>
        </p:sp>
        <p:sp>
          <p:nvSpPr>
            <p:cNvPr id="513" name="Google Shape;513;p47"/>
            <p:cNvSpPr/>
            <p:nvPr/>
          </p:nvSpPr>
          <p:spPr>
            <a:xfrm>
              <a:off x="5221050" y="898625"/>
              <a:ext cx="254100" cy="254100"/>
            </a:xfrm>
            <a:custGeom>
              <a:avLst/>
              <a:gdLst/>
              <a:ahLst/>
              <a:cxnLst/>
              <a:rect l="l" t="t" r="r" b="b"/>
              <a:pathLst>
                <a:path w="10164" h="10164" extrusionOk="0">
                  <a:moveTo>
                    <a:pt x="5081" y="1"/>
                  </a:moveTo>
                  <a:cubicBezTo>
                    <a:pt x="2274" y="1"/>
                    <a:pt x="1" y="2274"/>
                    <a:pt x="1" y="5081"/>
                  </a:cubicBezTo>
                  <a:cubicBezTo>
                    <a:pt x="1" y="7887"/>
                    <a:pt x="2274" y="10164"/>
                    <a:pt x="5081" y="10164"/>
                  </a:cubicBezTo>
                  <a:cubicBezTo>
                    <a:pt x="7887" y="10164"/>
                    <a:pt x="10164" y="7887"/>
                    <a:pt x="10164" y="5081"/>
                  </a:cubicBezTo>
                  <a:cubicBezTo>
                    <a:pt x="10164" y="2274"/>
                    <a:pt x="7887" y="1"/>
                    <a:pt x="5081"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latin typeface="Sarabun"/>
                <a:ea typeface="Sarabun"/>
                <a:cs typeface="Sarabun"/>
                <a:sym typeface="Sarabun"/>
              </a:endParaRPr>
            </a:p>
          </p:txBody>
        </p:sp>
      </p:grpSp>
      <p:sp>
        <p:nvSpPr>
          <p:cNvPr id="514" name="Google Shape;514;p47"/>
          <p:cNvSpPr txBox="1"/>
          <p:nvPr/>
        </p:nvSpPr>
        <p:spPr>
          <a:xfrm>
            <a:off x="200700" y="191950"/>
            <a:ext cx="3501600" cy="5439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2000" b="1">
                <a:latin typeface="Sarabun"/>
                <a:ea typeface="Sarabun"/>
                <a:cs typeface="Sarabun"/>
                <a:sym typeface="Sarabun"/>
              </a:rPr>
              <a:t>What is stopping you from living more sustainably?</a:t>
            </a:r>
            <a:endParaRPr sz="2000" b="1">
              <a:latin typeface="Sarabun"/>
              <a:ea typeface="Sarabun"/>
              <a:cs typeface="Sarabun"/>
              <a:sym typeface="Sarabun"/>
            </a:endParaRPr>
          </a:p>
        </p:txBody>
      </p:sp>
      <p:sp>
        <p:nvSpPr>
          <p:cNvPr id="515" name="Google Shape;515;p47"/>
          <p:cNvSpPr txBox="1"/>
          <p:nvPr/>
        </p:nvSpPr>
        <p:spPr>
          <a:xfrm>
            <a:off x="168325" y="1799950"/>
            <a:ext cx="2966400" cy="731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a:solidFill>
                  <a:srgbClr val="B7B7B7"/>
                </a:solidFill>
                <a:latin typeface="Sarabun"/>
                <a:ea typeface="Sarabun"/>
                <a:cs typeface="Sarabun"/>
                <a:sym typeface="Sarabun"/>
              </a:rPr>
              <a:t>Is there a habit or part of your life that you would want to change?</a:t>
            </a:r>
            <a:endParaRPr>
              <a:solidFill>
                <a:srgbClr val="B7B7B7"/>
              </a:solidFill>
              <a:latin typeface="Sarabun"/>
              <a:ea typeface="Sarabun"/>
              <a:cs typeface="Sarabun"/>
              <a:sym typeface="Sarabun"/>
            </a:endParaRPr>
          </a:p>
        </p:txBody>
      </p:sp>
      <p:sp>
        <p:nvSpPr>
          <p:cNvPr id="516" name="Google Shape;516;p47"/>
          <p:cNvSpPr txBox="1"/>
          <p:nvPr/>
        </p:nvSpPr>
        <p:spPr>
          <a:xfrm>
            <a:off x="832950" y="2646375"/>
            <a:ext cx="2772000" cy="602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a:solidFill>
                  <a:srgbClr val="B7B7B7"/>
                </a:solidFill>
                <a:latin typeface="Sarabun"/>
                <a:ea typeface="Sarabun"/>
                <a:cs typeface="Sarabun"/>
                <a:sym typeface="Sarabun"/>
              </a:rPr>
              <a:t>What are sustainable practices you currently employ?</a:t>
            </a:r>
            <a:endParaRPr>
              <a:solidFill>
                <a:srgbClr val="B7B7B7"/>
              </a:solidFill>
              <a:latin typeface="Sarabun"/>
              <a:ea typeface="Sarabun"/>
              <a:cs typeface="Sarabun"/>
              <a:sym typeface="Sarabun"/>
            </a:endParaRPr>
          </a:p>
        </p:txBody>
      </p:sp>
      <p:sp>
        <p:nvSpPr>
          <p:cNvPr id="517" name="Google Shape;517;p47"/>
          <p:cNvSpPr txBox="1"/>
          <p:nvPr/>
        </p:nvSpPr>
        <p:spPr>
          <a:xfrm>
            <a:off x="3916950" y="283763"/>
            <a:ext cx="3209400" cy="824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B7B7B7"/>
                </a:solidFill>
                <a:latin typeface="Sarabun"/>
                <a:ea typeface="Sarabun"/>
                <a:cs typeface="Sarabun"/>
                <a:sym typeface="Sarabun"/>
              </a:rPr>
              <a:t>Does making sustainability “trendy” make it more attractive or accessible? </a:t>
            </a:r>
            <a:endParaRPr>
              <a:solidFill>
                <a:srgbClr val="B7B7B7"/>
              </a:solidFill>
              <a:latin typeface="Sarabun"/>
              <a:ea typeface="Sarabun"/>
              <a:cs typeface="Sarabun"/>
              <a:sym typeface="Sarabun"/>
            </a:endParaRPr>
          </a:p>
        </p:txBody>
      </p:sp>
      <p:sp>
        <p:nvSpPr>
          <p:cNvPr id="518" name="Google Shape;518;p47"/>
          <p:cNvSpPr txBox="1"/>
          <p:nvPr/>
        </p:nvSpPr>
        <p:spPr>
          <a:xfrm>
            <a:off x="4968000" y="4116925"/>
            <a:ext cx="2066700" cy="824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100">
                <a:solidFill>
                  <a:srgbClr val="B7B7B7"/>
                </a:solidFill>
                <a:latin typeface="Sarabun"/>
                <a:ea typeface="Sarabun"/>
                <a:cs typeface="Sarabun"/>
                <a:sym typeface="Sarabun"/>
              </a:rPr>
              <a:t>Is there a lot of competition within the sustainability industry? </a:t>
            </a:r>
            <a:endParaRPr sz="1100">
              <a:solidFill>
                <a:srgbClr val="B7B7B7"/>
              </a:solidFill>
              <a:latin typeface="Sarabun"/>
              <a:ea typeface="Sarabun"/>
              <a:cs typeface="Sarabun"/>
              <a:sym typeface="Sarabun"/>
            </a:endParaRPr>
          </a:p>
        </p:txBody>
      </p:sp>
      <p:sp>
        <p:nvSpPr>
          <p:cNvPr id="519" name="Google Shape;519;p47"/>
          <p:cNvSpPr txBox="1"/>
          <p:nvPr/>
        </p:nvSpPr>
        <p:spPr>
          <a:xfrm>
            <a:off x="5594775" y="2390713"/>
            <a:ext cx="3126000" cy="618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solidFill>
                  <a:srgbClr val="B7B7B7"/>
                </a:solidFill>
                <a:latin typeface="Sarabun"/>
                <a:ea typeface="Sarabun"/>
                <a:cs typeface="Sarabun"/>
                <a:sym typeface="Sarabun"/>
              </a:rPr>
              <a:t>Should we focus more on targeting industries or individuals? </a:t>
            </a:r>
            <a:endParaRPr sz="1200">
              <a:solidFill>
                <a:srgbClr val="B7B7B7"/>
              </a:solidFill>
              <a:latin typeface="Sarabun"/>
              <a:ea typeface="Sarabun"/>
              <a:cs typeface="Sarabun"/>
              <a:sym typeface="Sarabun"/>
            </a:endParaRPr>
          </a:p>
        </p:txBody>
      </p:sp>
      <p:sp>
        <p:nvSpPr>
          <p:cNvPr id="520" name="Google Shape;520;p47"/>
          <p:cNvSpPr txBox="1"/>
          <p:nvPr/>
        </p:nvSpPr>
        <p:spPr>
          <a:xfrm>
            <a:off x="2637175" y="1068850"/>
            <a:ext cx="2104500" cy="731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solidFill>
                  <a:srgbClr val="B7B7B7"/>
                </a:solidFill>
                <a:latin typeface="Sarabun"/>
                <a:ea typeface="Sarabun"/>
                <a:cs typeface="Sarabun"/>
                <a:sym typeface="Sarabun"/>
              </a:rPr>
              <a:t>Is lack of education or awareness the biggest bottleneck? </a:t>
            </a:r>
            <a:endParaRPr sz="1200">
              <a:solidFill>
                <a:srgbClr val="B7B7B7"/>
              </a:solidFill>
              <a:latin typeface="Sarabun"/>
              <a:ea typeface="Sarabun"/>
              <a:cs typeface="Sarabun"/>
              <a:sym typeface="Sarabun"/>
            </a:endParaRPr>
          </a:p>
        </p:txBody>
      </p:sp>
      <p:sp>
        <p:nvSpPr>
          <p:cNvPr id="521" name="Google Shape;521;p47"/>
          <p:cNvSpPr txBox="1"/>
          <p:nvPr/>
        </p:nvSpPr>
        <p:spPr>
          <a:xfrm>
            <a:off x="6121050" y="3075075"/>
            <a:ext cx="2923200" cy="1135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000" b="1">
                <a:latin typeface="Sarabun"/>
                <a:ea typeface="Sarabun"/>
                <a:cs typeface="Sarabun"/>
                <a:sym typeface="Sarabun"/>
              </a:rPr>
              <a:t>Where is there wastage in your life or in society in general? </a:t>
            </a:r>
            <a:endParaRPr sz="2000" b="1">
              <a:latin typeface="Sarabun"/>
              <a:ea typeface="Sarabun"/>
              <a:cs typeface="Sarabun"/>
              <a:sym typeface="Sarabun"/>
            </a:endParaRPr>
          </a:p>
        </p:txBody>
      </p:sp>
      <p:sp>
        <p:nvSpPr>
          <p:cNvPr id="522" name="Google Shape;522;p47"/>
          <p:cNvSpPr txBox="1"/>
          <p:nvPr/>
        </p:nvSpPr>
        <p:spPr>
          <a:xfrm>
            <a:off x="4899025" y="1489213"/>
            <a:ext cx="3501600" cy="618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B7B7B7"/>
                </a:solidFill>
                <a:latin typeface="Sarabun"/>
                <a:ea typeface="Sarabun"/>
                <a:cs typeface="Sarabun"/>
                <a:sym typeface="Sarabun"/>
              </a:rPr>
              <a:t>What made you start caring about getting into sustainability? </a:t>
            </a:r>
            <a:endParaRPr>
              <a:solidFill>
                <a:srgbClr val="B7B7B7"/>
              </a:solidFill>
              <a:latin typeface="Sarabun"/>
              <a:ea typeface="Sarabun"/>
              <a:cs typeface="Sarabun"/>
              <a:sym typeface="Sarabun"/>
            </a:endParaRPr>
          </a:p>
        </p:txBody>
      </p:sp>
      <p:sp>
        <p:nvSpPr>
          <p:cNvPr id="523" name="Google Shape;523;p47"/>
          <p:cNvSpPr txBox="1"/>
          <p:nvPr/>
        </p:nvSpPr>
        <p:spPr>
          <a:xfrm>
            <a:off x="1919200" y="3477675"/>
            <a:ext cx="4145700" cy="6816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2000" b="1">
                <a:latin typeface="Sarabun"/>
                <a:ea typeface="Sarabun"/>
                <a:cs typeface="Sarabun"/>
                <a:sym typeface="Sarabun"/>
              </a:rPr>
              <a:t>How and where were you exposed to this?</a:t>
            </a:r>
            <a:endParaRPr sz="2000" b="1">
              <a:latin typeface="Sarabun"/>
              <a:ea typeface="Sarabun"/>
              <a:cs typeface="Sarabun"/>
              <a:sym typeface="Sarabun"/>
            </a:endParaRPr>
          </a:p>
        </p:txBody>
      </p:sp>
      <p:sp>
        <p:nvSpPr>
          <p:cNvPr id="524" name="Google Shape;524;p47"/>
          <p:cNvSpPr txBox="1"/>
          <p:nvPr/>
        </p:nvSpPr>
        <p:spPr>
          <a:xfrm>
            <a:off x="127950" y="3818875"/>
            <a:ext cx="2278200" cy="971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100">
                <a:solidFill>
                  <a:srgbClr val="B7B7B7"/>
                </a:solidFill>
                <a:latin typeface="Sarabun"/>
                <a:ea typeface="Sarabun"/>
                <a:cs typeface="Sarabun"/>
                <a:sym typeface="Sarabun"/>
              </a:rPr>
              <a:t>What role has tech played in helping you become more sustainable? </a:t>
            </a:r>
            <a:endParaRPr sz="1100">
              <a:solidFill>
                <a:srgbClr val="B7B7B7"/>
              </a:solidFill>
              <a:latin typeface="Sarabun"/>
              <a:ea typeface="Sarabun"/>
              <a:cs typeface="Sarabun"/>
              <a:sym typeface="Sarabun"/>
            </a:endParaRPr>
          </a:p>
        </p:txBody>
      </p:sp>
      <p:sp>
        <p:nvSpPr>
          <p:cNvPr id="525" name="Google Shape;525;p47"/>
          <p:cNvSpPr txBox="1"/>
          <p:nvPr/>
        </p:nvSpPr>
        <p:spPr>
          <a:xfrm>
            <a:off x="2133900" y="4210575"/>
            <a:ext cx="2207700" cy="731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solidFill>
                  <a:srgbClr val="B7B7B7"/>
                </a:solidFill>
                <a:latin typeface="Sarabun"/>
                <a:ea typeface="Sarabun"/>
                <a:cs typeface="Sarabun"/>
                <a:sym typeface="Sarabun"/>
              </a:rPr>
              <a:t>Does your company or industry employ sustainable practices?  </a:t>
            </a:r>
            <a:endParaRPr sz="1200">
              <a:solidFill>
                <a:srgbClr val="B7B7B7"/>
              </a:solidFill>
              <a:latin typeface="Sarabun"/>
              <a:ea typeface="Sarabun"/>
              <a:cs typeface="Sarabun"/>
              <a:sym typeface="Sarabun"/>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Google Shape;530;p48"/>
          <p:cNvSpPr/>
          <p:nvPr/>
        </p:nvSpPr>
        <p:spPr>
          <a:xfrm>
            <a:off x="4009175" y="1887700"/>
            <a:ext cx="1081496" cy="1368095"/>
          </a:xfrm>
          <a:custGeom>
            <a:avLst/>
            <a:gdLst/>
            <a:ahLst/>
            <a:cxnLst/>
            <a:rect l="l" t="t" r="r" b="b"/>
            <a:pathLst>
              <a:path w="7909" h="9965" extrusionOk="0">
                <a:moveTo>
                  <a:pt x="3927" y="1"/>
                </a:moveTo>
                <a:cubicBezTo>
                  <a:pt x="3797" y="1"/>
                  <a:pt x="3671" y="56"/>
                  <a:pt x="3624" y="166"/>
                </a:cubicBezTo>
                <a:lnTo>
                  <a:pt x="1103" y="5302"/>
                </a:lnTo>
                <a:cubicBezTo>
                  <a:pt x="1" y="7412"/>
                  <a:pt x="1607" y="9964"/>
                  <a:pt x="3970" y="9964"/>
                </a:cubicBezTo>
                <a:cubicBezTo>
                  <a:pt x="6333" y="9964"/>
                  <a:pt x="7908" y="7412"/>
                  <a:pt x="6837" y="5302"/>
                </a:cubicBezTo>
                <a:lnTo>
                  <a:pt x="4254" y="166"/>
                </a:lnTo>
                <a:cubicBezTo>
                  <a:pt x="4191" y="56"/>
                  <a:pt x="4057" y="1"/>
                  <a:pt x="39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arabun"/>
              <a:ea typeface="Sarabun"/>
              <a:cs typeface="Sarabun"/>
              <a:sym typeface="Sarabun"/>
            </a:endParaRPr>
          </a:p>
        </p:txBody>
      </p:sp>
      <p:sp>
        <p:nvSpPr>
          <p:cNvPr id="531" name="Google Shape;531;p48"/>
          <p:cNvSpPr/>
          <p:nvPr/>
        </p:nvSpPr>
        <p:spPr>
          <a:xfrm rot="-5400000">
            <a:off x="6181339" y="2131084"/>
            <a:ext cx="3746482" cy="2278357"/>
          </a:xfrm>
          <a:custGeom>
            <a:avLst/>
            <a:gdLst/>
            <a:ahLst/>
            <a:cxnLst/>
            <a:rect l="l" t="t" r="r" b="b"/>
            <a:pathLst>
              <a:path w="101407" h="52205" extrusionOk="0">
                <a:moveTo>
                  <a:pt x="0" y="1"/>
                </a:moveTo>
                <a:lnTo>
                  <a:pt x="0" y="52205"/>
                </a:lnTo>
                <a:lnTo>
                  <a:pt x="101406" y="52205"/>
                </a:lnTo>
                <a:cubicBezTo>
                  <a:pt x="101373" y="50237"/>
                  <a:pt x="101039" y="48269"/>
                  <a:pt x="100439" y="46401"/>
                </a:cubicBezTo>
                <a:cubicBezTo>
                  <a:pt x="98437" y="40530"/>
                  <a:pt x="93867" y="35893"/>
                  <a:pt x="88030" y="33859"/>
                </a:cubicBezTo>
                <a:cubicBezTo>
                  <a:pt x="85570" y="33002"/>
                  <a:pt x="83043" y="32651"/>
                  <a:pt x="80487" y="32651"/>
                </a:cubicBezTo>
                <a:cubicBezTo>
                  <a:pt x="74381" y="32651"/>
                  <a:pt x="68114" y="34656"/>
                  <a:pt x="62211" y="36560"/>
                </a:cubicBezTo>
                <a:cubicBezTo>
                  <a:pt x="56769" y="38331"/>
                  <a:pt x="50949" y="40004"/>
                  <a:pt x="45331" y="40004"/>
                </a:cubicBezTo>
                <a:cubicBezTo>
                  <a:pt x="42272" y="40004"/>
                  <a:pt x="39272" y="39508"/>
                  <a:pt x="36426" y="38262"/>
                </a:cubicBezTo>
                <a:cubicBezTo>
                  <a:pt x="30289" y="35593"/>
                  <a:pt x="26052" y="29856"/>
                  <a:pt x="22717" y="24052"/>
                </a:cubicBezTo>
                <a:cubicBezTo>
                  <a:pt x="19381" y="18247"/>
                  <a:pt x="16612" y="12010"/>
                  <a:pt x="12109" y="7073"/>
                </a:cubicBezTo>
                <a:cubicBezTo>
                  <a:pt x="8940" y="3537"/>
                  <a:pt x="4570" y="735"/>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arabun"/>
              <a:ea typeface="Sarabun"/>
              <a:cs typeface="Sarabun"/>
              <a:sym typeface="Sarabun"/>
            </a:endParaRPr>
          </a:p>
        </p:txBody>
      </p:sp>
      <p:sp>
        <p:nvSpPr>
          <p:cNvPr id="532" name="Google Shape;532;p48"/>
          <p:cNvSpPr/>
          <p:nvPr/>
        </p:nvSpPr>
        <p:spPr>
          <a:xfrm>
            <a:off x="4272547" y="2531050"/>
            <a:ext cx="554773" cy="544029"/>
          </a:xfrm>
          <a:custGeom>
            <a:avLst/>
            <a:gdLst/>
            <a:ahLst/>
            <a:cxnLst/>
            <a:rect l="l" t="t" r="r" b="b"/>
            <a:pathLst>
              <a:path w="19273" h="19273" extrusionOk="0">
                <a:moveTo>
                  <a:pt x="9636" y="2334"/>
                </a:moveTo>
                <a:cubicBezTo>
                  <a:pt x="12223" y="2334"/>
                  <a:pt x="14153" y="4367"/>
                  <a:pt x="14153" y="6815"/>
                </a:cubicBezTo>
                <a:cubicBezTo>
                  <a:pt x="14153" y="8501"/>
                  <a:pt x="13214" y="10049"/>
                  <a:pt x="11714" y="10826"/>
                </a:cubicBezTo>
                <a:cubicBezTo>
                  <a:pt x="11401" y="10986"/>
                  <a:pt x="11362" y="11142"/>
                  <a:pt x="11344" y="11202"/>
                </a:cubicBezTo>
                <a:cubicBezTo>
                  <a:pt x="11141" y="11958"/>
                  <a:pt x="10458" y="12455"/>
                  <a:pt x="9710" y="12455"/>
                </a:cubicBezTo>
                <a:cubicBezTo>
                  <a:pt x="9569" y="12455"/>
                  <a:pt x="9426" y="12438"/>
                  <a:pt x="9284" y="12401"/>
                </a:cubicBezTo>
                <a:cubicBezTo>
                  <a:pt x="8383" y="12169"/>
                  <a:pt x="7841" y="11254"/>
                  <a:pt x="8064" y="10353"/>
                </a:cubicBezTo>
                <a:cubicBezTo>
                  <a:pt x="8338" y="9260"/>
                  <a:pt x="9061" y="8384"/>
                  <a:pt x="10154" y="7818"/>
                </a:cubicBezTo>
                <a:cubicBezTo>
                  <a:pt x="10832" y="7465"/>
                  <a:pt x="10973" y="6556"/>
                  <a:pt x="10434" y="6017"/>
                </a:cubicBezTo>
                <a:cubicBezTo>
                  <a:pt x="10219" y="5801"/>
                  <a:pt x="9934" y="5700"/>
                  <a:pt x="9650" y="5700"/>
                </a:cubicBezTo>
                <a:cubicBezTo>
                  <a:pt x="9078" y="5700"/>
                  <a:pt x="8507" y="6109"/>
                  <a:pt x="8507" y="6815"/>
                </a:cubicBezTo>
                <a:cubicBezTo>
                  <a:pt x="8507" y="7749"/>
                  <a:pt x="7748" y="8507"/>
                  <a:pt x="6812" y="8507"/>
                </a:cubicBezTo>
                <a:cubicBezTo>
                  <a:pt x="5875" y="8507"/>
                  <a:pt x="5119" y="7749"/>
                  <a:pt x="5119" y="6815"/>
                </a:cubicBezTo>
                <a:cubicBezTo>
                  <a:pt x="5119" y="4388"/>
                  <a:pt x="7028" y="2334"/>
                  <a:pt x="9636" y="2334"/>
                </a:cubicBezTo>
                <a:close/>
                <a:moveTo>
                  <a:pt x="9636" y="13588"/>
                </a:moveTo>
                <a:cubicBezTo>
                  <a:pt x="9854" y="13588"/>
                  <a:pt x="10074" y="13630"/>
                  <a:pt x="10284" y="13717"/>
                </a:cubicBezTo>
                <a:cubicBezTo>
                  <a:pt x="10916" y="13979"/>
                  <a:pt x="11328" y="14596"/>
                  <a:pt x="11328" y="15283"/>
                </a:cubicBezTo>
                <a:cubicBezTo>
                  <a:pt x="11328" y="16219"/>
                  <a:pt x="10570" y="16975"/>
                  <a:pt x="9636" y="16978"/>
                </a:cubicBezTo>
                <a:cubicBezTo>
                  <a:pt x="8950" y="16978"/>
                  <a:pt x="8332" y="16562"/>
                  <a:pt x="8070" y="15930"/>
                </a:cubicBezTo>
                <a:cubicBezTo>
                  <a:pt x="7808" y="15298"/>
                  <a:pt x="7953" y="14569"/>
                  <a:pt x="8438" y="14084"/>
                </a:cubicBezTo>
                <a:cubicBezTo>
                  <a:pt x="8762" y="13760"/>
                  <a:pt x="9195" y="13588"/>
                  <a:pt x="9636" y="13588"/>
                </a:cubicBezTo>
                <a:close/>
                <a:moveTo>
                  <a:pt x="9636" y="1"/>
                </a:moveTo>
                <a:cubicBezTo>
                  <a:pt x="4330" y="1"/>
                  <a:pt x="0" y="4331"/>
                  <a:pt x="0" y="9637"/>
                </a:cubicBezTo>
                <a:cubicBezTo>
                  <a:pt x="0" y="14945"/>
                  <a:pt x="4330" y="19273"/>
                  <a:pt x="9636" y="19273"/>
                </a:cubicBezTo>
                <a:cubicBezTo>
                  <a:pt x="14939" y="19273"/>
                  <a:pt x="19272" y="14945"/>
                  <a:pt x="19272" y="9637"/>
                </a:cubicBezTo>
                <a:cubicBezTo>
                  <a:pt x="19272" y="4331"/>
                  <a:pt x="14942" y="1"/>
                  <a:pt x="96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latin typeface="Sarabun"/>
              <a:ea typeface="Sarabun"/>
              <a:cs typeface="Sarabun"/>
              <a:sym typeface="Sarabun"/>
            </a:endParaRPr>
          </a:p>
        </p:txBody>
      </p:sp>
      <p:sp>
        <p:nvSpPr>
          <p:cNvPr id="533" name="Google Shape;533;p48"/>
          <p:cNvSpPr/>
          <p:nvPr/>
        </p:nvSpPr>
        <p:spPr>
          <a:xfrm>
            <a:off x="7341000" y="-1"/>
            <a:ext cx="3126130" cy="1594309"/>
          </a:xfrm>
          <a:custGeom>
            <a:avLst/>
            <a:gdLst/>
            <a:ahLst/>
            <a:cxnLst/>
            <a:rect l="l" t="t" r="r" b="b"/>
            <a:pathLst>
              <a:path w="53306" h="27416" extrusionOk="0">
                <a:moveTo>
                  <a:pt x="6939" y="0"/>
                </a:moveTo>
                <a:cubicBezTo>
                  <a:pt x="5238" y="2102"/>
                  <a:pt x="3837" y="4370"/>
                  <a:pt x="2669" y="6805"/>
                </a:cubicBezTo>
                <a:cubicBezTo>
                  <a:pt x="601" y="11408"/>
                  <a:pt x="1" y="16879"/>
                  <a:pt x="2269" y="21382"/>
                </a:cubicBezTo>
                <a:cubicBezTo>
                  <a:pt x="4050" y="24893"/>
                  <a:pt x="7910" y="27416"/>
                  <a:pt x="11747" y="27416"/>
                </a:cubicBezTo>
                <a:cubicBezTo>
                  <a:pt x="12796" y="27416"/>
                  <a:pt x="13842" y="27227"/>
                  <a:pt x="14845" y="26819"/>
                </a:cubicBezTo>
                <a:cubicBezTo>
                  <a:pt x="17580" y="25719"/>
                  <a:pt x="19548" y="23250"/>
                  <a:pt x="21883" y="21415"/>
                </a:cubicBezTo>
                <a:cubicBezTo>
                  <a:pt x="24984" y="19028"/>
                  <a:pt x="28739" y="17769"/>
                  <a:pt x="32592" y="17769"/>
                </a:cubicBezTo>
                <a:cubicBezTo>
                  <a:pt x="33423" y="17769"/>
                  <a:pt x="34258" y="17828"/>
                  <a:pt x="35092" y="17946"/>
                </a:cubicBezTo>
                <a:cubicBezTo>
                  <a:pt x="37952" y="18355"/>
                  <a:pt x="40870" y="19486"/>
                  <a:pt x="43712" y="19486"/>
                </a:cubicBezTo>
                <a:cubicBezTo>
                  <a:pt x="44583" y="19486"/>
                  <a:pt x="45447" y="19380"/>
                  <a:pt x="46300" y="19114"/>
                </a:cubicBezTo>
                <a:cubicBezTo>
                  <a:pt x="49636" y="18080"/>
                  <a:pt x="51838" y="14744"/>
                  <a:pt x="52538" y="11342"/>
                </a:cubicBezTo>
                <a:cubicBezTo>
                  <a:pt x="53305" y="7405"/>
                  <a:pt x="52505" y="3336"/>
                  <a:pt x="502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arabun"/>
              <a:ea typeface="Sarabun"/>
              <a:cs typeface="Sarabun"/>
              <a:sym typeface="Sarabun"/>
            </a:endParaRPr>
          </a:p>
        </p:txBody>
      </p:sp>
      <p:sp>
        <p:nvSpPr>
          <p:cNvPr id="534" name="Google Shape;534;p48"/>
          <p:cNvSpPr/>
          <p:nvPr/>
        </p:nvSpPr>
        <p:spPr>
          <a:xfrm rot="-6938683">
            <a:off x="8126862" y="259262"/>
            <a:ext cx="741010" cy="712642"/>
          </a:xfrm>
          <a:custGeom>
            <a:avLst/>
            <a:gdLst/>
            <a:ahLst/>
            <a:cxnLst/>
            <a:rect l="l" t="t" r="r" b="b"/>
            <a:pathLst>
              <a:path w="23193" h="20929" extrusionOk="0">
                <a:moveTo>
                  <a:pt x="4067" y="0"/>
                </a:moveTo>
                <a:cubicBezTo>
                  <a:pt x="3248" y="0"/>
                  <a:pt x="2438" y="358"/>
                  <a:pt x="1885" y="1050"/>
                </a:cubicBezTo>
                <a:cubicBezTo>
                  <a:pt x="1581" y="1354"/>
                  <a:pt x="1338" y="1718"/>
                  <a:pt x="1155" y="2113"/>
                </a:cubicBezTo>
                <a:cubicBezTo>
                  <a:pt x="304" y="3755"/>
                  <a:pt x="0" y="5579"/>
                  <a:pt x="304" y="7402"/>
                </a:cubicBezTo>
                <a:cubicBezTo>
                  <a:pt x="882" y="11779"/>
                  <a:pt x="3222" y="15731"/>
                  <a:pt x="6748" y="18345"/>
                </a:cubicBezTo>
                <a:cubicBezTo>
                  <a:pt x="8754" y="19864"/>
                  <a:pt x="10943" y="20928"/>
                  <a:pt x="13496" y="20928"/>
                </a:cubicBezTo>
                <a:cubicBezTo>
                  <a:pt x="17204" y="20898"/>
                  <a:pt x="20913" y="18284"/>
                  <a:pt x="22189" y="14819"/>
                </a:cubicBezTo>
                <a:cubicBezTo>
                  <a:pt x="23192" y="11962"/>
                  <a:pt x="22645" y="9196"/>
                  <a:pt x="20669" y="7402"/>
                </a:cubicBezTo>
                <a:cubicBezTo>
                  <a:pt x="19227" y="6082"/>
                  <a:pt x="17548" y="5548"/>
                  <a:pt x="15728" y="5548"/>
                </a:cubicBezTo>
                <a:cubicBezTo>
                  <a:pt x="15286" y="5548"/>
                  <a:pt x="14835" y="5580"/>
                  <a:pt x="14377" y="5639"/>
                </a:cubicBezTo>
                <a:cubicBezTo>
                  <a:pt x="13162" y="5791"/>
                  <a:pt x="11946" y="5913"/>
                  <a:pt x="10730" y="6034"/>
                </a:cubicBezTo>
                <a:cubicBezTo>
                  <a:pt x="10682" y="6040"/>
                  <a:pt x="10634" y="6043"/>
                  <a:pt x="10587" y="6043"/>
                </a:cubicBezTo>
                <a:cubicBezTo>
                  <a:pt x="10125" y="6043"/>
                  <a:pt x="9707" y="5779"/>
                  <a:pt x="9514" y="5366"/>
                </a:cubicBezTo>
                <a:cubicBezTo>
                  <a:pt x="9241" y="4879"/>
                  <a:pt x="8967" y="4424"/>
                  <a:pt x="8693" y="3937"/>
                </a:cubicBezTo>
                <a:cubicBezTo>
                  <a:pt x="7994" y="2661"/>
                  <a:pt x="7022" y="1506"/>
                  <a:pt x="5836" y="624"/>
                </a:cubicBezTo>
                <a:cubicBezTo>
                  <a:pt x="5312" y="205"/>
                  <a:pt x="4687" y="0"/>
                  <a:pt x="40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arabun"/>
              <a:ea typeface="Sarabun"/>
              <a:cs typeface="Sarabun"/>
              <a:sym typeface="Sarabun"/>
            </a:endParaRPr>
          </a:p>
        </p:txBody>
      </p:sp>
      <p:sp>
        <p:nvSpPr>
          <p:cNvPr id="535" name="Google Shape;535;p48"/>
          <p:cNvSpPr/>
          <p:nvPr/>
        </p:nvSpPr>
        <p:spPr>
          <a:xfrm rot="1351874">
            <a:off x="8074958" y="497023"/>
            <a:ext cx="449857" cy="398175"/>
          </a:xfrm>
          <a:custGeom>
            <a:avLst/>
            <a:gdLst/>
            <a:ahLst/>
            <a:cxnLst/>
            <a:rect l="l" t="t" r="r" b="b"/>
            <a:pathLst>
              <a:path w="64622" h="56688" fill="none" extrusionOk="0">
                <a:moveTo>
                  <a:pt x="28907" y="53618"/>
                </a:moveTo>
                <a:cubicBezTo>
                  <a:pt x="32129" y="55715"/>
                  <a:pt x="35959" y="56688"/>
                  <a:pt x="39789" y="56475"/>
                </a:cubicBezTo>
                <a:cubicBezTo>
                  <a:pt x="44713" y="56110"/>
                  <a:pt x="49272" y="53739"/>
                  <a:pt x="53163" y="50730"/>
                </a:cubicBezTo>
                <a:cubicBezTo>
                  <a:pt x="57236" y="47569"/>
                  <a:pt x="60792" y="43587"/>
                  <a:pt x="62677" y="38785"/>
                </a:cubicBezTo>
                <a:cubicBezTo>
                  <a:pt x="64561" y="34013"/>
                  <a:pt x="64622" y="28359"/>
                  <a:pt x="62099" y="23861"/>
                </a:cubicBezTo>
                <a:cubicBezTo>
                  <a:pt x="59576" y="19392"/>
                  <a:pt x="54865" y="16566"/>
                  <a:pt x="50123" y="14560"/>
                </a:cubicBezTo>
                <a:cubicBezTo>
                  <a:pt x="45351" y="12553"/>
                  <a:pt x="40305" y="11125"/>
                  <a:pt x="35928" y="8420"/>
                </a:cubicBezTo>
                <a:cubicBezTo>
                  <a:pt x="31339" y="5593"/>
                  <a:pt x="27296" y="1307"/>
                  <a:pt x="21946" y="578"/>
                </a:cubicBezTo>
                <a:cubicBezTo>
                  <a:pt x="17752" y="0"/>
                  <a:pt x="13588" y="1793"/>
                  <a:pt x="10001" y="4043"/>
                </a:cubicBezTo>
                <a:cubicBezTo>
                  <a:pt x="6080" y="6535"/>
                  <a:pt x="2372" y="9939"/>
                  <a:pt x="1125" y="14438"/>
                </a:cubicBezTo>
                <a:cubicBezTo>
                  <a:pt x="1" y="18572"/>
                  <a:pt x="1156" y="23070"/>
                  <a:pt x="3314" y="26779"/>
                </a:cubicBezTo>
                <a:cubicBezTo>
                  <a:pt x="5168" y="29940"/>
                  <a:pt x="7691" y="32523"/>
                  <a:pt x="10214" y="35107"/>
                </a:cubicBezTo>
                <a:cubicBezTo>
                  <a:pt x="12250" y="37204"/>
                  <a:pt x="14043" y="39788"/>
                  <a:pt x="15989" y="41885"/>
                </a:cubicBezTo>
                <a:cubicBezTo>
                  <a:pt x="19484" y="45624"/>
                  <a:pt x="23253" y="49150"/>
                  <a:pt x="27235" y="52402"/>
                </a:cubicBezTo>
                <a:cubicBezTo>
                  <a:pt x="27752" y="52858"/>
                  <a:pt x="28329" y="53253"/>
                  <a:pt x="28907" y="53618"/>
                </a:cubicBezTo>
                <a:close/>
              </a:path>
            </a:pathLst>
          </a:custGeom>
          <a:noFill/>
          <a:ln w="3810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arabun"/>
              <a:ea typeface="Sarabun"/>
              <a:cs typeface="Sarabun"/>
              <a:sym typeface="Sarabun"/>
            </a:endParaRPr>
          </a:p>
        </p:txBody>
      </p:sp>
      <p:grpSp>
        <p:nvGrpSpPr>
          <p:cNvPr id="536" name="Google Shape;536;p48"/>
          <p:cNvGrpSpPr/>
          <p:nvPr/>
        </p:nvGrpSpPr>
        <p:grpSpPr>
          <a:xfrm>
            <a:off x="8400614" y="480694"/>
            <a:ext cx="320162" cy="309251"/>
            <a:chOff x="5045500" y="842250"/>
            <a:chExt cx="503875" cy="481850"/>
          </a:xfrm>
        </p:grpSpPr>
        <p:sp>
          <p:nvSpPr>
            <p:cNvPr id="537" name="Google Shape;537;p48"/>
            <p:cNvSpPr/>
            <p:nvPr/>
          </p:nvSpPr>
          <p:spPr>
            <a:xfrm>
              <a:off x="5045500" y="842250"/>
              <a:ext cx="503875" cy="481850"/>
            </a:xfrm>
            <a:custGeom>
              <a:avLst/>
              <a:gdLst/>
              <a:ahLst/>
              <a:cxnLst/>
              <a:rect l="l" t="t" r="r" b="b"/>
              <a:pathLst>
                <a:path w="20155" h="19274" extrusionOk="0">
                  <a:moveTo>
                    <a:pt x="12103" y="1130"/>
                  </a:moveTo>
                  <a:cubicBezTo>
                    <a:pt x="13694" y="1130"/>
                    <a:pt x="15284" y="1735"/>
                    <a:pt x="16496" y="2945"/>
                  </a:cubicBezTo>
                  <a:cubicBezTo>
                    <a:pt x="18917" y="5366"/>
                    <a:pt x="18917" y="9305"/>
                    <a:pt x="16496" y="11729"/>
                  </a:cubicBezTo>
                  <a:cubicBezTo>
                    <a:pt x="15286" y="12940"/>
                    <a:pt x="13695" y="13545"/>
                    <a:pt x="12104" y="13545"/>
                  </a:cubicBezTo>
                  <a:cubicBezTo>
                    <a:pt x="10514" y="13545"/>
                    <a:pt x="8923" y="12940"/>
                    <a:pt x="7712" y="11729"/>
                  </a:cubicBezTo>
                  <a:cubicBezTo>
                    <a:pt x="5288" y="9305"/>
                    <a:pt x="5288" y="5369"/>
                    <a:pt x="7712" y="2945"/>
                  </a:cubicBezTo>
                  <a:cubicBezTo>
                    <a:pt x="8923" y="1735"/>
                    <a:pt x="10513" y="1130"/>
                    <a:pt x="12103" y="1130"/>
                  </a:cubicBezTo>
                  <a:close/>
                  <a:moveTo>
                    <a:pt x="4918" y="13726"/>
                  </a:moveTo>
                  <a:lnTo>
                    <a:pt x="5716" y="14524"/>
                  </a:lnTo>
                  <a:lnTo>
                    <a:pt x="4918" y="15322"/>
                  </a:lnTo>
                  <a:lnTo>
                    <a:pt x="4120" y="14524"/>
                  </a:lnTo>
                  <a:lnTo>
                    <a:pt x="4918" y="13726"/>
                  </a:lnTo>
                  <a:close/>
                  <a:moveTo>
                    <a:pt x="12106" y="1"/>
                  </a:moveTo>
                  <a:cubicBezTo>
                    <a:pt x="10226" y="1"/>
                    <a:pt x="8345" y="717"/>
                    <a:pt x="6914" y="2147"/>
                  </a:cubicBezTo>
                  <a:cubicBezTo>
                    <a:pt x="4725" y="4333"/>
                    <a:pt x="4240" y="7516"/>
                    <a:pt x="5315" y="10133"/>
                  </a:cubicBezTo>
                  <a:lnTo>
                    <a:pt x="4518" y="10931"/>
                  </a:lnTo>
                  <a:cubicBezTo>
                    <a:pt x="4009" y="11434"/>
                    <a:pt x="3876" y="12208"/>
                    <a:pt x="4192" y="12852"/>
                  </a:cubicBezTo>
                  <a:lnTo>
                    <a:pt x="663" y="16382"/>
                  </a:lnTo>
                  <a:cubicBezTo>
                    <a:pt x="1" y="17044"/>
                    <a:pt x="1" y="18116"/>
                    <a:pt x="663" y="18778"/>
                  </a:cubicBezTo>
                  <a:cubicBezTo>
                    <a:pt x="994" y="19108"/>
                    <a:pt x="1428" y="19273"/>
                    <a:pt x="1862" y="19273"/>
                  </a:cubicBezTo>
                  <a:cubicBezTo>
                    <a:pt x="2295" y="19273"/>
                    <a:pt x="2729" y="19108"/>
                    <a:pt x="3060" y="18778"/>
                  </a:cubicBezTo>
                  <a:lnTo>
                    <a:pt x="6586" y="15249"/>
                  </a:lnTo>
                  <a:cubicBezTo>
                    <a:pt x="6820" y="15363"/>
                    <a:pt x="7071" y="15418"/>
                    <a:pt x="7320" y="15418"/>
                  </a:cubicBezTo>
                  <a:cubicBezTo>
                    <a:pt x="7757" y="15418"/>
                    <a:pt x="8188" y="15247"/>
                    <a:pt x="8510" y="14921"/>
                  </a:cubicBezTo>
                  <a:lnTo>
                    <a:pt x="9308" y="14126"/>
                  </a:lnTo>
                  <a:cubicBezTo>
                    <a:pt x="10192" y="14489"/>
                    <a:pt x="11145" y="14675"/>
                    <a:pt x="12104" y="14675"/>
                  </a:cubicBezTo>
                  <a:cubicBezTo>
                    <a:pt x="13962" y="14675"/>
                    <a:pt x="15843" y="13979"/>
                    <a:pt x="17294" y="12527"/>
                  </a:cubicBezTo>
                  <a:cubicBezTo>
                    <a:pt x="20155" y="9666"/>
                    <a:pt x="20155" y="5008"/>
                    <a:pt x="17294" y="2147"/>
                  </a:cubicBezTo>
                  <a:cubicBezTo>
                    <a:pt x="15864" y="716"/>
                    <a:pt x="13985" y="1"/>
                    <a:pt x="12106"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latin typeface="Sarabun"/>
                <a:ea typeface="Sarabun"/>
                <a:cs typeface="Sarabun"/>
                <a:sym typeface="Sarabun"/>
              </a:endParaRPr>
            </a:p>
          </p:txBody>
        </p:sp>
        <p:sp>
          <p:nvSpPr>
            <p:cNvPr id="538" name="Google Shape;538;p48"/>
            <p:cNvSpPr/>
            <p:nvPr/>
          </p:nvSpPr>
          <p:spPr>
            <a:xfrm>
              <a:off x="5221050" y="898625"/>
              <a:ext cx="254100" cy="254100"/>
            </a:xfrm>
            <a:custGeom>
              <a:avLst/>
              <a:gdLst/>
              <a:ahLst/>
              <a:cxnLst/>
              <a:rect l="l" t="t" r="r" b="b"/>
              <a:pathLst>
                <a:path w="10164" h="10164" extrusionOk="0">
                  <a:moveTo>
                    <a:pt x="5081" y="1"/>
                  </a:moveTo>
                  <a:cubicBezTo>
                    <a:pt x="2274" y="1"/>
                    <a:pt x="1" y="2274"/>
                    <a:pt x="1" y="5081"/>
                  </a:cubicBezTo>
                  <a:cubicBezTo>
                    <a:pt x="1" y="7887"/>
                    <a:pt x="2274" y="10164"/>
                    <a:pt x="5081" y="10164"/>
                  </a:cubicBezTo>
                  <a:cubicBezTo>
                    <a:pt x="7887" y="10164"/>
                    <a:pt x="10164" y="7887"/>
                    <a:pt x="10164" y="5081"/>
                  </a:cubicBezTo>
                  <a:cubicBezTo>
                    <a:pt x="10164" y="2274"/>
                    <a:pt x="7887" y="1"/>
                    <a:pt x="5081"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latin typeface="Sarabun"/>
                <a:ea typeface="Sarabun"/>
                <a:cs typeface="Sarabun"/>
                <a:sym typeface="Sarabun"/>
              </a:endParaRPr>
            </a:p>
          </p:txBody>
        </p:sp>
      </p:grpSp>
      <p:sp>
        <p:nvSpPr>
          <p:cNvPr id="539" name="Google Shape;539;p48"/>
          <p:cNvSpPr txBox="1"/>
          <p:nvPr/>
        </p:nvSpPr>
        <p:spPr>
          <a:xfrm>
            <a:off x="200700" y="191950"/>
            <a:ext cx="3501600" cy="5439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2000" b="1">
                <a:latin typeface="Sarabun"/>
                <a:ea typeface="Sarabun"/>
                <a:cs typeface="Sarabun"/>
                <a:sym typeface="Sarabun"/>
              </a:rPr>
              <a:t>What is stopping you from living more sustainably?</a:t>
            </a:r>
            <a:endParaRPr sz="2000" b="1">
              <a:latin typeface="Sarabun"/>
              <a:ea typeface="Sarabun"/>
              <a:cs typeface="Sarabun"/>
              <a:sym typeface="Sarabun"/>
            </a:endParaRPr>
          </a:p>
        </p:txBody>
      </p:sp>
      <p:sp>
        <p:nvSpPr>
          <p:cNvPr id="540" name="Google Shape;540;p48"/>
          <p:cNvSpPr txBox="1"/>
          <p:nvPr/>
        </p:nvSpPr>
        <p:spPr>
          <a:xfrm>
            <a:off x="127950" y="1953113"/>
            <a:ext cx="4077300" cy="731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2000" b="1">
                <a:latin typeface="Sarabun"/>
                <a:ea typeface="Sarabun"/>
                <a:cs typeface="Sarabun"/>
                <a:sym typeface="Sarabun"/>
              </a:rPr>
              <a:t>Is there a habit or part of your life that you would want to change?</a:t>
            </a:r>
            <a:endParaRPr sz="2000" b="1">
              <a:latin typeface="Sarabun"/>
              <a:ea typeface="Sarabun"/>
              <a:cs typeface="Sarabun"/>
              <a:sym typeface="Sarabun"/>
            </a:endParaRPr>
          </a:p>
        </p:txBody>
      </p:sp>
      <p:sp>
        <p:nvSpPr>
          <p:cNvPr id="541" name="Google Shape;541;p48"/>
          <p:cNvSpPr txBox="1"/>
          <p:nvPr/>
        </p:nvSpPr>
        <p:spPr>
          <a:xfrm>
            <a:off x="1259425" y="2875275"/>
            <a:ext cx="2382900" cy="602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200">
                <a:solidFill>
                  <a:srgbClr val="B7B7B7"/>
                </a:solidFill>
                <a:latin typeface="Sarabun"/>
                <a:ea typeface="Sarabun"/>
                <a:cs typeface="Sarabun"/>
                <a:sym typeface="Sarabun"/>
              </a:rPr>
              <a:t>What are sustainable practices you currently employ?</a:t>
            </a:r>
            <a:endParaRPr sz="1200">
              <a:solidFill>
                <a:srgbClr val="B7B7B7"/>
              </a:solidFill>
              <a:latin typeface="Sarabun"/>
              <a:ea typeface="Sarabun"/>
              <a:cs typeface="Sarabun"/>
              <a:sym typeface="Sarabun"/>
            </a:endParaRPr>
          </a:p>
        </p:txBody>
      </p:sp>
      <p:sp>
        <p:nvSpPr>
          <p:cNvPr id="542" name="Google Shape;542;p48"/>
          <p:cNvSpPr txBox="1"/>
          <p:nvPr/>
        </p:nvSpPr>
        <p:spPr>
          <a:xfrm>
            <a:off x="1919200" y="3477675"/>
            <a:ext cx="4145700" cy="6816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2000" b="1">
                <a:latin typeface="Sarabun"/>
                <a:ea typeface="Sarabun"/>
                <a:cs typeface="Sarabun"/>
                <a:sym typeface="Sarabun"/>
              </a:rPr>
              <a:t>How and where were you exposed to this?</a:t>
            </a:r>
            <a:endParaRPr sz="2000" b="1">
              <a:latin typeface="Sarabun"/>
              <a:ea typeface="Sarabun"/>
              <a:cs typeface="Sarabun"/>
              <a:sym typeface="Sarabun"/>
            </a:endParaRPr>
          </a:p>
        </p:txBody>
      </p:sp>
      <p:sp>
        <p:nvSpPr>
          <p:cNvPr id="543" name="Google Shape;543;p48"/>
          <p:cNvSpPr txBox="1"/>
          <p:nvPr/>
        </p:nvSpPr>
        <p:spPr>
          <a:xfrm>
            <a:off x="3916950" y="283763"/>
            <a:ext cx="3209400" cy="824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B7B7B7"/>
                </a:solidFill>
                <a:latin typeface="Sarabun"/>
                <a:ea typeface="Sarabun"/>
                <a:cs typeface="Sarabun"/>
                <a:sym typeface="Sarabun"/>
              </a:rPr>
              <a:t>Does making sustainability “trendy” make it more attractive or accessible? </a:t>
            </a:r>
            <a:endParaRPr>
              <a:solidFill>
                <a:srgbClr val="B7B7B7"/>
              </a:solidFill>
              <a:latin typeface="Sarabun"/>
              <a:ea typeface="Sarabun"/>
              <a:cs typeface="Sarabun"/>
              <a:sym typeface="Sarabun"/>
            </a:endParaRPr>
          </a:p>
        </p:txBody>
      </p:sp>
      <p:sp>
        <p:nvSpPr>
          <p:cNvPr id="544" name="Google Shape;544;p48"/>
          <p:cNvSpPr txBox="1"/>
          <p:nvPr/>
        </p:nvSpPr>
        <p:spPr>
          <a:xfrm>
            <a:off x="4968000" y="4116925"/>
            <a:ext cx="2066700" cy="824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100">
                <a:solidFill>
                  <a:srgbClr val="B7B7B7"/>
                </a:solidFill>
                <a:latin typeface="Sarabun"/>
                <a:ea typeface="Sarabun"/>
                <a:cs typeface="Sarabun"/>
                <a:sym typeface="Sarabun"/>
              </a:rPr>
              <a:t>Is there a lot of competition within the sustainability industry? </a:t>
            </a:r>
            <a:endParaRPr sz="1100">
              <a:solidFill>
                <a:srgbClr val="B7B7B7"/>
              </a:solidFill>
              <a:latin typeface="Sarabun"/>
              <a:ea typeface="Sarabun"/>
              <a:cs typeface="Sarabun"/>
              <a:sym typeface="Sarabun"/>
            </a:endParaRPr>
          </a:p>
        </p:txBody>
      </p:sp>
      <p:sp>
        <p:nvSpPr>
          <p:cNvPr id="545" name="Google Shape;545;p48"/>
          <p:cNvSpPr txBox="1"/>
          <p:nvPr/>
        </p:nvSpPr>
        <p:spPr>
          <a:xfrm>
            <a:off x="5594775" y="2390713"/>
            <a:ext cx="3126000" cy="618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solidFill>
                  <a:srgbClr val="B7B7B7"/>
                </a:solidFill>
                <a:latin typeface="Sarabun"/>
                <a:ea typeface="Sarabun"/>
                <a:cs typeface="Sarabun"/>
                <a:sym typeface="Sarabun"/>
              </a:rPr>
              <a:t>Should we focus more on targeting industries or individuals? </a:t>
            </a:r>
            <a:endParaRPr sz="1200">
              <a:solidFill>
                <a:srgbClr val="B7B7B7"/>
              </a:solidFill>
              <a:latin typeface="Sarabun"/>
              <a:ea typeface="Sarabun"/>
              <a:cs typeface="Sarabun"/>
              <a:sym typeface="Sarabun"/>
            </a:endParaRPr>
          </a:p>
        </p:txBody>
      </p:sp>
      <p:sp>
        <p:nvSpPr>
          <p:cNvPr id="546" name="Google Shape;546;p48"/>
          <p:cNvSpPr txBox="1"/>
          <p:nvPr/>
        </p:nvSpPr>
        <p:spPr>
          <a:xfrm>
            <a:off x="127950" y="3818875"/>
            <a:ext cx="2278200" cy="971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100">
                <a:solidFill>
                  <a:srgbClr val="B7B7B7"/>
                </a:solidFill>
                <a:latin typeface="Sarabun"/>
                <a:ea typeface="Sarabun"/>
                <a:cs typeface="Sarabun"/>
                <a:sym typeface="Sarabun"/>
              </a:rPr>
              <a:t>What role has tech played in helping you become more sustainable? </a:t>
            </a:r>
            <a:endParaRPr sz="1100">
              <a:solidFill>
                <a:srgbClr val="B7B7B7"/>
              </a:solidFill>
              <a:latin typeface="Sarabun"/>
              <a:ea typeface="Sarabun"/>
              <a:cs typeface="Sarabun"/>
              <a:sym typeface="Sarabun"/>
            </a:endParaRPr>
          </a:p>
        </p:txBody>
      </p:sp>
      <p:sp>
        <p:nvSpPr>
          <p:cNvPr id="547" name="Google Shape;547;p48"/>
          <p:cNvSpPr txBox="1"/>
          <p:nvPr/>
        </p:nvSpPr>
        <p:spPr>
          <a:xfrm>
            <a:off x="2637175" y="1068850"/>
            <a:ext cx="2104500" cy="731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solidFill>
                  <a:srgbClr val="B7B7B7"/>
                </a:solidFill>
                <a:latin typeface="Sarabun"/>
                <a:ea typeface="Sarabun"/>
                <a:cs typeface="Sarabun"/>
                <a:sym typeface="Sarabun"/>
              </a:rPr>
              <a:t>Is lack of education or awareness the biggest bottleneck? </a:t>
            </a:r>
            <a:endParaRPr sz="1200">
              <a:solidFill>
                <a:srgbClr val="B7B7B7"/>
              </a:solidFill>
              <a:latin typeface="Sarabun"/>
              <a:ea typeface="Sarabun"/>
              <a:cs typeface="Sarabun"/>
              <a:sym typeface="Sarabun"/>
            </a:endParaRPr>
          </a:p>
        </p:txBody>
      </p:sp>
      <p:sp>
        <p:nvSpPr>
          <p:cNvPr id="548" name="Google Shape;548;p48"/>
          <p:cNvSpPr txBox="1"/>
          <p:nvPr/>
        </p:nvSpPr>
        <p:spPr>
          <a:xfrm>
            <a:off x="6121050" y="3075075"/>
            <a:ext cx="2923200" cy="1135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000" b="1">
                <a:latin typeface="Sarabun"/>
                <a:ea typeface="Sarabun"/>
                <a:cs typeface="Sarabun"/>
                <a:sym typeface="Sarabun"/>
              </a:rPr>
              <a:t>Where is there wastage in your life or in society in general? </a:t>
            </a:r>
            <a:endParaRPr sz="2000" b="1">
              <a:latin typeface="Sarabun"/>
              <a:ea typeface="Sarabun"/>
              <a:cs typeface="Sarabun"/>
              <a:sym typeface="Sarabun"/>
            </a:endParaRPr>
          </a:p>
        </p:txBody>
      </p:sp>
      <p:sp>
        <p:nvSpPr>
          <p:cNvPr id="549" name="Google Shape;549;p48"/>
          <p:cNvSpPr txBox="1"/>
          <p:nvPr/>
        </p:nvSpPr>
        <p:spPr>
          <a:xfrm>
            <a:off x="2133900" y="4210575"/>
            <a:ext cx="2207700" cy="731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solidFill>
                  <a:srgbClr val="B7B7B7"/>
                </a:solidFill>
                <a:latin typeface="Sarabun"/>
                <a:ea typeface="Sarabun"/>
                <a:cs typeface="Sarabun"/>
                <a:sym typeface="Sarabun"/>
              </a:rPr>
              <a:t>Does your company or industry employ sustainable practices?  </a:t>
            </a:r>
            <a:endParaRPr sz="1200">
              <a:solidFill>
                <a:srgbClr val="B7B7B7"/>
              </a:solidFill>
              <a:latin typeface="Sarabun"/>
              <a:ea typeface="Sarabun"/>
              <a:cs typeface="Sarabun"/>
              <a:sym typeface="Sarabun"/>
            </a:endParaRPr>
          </a:p>
        </p:txBody>
      </p:sp>
      <p:sp>
        <p:nvSpPr>
          <p:cNvPr id="550" name="Google Shape;550;p48"/>
          <p:cNvSpPr txBox="1"/>
          <p:nvPr/>
        </p:nvSpPr>
        <p:spPr>
          <a:xfrm>
            <a:off x="4899025" y="1489213"/>
            <a:ext cx="3501600" cy="618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B7B7B7"/>
                </a:solidFill>
                <a:latin typeface="Sarabun"/>
                <a:ea typeface="Sarabun"/>
                <a:cs typeface="Sarabun"/>
                <a:sym typeface="Sarabun"/>
              </a:rPr>
              <a:t>What made you start caring about getting into sustainability? </a:t>
            </a:r>
            <a:endParaRPr>
              <a:solidFill>
                <a:srgbClr val="B7B7B7"/>
              </a:solidFill>
              <a:latin typeface="Sarabun"/>
              <a:ea typeface="Sarabun"/>
              <a:cs typeface="Sarabun"/>
              <a:sym typeface="Sarabun"/>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555" name="Google Shape;555;p49"/>
          <p:cNvSpPr/>
          <p:nvPr/>
        </p:nvSpPr>
        <p:spPr>
          <a:xfrm>
            <a:off x="4009175" y="1887700"/>
            <a:ext cx="1081496" cy="1368095"/>
          </a:xfrm>
          <a:custGeom>
            <a:avLst/>
            <a:gdLst/>
            <a:ahLst/>
            <a:cxnLst/>
            <a:rect l="l" t="t" r="r" b="b"/>
            <a:pathLst>
              <a:path w="7909" h="9965" extrusionOk="0">
                <a:moveTo>
                  <a:pt x="3927" y="1"/>
                </a:moveTo>
                <a:cubicBezTo>
                  <a:pt x="3797" y="1"/>
                  <a:pt x="3671" y="56"/>
                  <a:pt x="3624" y="166"/>
                </a:cubicBezTo>
                <a:lnTo>
                  <a:pt x="1103" y="5302"/>
                </a:lnTo>
                <a:cubicBezTo>
                  <a:pt x="1" y="7412"/>
                  <a:pt x="1607" y="9964"/>
                  <a:pt x="3970" y="9964"/>
                </a:cubicBezTo>
                <a:cubicBezTo>
                  <a:pt x="6333" y="9964"/>
                  <a:pt x="7908" y="7412"/>
                  <a:pt x="6837" y="5302"/>
                </a:cubicBezTo>
                <a:lnTo>
                  <a:pt x="4254" y="166"/>
                </a:lnTo>
                <a:cubicBezTo>
                  <a:pt x="4191" y="56"/>
                  <a:pt x="4057" y="1"/>
                  <a:pt x="39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arabun"/>
              <a:ea typeface="Sarabun"/>
              <a:cs typeface="Sarabun"/>
              <a:sym typeface="Sarabun"/>
            </a:endParaRPr>
          </a:p>
        </p:txBody>
      </p:sp>
      <p:sp>
        <p:nvSpPr>
          <p:cNvPr id="556" name="Google Shape;556;p49"/>
          <p:cNvSpPr/>
          <p:nvPr/>
        </p:nvSpPr>
        <p:spPr>
          <a:xfrm rot="-5400000">
            <a:off x="6181339" y="2131084"/>
            <a:ext cx="3746482" cy="2278357"/>
          </a:xfrm>
          <a:custGeom>
            <a:avLst/>
            <a:gdLst/>
            <a:ahLst/>
            <a:cxnLst/>
            <a:rect l="l" t="t" r="r" b="b"/>
            <a:pathLst>
              <a:path w="101407" h="52205" extrusionOk="0">
                <a:moveTo>
                  <a:pt x="0" y="1"/>
                </a:moveTo>
                <a:lnTo>
                  <a:pt x="0" y="52205"/>
                </a:lnTo>
                <a:lnTo>
                  <a:pt x="101406" y="52205"/>
                </a:lnTo>
                <a:cubicBezTo>
                  <a:pt x="101373" y="50237"/>
                  <a:pt x="101039" y="48269"/>
                  <a:pt x="100439" y="46401"/>
                </a:cubicBezTo>
                <a:cubicBezTo>
                  <a:pt x="98437" y="40530"/>
                  <a:pt x="93867" y="35893"/>
                  <a:pt x="88030" y="33859"/>
                </a:cubicBezTo>
                <a:cubicBezTo>
                  <a:pt x="85570" y="33002"/>
                  <a:pt x="83043" y="32651"/>
                  <a:pt x="80487" y="32651"/>
                </a:cubicBezTo>
                <a:cubicBezTo>
                  <a:pt x="74381" y="32651"/>
                  <a:pt x="68114" y="34656"/>
                  <a:pt x="62211" y="36560"/>
                </a:cubicBezTo>
                <a:cubicBezTo>
                  <a:pt x="56769" y="38331"/>
                  <a:pt x="50949" y="40004"/>
                  <a:pt x="45331" y="40004"/>
                </a:cubicBezTo>
                <a:cubicBezTo>
                  <a:pt x="42272" y="40004"/>
                  <a:pt x="39272" y="39508"/>
                  <a:pt x="36426" y="38262"/>
                </a:cubicBezTo>
                <a:cubicBezTo>
                  <a:pt x="30289" y="35593"/>
                  <a:pt x="26052" y="29856"/>
                  <a:pt x="22717" y="24052"/>
                </a:cubicBezTo>
                <a:cubicBezTo>
                  <a:pt x="19381" y="18247"/>
                  <a:pt x="16612" y="12010"/>
                  <a:pt x="12109" y="7073"/>
                </a:cubicBezTo>
                <a:cubicBezTo>
                  <a:pt x="8940" y="3537"/>
                  <a:pt x="4570" y="735"/>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arabun"/>
              <a:ea typeface="Sarabun"/>
              <a:cs typeface="Sarabun"/>
              <a:sym typeface="Sarabun"/>
            </a:endParaRPr>
          </a:p>
        </p:txBody>
      </p:sp>
      <p:sp>
        <p:nvSpPr>
          <p:cNvPr id="557" name="Google Shape;557;p49"/>
          <p:cNvSpPr/>
          <p:nvPr/>
        </p:nvSpPr>
        <p:spPr>
          <a:xfrm>
            <a:off x="4272547" y="2531050"/>
            <a:ext cx="554773" cy="544029"/>
          </a:xfrm>
          <a:custGeom>
            <a:avLst/>
            <a:gdLst/>
            <a:ahLst/>
            <a:cxnLst/>
            <a:rect l="l" t="t" r="r" b="b"/>
            <a:pathLst>
              <a:path w="19273" h="19273" extrusionOk="0">
                <a:moveTo>
                  <a:pt x="9636" y="2334"/>
                </a:moveTo>
                <a:cubicBezTo>
                  <a:pt x="12223" y="2334"/>
                  <a:pt x="14153" y="4367"/>
                  <a:pt x="14153" y="6815"/>
                </a:cubicBezTo>
                <a:cubicBezTo>
                  <a:pt x="14153" y="8501"/>
                  <a:pt x="13214" y="10049"/>
                  <a:pt x="11714" y="10826"/>
                </a:cubicBezTo>
                <a:cubicBezTo>
                  <a:pt x="11401" y="10986"/>
                  <a:pt x="11362" y="11142"/>
                  <a:pt x="11344" y="11202"/>
                </a:cubicBezTo>
                <a:cubicBezTo>
                  <a:pt x="11141" y="11958"/>
                  <a:pt x="10458" y="12455"/>
                  <a:pt x="9710" y="12455"/>
                </a:cubicBezTo>
                <a:cubicBezTo>
                  <a:pt x="9569" y="12455"/>
                  <a:pt x="9426" y="12438"/>
                  <a:pt x="9284" y="12401"/>
                </a:cubicBezTo>
                <a:cubicBezTo>
                  <a:pt x="8383" y="12169"/>
                  <a:pt x="7841" y="11254"/>
                  <a:pt x="8064" y="10353"/>
                </a:cubicBezTo>
                <a:cubicBezTo>
                  <a:pt x="8338" y="9260"/>
                  <a:pt x="9061" y="8384"/>
                  <a:pt x="10154" y="7818"/>
                </a:cubicBezTo>
                <a:cubicBezTo>
                  <a:pt x="10832" y="7465"/>
                  <a:pt x="10973" y="6556"/>
                  <a:pt x="10434" y="6017"/>
                </a:cubicBezTo>
                <a:cubicBezTo>
                  <a:pt x="10219" y="5801"/>
                  <a:pt x="9934" y="5700"/>
                  <a:pt x="9650" y="5700"/>
                </a:cubicBezTo>
                <a:cubicBezTo>
                  <a:pt x="9078" y="5700"/>
                  <a:pt x="8507" y="6109"/>
                  <a:pt x="8507" y="6815"/>
                </a:cubicBezTo>
                <a:cubicBezTo>
                  <a:pt x="8507" y="7749"/>
                  <a:pt x="7748" y="8507"/>
                  <a:pt x="6812" y="8507"/>
                </a:cubicBezTo>
                <a:cubicBezTo>
                  <a:pt x="5875" y="8507"/>
                  <a:pt x="5119" y="7749"/>
                  <a:pt x="5119" y="6815"/>
                </a:cubicBezTo>
                <a:cubicBezTo>
                  <a:pt x="5119" y="4388"/>
                  <a:pt x="7028" y="2334"/>
                  <a:pt x="9636" y="2334"/>
                </a:cubicBezTo>
                <a:close/>
                <a:moveTo>
                  <a:pt x="9636" y="13588"/>
                </a:moveTo>
                <a:cubicBezTo>
                  <a:pt x="9854" y="13588"/>
                  <a:pt x="10074" y="13630"/>
                  <a:pt x="10284" y="13717"/>
                </a:cubicBezTo>
                <a:cubicBezTo>
                  <a:pt x="10916" y="13979"/>
                  <a:pt x="11328" y="14596"/>
                  <a:pt x="11328" y="15283"/>
                </a:cubicBezTo>
                <a:cubicBezTo>
                  <a:pt x="11328" y="16219"/>
                  <a:pt x="10570" y="16975"/>
                  <a:pt x="9636" y="16978"/>
                </a:cubicBezTo>
                <a:cubicBezTo>
                  <a:pt x="8950" y="16978"/>
                  <a:pt x="8332" y="16562"/>
                  <a:pt x="8070" y="15930"/>
                </a:cubicBezTo>
                <a:cubicBezTo>
                  <a:pt x="7808" y="15298"/>
                  <a:pt x="7953" y="14569"/>
                  <a:pt x="8438" y="14084"/>
                </a:cubicBezTo>
                <a:cubicBezTo>
                  <a:pt x="8762" y="13760"/>
                  <a:pt x="9195" y="13588"/>
                  <a:pt x="9636" y="13588"/>
                </a:cubicBezTo>
                <a:close/>
                <a:moveTo>
                  <a:pt x="9636" y="1"/>
                </a:moveTo>
                <a:cubicBezTo>
                  <a:pt x="4330" y="1"/>
                  <a:pt x="0" y="4331"/>
                  <a:pt x="0" y="9637"/>
                </a:cubicBezTo>
                <a:cubicBezTo>
                  <a:pt x="0" y="14945"/>
                  <a:pt x="4330" y="19273"/>
                  <a:pt x="9636" y="19273"/>
                </a:cubicBezTo>
                <a:cubicBezTo>
                  <a:pt x="14939" y="19273"/>
                  <a:pt x="19272" y="14945"/>
                  <a:pt x="19272" y="9637"/>
                </a:cubicBezTo>
                <a:cubicBezTo>
                  <a:pt x="19272" y="4331"/>
                  <a:pt x="14942" y="1"/>
                  <a:pt x="96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latin typeface="Sarabun"/>
              <a:ea typeface="Sarabun"/>
              <a:cs typeface="Sarabun"/>
              <a:sym typeface="Sarabun"/>
            </a:endParaRPr>
          </a:p>
        </p:txBody>
      </p:sp>
      <p:sp>
        <p:nvSpPr>
          <p:cNvPr id="558" name="Google Shape;558;p49"/>
          <p:cNvSpPr/>
          <p:nvPr/>
        </p:nvSpPr>
        <p:spPr>
          <a:xfrm>
            <a:off x="7341000" y="-1"/>
            <a:ext cx="3126130" cy="1594309"/>
          </a:xfrm>
          <a:custGeom>
            <a:avLst/>
            <a:gdLst/>
            <a:ahLst/>
            <a:cxnLst/>
            <a:rect l="l" t="t" r="r" b="b"/>
            <a:pathLst>
              <a:path w="53306" h="27416" extrusionOk="0">
                <a:moveTo>
                  <a:pt x="6939" y="0"/>
                </a:moveTo>
                <a:cubicBezTo>
                  <a:pt x="5238" y="2102"/>
                  <a:pt x="3837" y="4370"/>
                  <a:pt x="2669" y="6805"/>
                </a:cubicBezTo>
                <a:cubicBezTo>
                  <a:pt x="601" y="11408"/>
                  <a:pt x="1" y="16879"/>
                  <a:pt x="2269" y="21382"/>
                </a:cubicBezTo>
                <a:cubicBezTo>
                  <a:pt x="4050" y="24893"/>
                  <a:pt x="7910" y="27416"/>
                  <a:pt x="11747" y="27416"/>
                </a:cubicBezTo>
                <a:cubicBezTo>
                  <a:pt x="12796" y="27416"/>
                  <a:pt x="13842" y="27227"/>
                  <a:pt x="14845" y="26819"/>
                </a:cubicBezTo>
                <a:cubicBezTo>
                  <a:pt x="17580" y="25719"/>
                  <a:pt x="19548" y="23250"/>
                  <a:pt x="21883" y="21415"/>
                </a:cubicBezTo>
                <a:cubicBezTo>
                  <a:pt x="24984" y="19028"/>
                  <a:pt x="28739" y="17769"/>
                  <a:pt x="32592" y="17769"/>
                </a:cubicBezTo>
                <a:cubicBezTo>
                  <a:pt x="33423" y="17769"/>
                  <a:pt x="34258" y="17828"/>
                  <a:pt x="35092" y="17946"/>
                </a:cubicBezTo>
                <a:cubicBezTo>
                  <a:pt x="37952" y="18355"/>
                  <a:pt x="40870" y="19486"/>
                  <a:pt x="43712" y="19486"/>
                </a:cubicBezTo>
                <a:cubicBezTo>
                  <a:pt x="44583" y="19486"/>
                  <a:pt x="45447" y="19380"/>
                  <a:pt x="46300" y="19114"/>
                </a:cubicBezTo>
                <a:cubicBezTo>
                  <a:pt x="49636" y="18080"/>
                  <a:pt x="51838" y="14744"/>
                  <a:pt x="52538" y="11342"/>
                </a:cubicBezTo>
                <a:cubicBezTo>
                  <a:pt x="53305" y="7405"/>
                  <a:pt x="52505" y="3336"/>
                  <a:pt x="502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arabun"/>
              <a:ea typeface="Sarabun"/>
              <a:cs typeface="Sarabun"/>
              <a:sym typeface="Sarabun"/>
            </a:endParaRPr>
          </a:p>
        </p:txBody>
      </p:sp>
      <p:sp>
        <p:nvSpPr>
          <p:cNvPr id="559" name="Google Shape;559;p49"/>
          <p:cNvSpPr/>
          <p:nvPr/>
        </p:nvSpPr>
        <p:spPr>
          <a:xfrm rot="-6938683">
            <a:off x="8126862" y="259262"/>
            <a:ext cx="741010" cy="712642"/>
          </a:xfrm>
          <a:custGeom>
            <a:avLst/>
            <a:gdLst/>
            <a:ahLst/>
            <a:cxnLst/>
            <a:rect l="l" t="t" r="r" b="b"/>
            <a:pathLst>
              <a:path w="23193" h="20929" extrusionOk="0">
                <a:moveTo>
                  <a:pt x="4067" y="0"/>
                </a:moveTo>
                <a:cubicBezTo>
                  <a:pt x="3248" y="0"/>
                  <a:pt x="2438" y="358"/>
                  <a:pt x="1885" y="1050"/>
                </a:cubicBezTo>
                <a:cubicBezTo>
                  <a:pt x="1581" y="1354"/>
                  <a:pt x="1338" y="1718"/>
                  <a:pt x="1155" y="2113"/>
                </a:cubicBezTo>
                <a:cubicBezTo>
                  <a:pt x="304" y="3755"/>
                  <a:pt x="0" y="5579"/>
                  <a:pt x="304" y="7402"/>
                </a:cubicBezTo>
                <a:cubicBezTo>
                  <a:pt x="882" y="11779"/>
                  <a:pt x="3222" y="15731"/>
                  <a:pt x="6748" y="18345"/>
                </a:cubicBezTo>
                <a:cubicBezTo>
                  <a:pt x="8754" y="19864"/>
                  <a:pt x="10943" y="20928"/>
                  <a:pt x="13496" y="20928"/>
                </a:cubicBezTo>
                <a:cubicBezTo>
                  <a:pt x="17204" y="20898"/>
                  <a:pt x="20913" y="18284"/>
                  <a:pt x="22189" y="14819"/>
                </a:cubicBezTo>
                <a:cubicBezTo>
                  <a:pt x="23192" y="11962"/>
                  <a:pt x="22645" y="9196"/>
                  <a:pt x="20669" y="7402"/>
                </a:cubicBezTo>
                <a:cubicBezTo>
                  <a:pt x="19227" y="6082"/>
                  <a:pt x="17548" y="5548"/>
                  <a:pt x="15728" y="5548"/>
                </a:cubicBezTo>
                <a:cubicBezTo>
                  <a:pt x="15286" y="5548"/>
                  <a:pt x="14835" y="5580"/>
                  <a:pt x="14377" y="5639"/>
                </a:cubicBezTo>
                <a:cubicBezTo>
                  <a:pt x="13162" y="5791"/>
                  <a:pt x="11946" y="5913"/>
                  <a:pt x="10730" y="6034"/>
                </a:cubicBezTo>
                <a:cubicBezTo>
                  <a:pt x="10682" y="6040"/>
                  <a:pt x="10634" y="6043"/>
                  <a:pt x="10587" y="6043"/>
                </a:cubicBezTo>
                <a:cubicBezTo>
                  <a:pt x="10125" y="6043"/>
                  <a:pt x="9707" y="5779"/>
                  <a:pt x="9514" y="5366"/>
                </a:cubicBezTo>
                <a:cubicBezTo>
                  <a:pt x="9241" y="4879"/>
                  <a:pt x="8967" y="4424"/>
                  <a:pt x="8693" y="3937"/>
                </a:cubicBezTo>
                <a:cubicBezTo>
                  <a:pt x="7994" y="2661"/>
                  <a:pt x="7022" y="1506"/>
                  <a:pt x="5836" y="624"/>
                </a:cubicBezTo>
                <a:cubicBezTo>
                  <a:pt x="5312" y="205"/>
                  <a:pt x="4687" y="0"/>
                  <a:pt x="40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arabun"/>
              <a:ea typeface="Sarabun"/>
              <a:cs typeface="Sarabun"/>
              <a:sym typeface="Sarabun"/>
            </a:endParaRPr>
          </a:p>
        </p:txBody>
      </p:sp>
      <p:sp>
        <p:nvSpPr>
          <p:cNvPr id="560" name="Google Shape;560;p49"/>
          <p:cNvSpPr/>
          <p:nvPr/>
        </p:nvSpPr>
        <p:spPr>
          <a:xfrm rot="1351874">
            <a:off x="8074958" y="497023"/>
            <a:ext cx="449857" cy="398175"/>
          </a:xfrm>
          <a:custGeom>
            <a:avLst/>
            <a:gdLst/>
            <a:ahLst/>
            <a:cxnLst/>
            <a:rect l="l" t="t" r="r" b="b"/>
            <a:pathLst>
              <a:path w="64622" h="56688" fill="none" extrusionOk="0">
                <a:moveTo>
                  <a:pt x="28907" y="53618"/>
                </a:moveTo>
                <a:cubicBezTo>
                  <a:pt x="32129" y="55715"/>
                  <a:pt x="35959" y="56688"/>
                  <a:pt x="39789" y="56475"/>
                </a:cubicBezTo>
                <a:cubicBezTo>
                  <a:pt x="44713" y="56110"/>
                  <a:pt x="49272" y="53739"/>
                  <a:pt x="53163" y="50730"/>
                </a:cubicBezTo>
                <a:cubicBezTo>
                  <a:pt x="57236" y="47569"/>
                  <a:pt x="60792" y="43587"/>
                  <a:pt x="62677" y="38785"/>
                </a:cubicBezTo>
                <a:cubicBezTo>
                  <a:pt x="64561" y="34013"/>
                  <a:pt x="64622" y="28359"/>
                  <a:pt x="62099" y="23861"/>
                </a:cubicBezTo>
                <a:cubicBezTo>
                  <a:pt x="59576" y="19392"/>
                  <a:pt x="54865" y="16566"/>
                  <a:pt x="50123" y="14560"/>
                </a:cubicBezTo>
                <a:cubicBezTo>
                  <a:pt x="45351" y="12553"/>
                  <a:pt x="40305" y="11125"/>
                  <a:pt x="35928" y="8420"/>
                </a:cubicBezTo>
                <a:cubicBezTo>
                  <a:pt x="31339" y="5593"/>
                  <a:pt x="27296" y="1307"/>
                  <a:pt x="21946" y="578"/>
                </a:cubicBezTo>
                <a:cubicBezTo>
                  <a:pt x="17752" y="0"/>
                  <a:pt x="13588" y="1793"/>
                  <a:pt x="10001" y="4043"/>
                </a:cubicBezTo>
                <a:cubicBezTo>
                  <a:pt x="6080" y="6535"/>
                  <a:pt x="2372" y="9939"/>
                  <a:pt x="1125" y="14438"/>
                </a:cubicBezTo>
                <a:cubicBezTo>
                  <a:pt x="1" y="18572"/>
                  <a:pt x="1156" y="23070"/>
                  <a:pt x="3314" y="26779"/>
                </a:cubicBezTo>
                <a:cubicBezTo>
                  <a:pt x="5168" y="29940"/>
                  <a:pt x="7691" y="32523"/>
                  <a:pt x="10214" y="35107"/>
                </a:cubicBezTo>
                <a:cubicBezTo>
                  <a:pt x="12250" y="37204"/>
                  <a:pt x="14043" y="39788"/>
                  <a:pt x="15989" y="41885"/>
                </a:cubicBezTo>
                <a:cubicBezTo>
                  <a:pt x="19484" y="45624"/>
                  <a:pt x="23253" y="49150"/>
                  <a:pt x="27235" y="52402"/>
                </a:cubicBezTo>
                <a:cubicBezTo>
                  <a:pt x="27752" y="52858"/>
                  <a:pt x="28329" y="53253"/>
                  <a:pt x="28907" y="53618"/>
                </a:cubicBezTo>
                <a:close/>
              </a:path>
            </a:pathLst>
          </a:custGeom>
          <a:noFill/>
          <a:ln w="3810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arabun"/>
              <a:ea typeface="Sarabun"/>
              <a:cs typeface="Sarabun"/>
              <a:sym typeface="Sarabun"/>
            </a:endParaRPr>
          </a:p>
        </p:txBody>
      </p:sp>
      <p:grpSp>
        <p:nvGrpSpPr>
          <p:cNvPr id="561" name="Google Shape;561;p49"/>
          <p:cNvGrpSpPr/>
          <p:nvPr/>
        </p:nvGrpSpPr>
        <p:grpSpPr>
          <a:xfrm>
            <a:off x="8400614" y="480694"/>
            <a:ext cx="320162" cy="309251"/>
            <a:chOff x="5045500" y="842250"/>
            <a:chExt cx="503875" cy="481850"/>
          </a:xfrm>
        </p:grpSpPr>
        <p:sp>
          <p:nvSpPr>
            <p:cNvPr id="562" name="Google Shape;562;p49"/>
            <p:cNvSpPr/>
            <p:nvPr/>
          </p:nvSpPr>
          <p:spPr>
            <a:xfrm>
              <a:off x="5045500" y="842250"/>
              <a:ext cx="503875" cy="481850"/>
            </a:xfrm>
            <a:custGeom>
              <a:avLst/>
              <a:gdLst/>
              <a:ahLst/>
              <a:cxnLst/>
              <a:rect l="l" t="t" r="r" b="b"/>
              <a:pathLst>
                <a:path w="20155" h="19274" extrusionOk="0">
                  <a:moveTo>
                    <a:pt x="12103" y="1130"/>
                  </a:moveTo>
                  <a:cubicBezTo>
                    <a:pt x="13694" y="1130"/>
                    <a:pt x="15284" y="1735"/>
                    <a:pt x="16496" y="2945"/>
                  </a:cubicBezTo>
                  <a:cubicBezTo>
                    <a:pt x="18917" y="5366"/>
                    <a:pt x="18917" y="9305"/>
                    <a:pt x="16496" y="11729"/>
                  </a:cubicBezTo>
                  <a:cubicBezTo>
                    <a:pt x="15286" y="12940"/>
                    <a:pt x="13695" y="13545"/>
                    <a:pt x="12104" y="13545"/>
                  </a:cubicBezTo>
                  <a:cubicBezTo>
                    <a:pt x="10514" y="13545"/>
                    <a:pt x="8923" y="12940"/>
                    <a:pt x="7712" y="11729"/>
                  </a:cubicBezTo>
                  <a:cubicBezTo>
                    <a:pt x="5288" y="9305"/>
                    <a:pt x="5288" y="5369"/>
                    <a:pt x="7712" y="2945"/>
                  </a:cubicBezTo>
                  <a:cubicBezTo>
                    <a:pt x="8923" y="1735"/>
                    <a:pt x="10513" y="1130"/>
                    <a:pt x="12103" y="1130"/>
                  </a:cubicBezTo>
                  <a:close/>
                  <a:moveTo>
                    <a:pt x="4918" y="13726"/>
                  </a:moveTo>
                  <a:lnTo>
                    <a:pt x="5716" y="14524"/>
                  </a:lnTo>
                  <a:lnTo>
                    <a:pt x="4918" y="15322"/>
                  </a:lnTo>
                  <a:lnTo>
                    <a:pt x="4120" y="14524"/>
                  </a:lnTo>
                  <a:lnTo>
                    <a:pt x="4918" y="13726"/>
                  </a:lnTo>
                  <a:close/>
                  <a:moveTo>
                    <a:pt x="12106" y="1"/>
                  </a:moveTo>
                  <a:cubicBezTo>
                    <a:pt x="10226" y="1"/>
                    <a:pt x="8345" y="717"/>
                    <a:pt x="6914" y="2147"/>
                  </a:cubicBezTo>
                  <a:cubicBezTo>
                    <a:pt x="4725" y="4333"/>
                    <a:pt x="4240" y="7516"/>
                    <a:pt x="5315" y="10133"/>
                  </a:cubicBezTo>
                  <a:lnTo>
                    <a:pt x="4518" y="10931"/>
                  </a:lnTo>
                  <a:cubicBezTo>
                    <a:pt x="4009" y="11434"/>
                    <a:pt x="3876" y="12208"/>
                    <a:pt x="4192" y="12852"/>
                  </a:cubicBezTo>
                  <a:lnTo>
                    <a:pt x="663" y="16382"/>
                  </a:lnTo>
                  <a:cubicBezTo>
                    <a:pt x="1" y="17044"/>
                    <a:pt x="1" y="18116"/>
                    <a:pt x="663" y="18778"/>
                  </a:cubicBezTo>
                  <a:cubicBezTo>
                    <a:pt x="994" y="19108"/>
                    <a:pt x="1428" y="19273"/>
                    <a:pt x="1862" y="19273"/>
                  </a:cubicBezTo>
                  <a:cubicBezTo>
                    <a:pt x="2295" y="19273"/>
                    <a:pt x="2729" y="19108"/>
                    <a:pt x="3060" y="18778"/>
                  </a:cubicBezTo>
                  <a:lnTo>
                    <a:pt x="6586" y="15249"/>
                  </a:lnTo>
                  <a:cubicBezTo>
                    <a:pt x="6820" y="15363"/>
                    <a:pt x="7071" y="15418"/>
                    <a:pt x="7320" y="15418"/>
                  </a:cubicBezTo>
                  <a:cubicBezTo>
                    <a:pt x="7757" y="15418"/>
                    <a:pt x="8188" y="15247"/>
                    <a:pt x="8510" y="14921"/>
                  </a:cubicBezTo>
                  <a:lnTo>
                    <a:pt x="9308" y="14126"/>
                  </a:lnTo>
                  <a:cubicBezTo>
                    <a:pt x="10192" y="14489"/>
                    <a:pt x="11145" y="14675"/>
                    <a:pt x="12104" y="14675"/>
                  </a:cubicBezTo>
                  <a:cubicBezTo>
                    <a:pt x="13962" y="14675"/>
                    <a:pt x="15843" y="13979"/>
                    <a:pt x="17294" y="12527"/>
                  </a:cubicBezTo>
                  <a:cubicBezTo>
                    <a:pt x="20155" y="9666"/>
                    <a:pt x="20155" y="5008"/>
                    <a:pt x="17294" y="2147"/>
                  </a:cubicBezTo>
                  <a:cubicBezTo>
                    <a:pt x="15864" y="716"/>
                    <a:pt x="13985" y="1"/>
                    <a:pt x="12106"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latin typeface="Sarabun"/>
                <a:ea typeface="Sarabun"/>
                <a:cs typeface="Sarabun"/>
                <a:sym typeface="Sarabun"/>
              </a:endParaRPr>
            </a:p>
          </p:txBody>
        </p:sp>
        <p:sp>
          <p:nvSpPr>
            <p:cNvPr id="563" name="Google Shape;563;p49"/>
            <p:cNvSpPr/>
            <p:nvPr/>
          </p:nvSpPr>
          <p:spPr>
            <a:xfrm>
              <a:off x="5221050" y="898625"/>
              <a:ext cx="254100" cy="254100"/>
            </a:xfrm>
            <a:custGeom>
              <a:avLst/>
              <a:gdLst/>
              <a:ahLst/>
              <a:cxnLst/>
              <a:rect l="l" t="t" r="r" b="b"/>
              <a:pathLst>
                <a:path w="10164" h="10164" extrusionOk="0">
                  <a:moveTo>
                    <a:pt x="5081" y="1"/>
                  </a:moveTo>
                  <a:cubicBezTo>
                    <a:pt x="2274" y="1"/>
                    <a:pt x="1" y="2274"/>
                    <a:pt x="1" y="5081"/>
                  </a:cubicBezTo>
                  <a:cubicBezTo>
                    <a:pt x="1" y="7887"/>
                    <a:pt x="2274" y="10164"/>
                    <a:pt x="5081" y="10164"/>
                  </a:cubicBezTo>
                  <a:cubicBezTo>
                    <a:pt x="7887" y="10164"/>
                    <a:pt x="10164" y="7887"/>
                    <a:pt x="10164" y="5081"/>
                  </a:cubicBezTo>
                  <a:cubicBezTo>
                    <a:pt x="10164" y="2274"/>
                    <a:pt x="7887" y="1"/>
                    <a:pt x="5081"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latin typeface="Sarabun"/>
                <a:ea typeface="Sarabun"/>
                <a:cs typeface="Sarabun"/>
                <a:sym typeface="Sarabun"/>
              </a:endParaRPr>
            </a:p>
          </p:txBody>
        </p:sp>
      </p:grpSp>
      <p:sp>
        <p:nvSpPr>
          <p:cNvPr id="564" name="Google Shape;564;p49"/>
          <p:cNvSpPr txBox="1"/>
          <p:nvPr/>
        </p:nvSpPr>
        <p:spPr>
          <a:xfrm>
            <a:off x="200700" y="191950"/>
            <a:ext cx="3501600" cy="5439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2000" b="1">
                <a:latin typeface="Sarabun"/>
                <a:ea typeface="Sarabun"/>
                <a:cs typeface="Sarabun"/>
                <a:sym typeface="Sarabun"/>
              </a:rPr>
              <a:t>What is stopping you from living more sustainably?</a:t>
            </a:r>
            <a:endParaRPr sz="2000" b="1">
              <a:latin typeface="Sarabun"/>
              <a:ea typeface="Sarabun"/>
              <a:cs typeface="Sarabun"/>
              <a:sym typeface="Sarabun"/>
            </a:endParaRPr>
          </a:p>
        </p:txBody>
      </p:sp>
      <p:sp>
        <p:nvSpPr>
          <p:cNvPr id="565" name="Google Shape;565;p49"/>
          <p:cNvSpPr txBox="1"/>
          <p:nvPr/>
        </p:nvSpPr>
        <p:spPr>
          <a:xfrm>
            <a:off x="127950" y="1953113"/>
            <a:ext cx="4077300" cy="731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2000" b="1">
                <a:latin typeface="Sarabun"/>
                <a:ea typeface="Sarabun"/>
                <a:cs typeface="Sarabun"/>
                <a:sym typeface="Sarabun"/>
              </a:rPr>
              <a:t>Is there a habit or part of your life that you would want to change?</a:t>
            </a:r>
            <a:endParaRPr sz="2000" b="1">
              <a:latin typeface="Sarabun"/>
              <a:ea typeface="Sarabun"/>
              <a:cs typeface="Sarabun"/>
              <a:sym typeface="Sarabun"/>
            </a:endParaRPr>
          </a:p>
        </p:txBody>
      </p:sp>
      <p:sp>
        <p:nvSpPr>
          <p:cNvPr id="566" name="Google Shape;566;p49"/>
          <p:cNvSpPr txBox="1"/>
          <p:nvPr/>
        </p:nvSpPr>
        <p:spPr>
          <a:xfrm>
            <a:off x="1259425" y="2875275"/>
            <a:ext cx="2382900" cy="602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200">
                <a:solidFill>
                  <a:srgbClr val="B7B7B7"/>
                </a:solidFill>
                <a:latin typeface="Sarabun"/>
                <a:ea typeface="Sarabun"/>
                <a:cs typeface="Sarabun"/>
                <a:sym typeface="Sarabun"/>
              </a:rPr>
              <a:t>What are sustainable practices you currently employ?</a:t>
            </a:r>
            <a:endParaRPr sz="1200">
              <a:solidFill>
                <a:srgbClr val="B7B7B7"/>
              </a:solidFill>
              <a:latin typeface="Sarabun"/>
              <a:ea typeface="Sarabun"/>
              <a:cs typeface="Sarabun"/>
              <a:sym typeface="Sarabun"/>
            </a:endParaRPr>
          </a:p>
        </p:txBody>
      </p:sp>
      <p:sp>
        <p:nvSpPr>
          <p:cNvPr id="567" name="Google Shape;567;p49"/>
          <p:cNvSpPr txBox="1"/>
          <p:nvPr/>
        </p:nvSpPr>
        <p:spPr>
          <a:xfrm>
            <a:off x="1919200" y="3477675"/>
            <a:ext cx="4145700" cy="6816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2000" b="1">
                <a:latin typeface="Sarabun"/>
                <a:ea typeface="Sarabun"/>
                <a:cs typeface="Sarabun"/>
                <a:sym typeface="Sarabun"/>
              </a:rPr>
              <a:t>How and where were you exposed to this?</a:t>
            </a:r>
            <a:endParaRPr sz="2000" b="1">
              <a:latin typeface="Sarabun"/>
              <a:ea typeface="Sarabun"/>
              <a:cs typeface="Sarabun"/>
              <a:sym typeface="Sarabun"/>
            </a:endParaRPr>
          </a:p>
        </p:txBody>
      </p:sp>
      <p:sp>
        <p:nvSpPr>
          <p:cNvPr id="568" name="Google Shape;568;p49"/>
          <p:cNvSpPr txBox="1"/>
          <p:nvPr/>
        </p:nvSpPr>
        <p:spPr>
          <a:xfrm>
            <a:off x="4033525" y="283763"/>
            <a:ext cx="4035900" cy="824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000" b="1">
                <a:latin typeface="Sarabun"/>
                <a:ea typeface="Sarabun"/>
                <a:cs typeface="Sarabun"/>
                <a:sym typeface="Sarabun"/>
              </a:rPr>
              <a:t>Does making sustainability “trendy” make it more attractive or accessible?</a:t>
            </a:r>
            <a:r>
              <a:rPr lang="en" sz="2000">
                <a:solidFill>
                  <a:srgbClr val="999999"/>
                </a:solidFill>
                <a:latin typeface="Sarabun"/>
                <a:ea typeface="Sarabun"/>
                <a:cs typeface="Sarabun"/>
                <a:sym typeface="Sarabun"/>
              </a:rPr>
              <a:t> </a:t>
            </a:r>
            <a:endParaRPr sz="2000">
              <a:solidFill>
                <a:srgbClr val="999999"/>
              </a:solidFill>
              <a:latin typeface="Sarabun"/>
              <a:ea typeface="Sarabun"/>
              <a:cs typeface="Sarabun"/>
              <a:sym typeface="Sarabun"/>
            </a:endParaRPr>
          </a:p>
        </p:txBody>
      </p:sp>
      <p:sp>
        <p:nvSpPr>
          <p:cNvPr id="569" name="Google Shape;569;p49"/>
          <p:cNvSpPr txBox="1"/>
          <p:nvPr/>
        </p:nvSpPr>
        <p:spPr>
          <a:xfrm>
            <a:off x="4968000" y="4116925"/>
            <a:ext cx="2066700" cy="824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100">
                <a:solidFill>
                  <a:srgbClr val="B7B7B7"/>
                </a:solidFill>
                <a:latin typeface="Sarabun"/>
                <a:ea typeface="Sarabun"/>
                <a:cs typeface="Sarabun"/>
                <a:sym typeface="Sarabun"/>
              </a:rPr>
              <a:t>Is there a lot of competition within the sustainability industry? </a:t>
            </a:r>
            <a:endParaRPr sz="1100">
              <a:solidFill>
                <a:srgbClr val="B7B7B7"/>
              </a:solidFill>
              <a:latin typeface="Sarabun"/>
              <a:ea typeface="Sarabun"/>
              <a:cs typeface="Sarabun"/>
              <a:sym typeface="Sarabun"/>
            </a:endParaRPr>
          </a:p>
        </p:txBody>
      </p:sp>
      <p:sp>
        <p:nvSpPr>
          <p:cNvPr id="570" name="Google Shape;570;p49"/>
          <p:cNvSpPr txBox="1"/>
          <p:nvPr/>
        </p:nvSpPr>
        <p:spPr>
          <a:xfrm>
            <a:off x="5594775" y="2390713"/>
            <a:ext cx="3126000" cy="618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solidFill>
                  <a:srgbClr val="B7B7B7"/>
                </a:solidFill>
                <a:latin typeface="Sarabun"/>
                <a:ea typeface="Sarabun"/>
                <a:cs typeface="Sarabun"/>
                <a:sym typeface="Sarabun"/>
              </a:rPr>
              <a:t>Should we focus more on targeting industries or individuals? </a:t>
            </a:r>
            <a:endParaRPr sz="1200">
              <a:solidFill>
                <a:srgbClr val="B7B7B7"/>
              </a:solidFill>
              <a:latin typeface="Sarabun"/>
              <a:ea typeface="Sarabun"/>
              <a:cs typeface="Sarabun"/>
              <a:sym typeface="Sarabun"/>
            </a:endParaRPr>
          </a:p>
        </p:txBody>
      </p:sp>
      <p:sp>
        <p:nvSpPr>
          <p:cNvPr id="571" name="Google Shape;571;p49"/>
          <p:cNvSpPr txBox="1"/>
          <p:nvPr/>
        </p:nvSpPr>
        <p:spPr>
          <a:xfrm>
            <a:off x="127950" y="3818875"/>
            <a:ext cx="2278200" cy="971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100">
                <a:solidFill>
                  <a:srgbClr val="B7B7B7"/>
                </a:solidFill>
                <a:latin typeface="Sarabun"/>
                <a:ea typeface="Sarabun"/>
                <a:cs typeface="Sarabun"/>
                <a:sym typeface="Sarabun"/>
              </a:rPr>
              <a:t>What role has tech played in helping you become more sustainable? </a:t>
            </a:r>
            <a:endParaRPr sz="1100">
              <a:solidFill>
                <a:srgbClr val="B7B7B7"/>
              </a:solidFill>
              <a:latin typeface="Sarabun"/>
              <a:ea typeface="Sarabun"/>
              <a:cs typeface="Sarabun"/>
              <a:sym typeface="Sarabun"/>
            </a:endParaRPr>
          </a:p>
        </p:txBody>
      </p:sp>
      <p:sp>
        <p:nvSpPr>
          <p:cNvPr id="572" name="Google Shape;572;p49"/>
          <p:cNvSpPr txBox="1"/>
          <p:nvPr/>
        </p:nvSpPr>
        <p:spPr>
          <a:xfrm>
            <a:off x="2637175" y="1068850"/>
            <a:ext cx="2104500" cy="731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solidFill>
                  <a:srgbClr val="B7B7B7"/>
                </a:solidFill>
                <a:latin typeface="Sarabun"/>
                <a:ea typeface="Sarabun"/>
                <a:cs typeface="Sarabun"/>
                <a:sym typeface="Sarabun"/>
              </a:rPr>
              <a:t>Is lack of education or awareness the biggest bottleneck? </a:t>
            </a:r>
            <a:endParaRPr sz="1200">
              <a:solidFill>
                <a:srgbClr val="B7B7B7"/>
              </a:solidFill>
              <a:latin typeface="Sarabun"/>
              <a:ea typeface="Sarabun"/>
              <a:cs typeface="Sarabun"/>
              <a:sym typeface="Sarabun"/>
            </a:endParaRPr>
          </a:p>
        </p:txBody>
      </p:sp>
      <p:sp>
        <p:nvSpPr>
          <p:cNvPr id="573" name="Google Shape;573;p49"/>
          <p:cNvSpPr txBox="1"/>
          <p:nvPr/>
        </p:nvSpPr>
        <p:spPr>
          <a:xfrm>
            <a:off x="6121050" y="3075075"/>
            <a:ext cx="2923200" cy="1135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000" b="1">
                <a:latin typeface="Sarabun"/>
                <a:ea typeface="Sarabun"/>
                <a:cs typeface="Sarabun"/>
                <a:sym typeface="Sarabun"/>
              </a:rPr>
              <a:t>Where is there wastage in your life or in society in general? </a:t>
            </a:r>
            <a:endParaRPr sz="2000" b="1">
              <a:latin typeface="Sarabun"/>
              <a:ea typeface="Sarabun"/>
              <a:cs typeface="Sarabun"/>
              <a:sym typeface="Sarabun"/>
            </a:endParaRPr>
          </a:p>
        </p:txBody>
      </p:sp>
      <p:sp>
        <p:nvSpPr>
          <p:cNvPr id="574" name="Google Shape;574;p49"/>
          <p:cNvSpPr txBox="1"/>
          <p:nvPr/>
        </p:nvSpPr>
        <p:spPr>
          <a:xfrm>
            <a:off x="2133900" y="4210575"/>
            <a:ext cx="2207700" cy="731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solidFill>
                  <a:srgbClr val="B7B7B7"/>
                </a:solidFill>
                <a:latin typeface="Sarabun"/>
                <a:ea typeface="Sarabun"/>
                <a:cs typeface="Sarabun"/>
                <a:sym typeface="Sarabun"/>
              </a:rPr>
              <a:t>Does your company or industry employ sustainable practices?  </a:t>
            </a:r>
            <a:endParaRPr sz="1200">
              <a:solidFill>
                <a:srgbClr val="B7B7B7"/>
              </a:solidFill>
              <a:latin typeface="Sarabun"/>
              <a:ea typeface="Sarabun"/>
              <a:cs typeface="Sarabun"/>
              <a:sym typeface="Sarabun"/>
            </a:endParaRPr>
          </a:p>
        </p:txBody>
      </p:sp>
      <p:sp>
        <p:nvSpPr>
          <p:cNvPr id="575" name="Google Shape;575;p49"/>
          <p:cNvSpPr txBox="1"/>
          <p:nvPr/>
        </p:nvSpPr>
        <p:spPr>
          <a:xfrm>
            <a:off x="4899025" y="1489213"/>
            <a:ext cx="3501600" cy="618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B7B7B7"/>
                </a:solidFill>
                <a:latin typeface="Sarabun"/>
                <a:ea typeface="Sarabun"/>
                <a:cs typeface="Sarabun"/>
                <a:sym typeface="Sarabun"/>
              </a:rPr>
              <a:t>What made you start caring about getting into sustainability? </a:t>
            </a:r>
            <a:endParaRPr>
              <a:solidFill>
                <a:srgbClr val="B7B7B7"/>
              </a:solidFill>
              <a:latin typeface="Sarabun"/>
              <a:ea typeface="Sarabun"/>
              <a:cs typeface="Sarabun"/>
              <a:sym typeface="Sarabun"/>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0" name="Google Shape;580;p50"/>
          <p:cNvSpPr/>
          <p:nvPr/>
        </p:nvSpPr>
        <p:spPr>
          <a:xfrm>
            <a:off x="7341000" y="-1"/>
            <a:ext cx="3126130" cy="1594309"/>
          </a:xfrm>
          <a:custGeom>
            <a:avLst/>
            <a:gdLst/>
            <a:ahLst/>
            <a:cxnLst/>
            <a:rect l="l" t="t" r="r" b="b"/>
            <a:pathLst>
              <a:path w="53306" h="27416" extrusionOk="0">
                <a:moveTo>
                  <a:pt x="6939" y="0"/>
                </a:moveTo>
                <a:cubicBezTo>
                  <a:pt x="5238" y="2102"/>
                  <a:pt x="3837" y="4370"/>
                  <a:pt x="2669" y="6805"/>
                </a:cubicBezTo>
                <a:cubicBezTo>
                  <a:pt x="601" y="11408"/>
                  <a:pt x="1" y="16879"/>
                  <a:pt x="2269" y="21382"/>
                </a:cubicBezTo>
                <a:cubicBezTo>
                  <a:pt x="4050" y="24893"/>
                  <a:pt x="7910" y="27416"/>
                  <a:pt x="11747" y="27416"/>
                </a:cubicBezTo>
                <a:cubicBezTo>
                  <a:pt x="12796" y="27416"/>
                  <a:pt x="13842" y="27227"/>
                  <a:pt x="14845" y="26819"/>
                </a:cubicBezTo>
                <a:cubicBezTo>
                  <a:pt x="17580" y="25719"/>
                  <a:pt x="19548" y="23250"/>
                  <a:pt x="21883" y="21415"/>
                </a:cubicBezTo>
                <a:cubicBezTo>
                  <a:pt x="24984" y="19028"/>
                  <a:pt x="28739" y="17769"/>
                  <a:pt x="32592" y="17769"/>
                </a:cubicBezTo>
                <a:cubicBezTo>
                  <a:pt x="33423" y="17769"/>
                  <a:pt x="34258" y="17828"/>
                  <a:pt x="35092" y="17946"/>
                </a:cubicBezTo>
                <a:cubicBezTo>
                  <a:pt x="37952" y="18355"/>
                  <a:pt x="40870" y="19486"/>
                  <a:pt x="43712" y="19486"/>
                </a:cubicBezTo>
                <a:cubicBezTo>
                  <a:pt x="44583" y="19486"/>
                  <a:pt x="45447" y="19380"/>
                  <a:pt x="46300" y="19114"/>
                </a:cubicBezTo>
                <a:cubicBezTo>
                  <a:pt x="49636" y="18080"/>
                  <a:pt x="51838" y="14744"/>
                  <a:pt x="52538" y="11342"/>
                </a:cubicBezTo>
                <a:cubicBezTo>
                  <a:pt x="53305" y="7405"/>
                  <a:pt x="52505" y="3336"/>
                  <a:pt x="502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50"/>
          <p:cNvSpPr/>
          <p:nvPr/>
        </p:nvSpPr>
        <p:spPr>
          <a:xfrm rot="-6938683">
            <a:off x="8126862" y="259262"/>
            <a:ext cx="741010" cy="712642"/>
          </a:xfrm>
          <a:custGeom>
            <a:avLst/>
            <a:gdLst/>
            <a:ahLst/>
            <a:cxnLst/>
            <a:rect l="l" t="t" r="r" b="b"/>
            <a:pathLst>
              <a:path w="23193" h="20929" extrusionOk="0">
                <a:moveTo>
                  <a:pt x="4067" y="0"/>
                </a:moveTo>
                <a:cubicBezTo>
                  <a:pt x="3248" y="0"/>
                  <a:pt x="2438" y="358"/>
                  <a:pt x="1885" y="1050"/>
                </a:cubicBezTo>
                <a:cubicBezTo>
                  <a:pt x="1581" y="1354"/>
                  <a:pt x="1338" y="1718"/>
                  <a:pt x="1155" y="2113"/>
                </a:cubicBezTo>
                <a:cubicBezTo>
                  <a:pt x="304" y="3755"/>
                  <a:pt x="0" y="5579"/>
                  <a:pt x="304" y="7402"/>
                </a:cubicBezTo>
                <a:cubicBezTo>
                  <a:pt x="882" y="11779"/>
                  <a:pt x="3222" y="15731"/>
                  <a:pt x="6748" y="18345"/>
                </a:cubicBezTo>
                <a:cubicBezTo>
                  <a:pt x="8754" y="19864"/>
                  <a:pt x="10943" y="20928"/>
                  <a:pt x="13496" y="20928"/>
                </a:cubicBezTo>
                <a:cubicBezTo>
                  <a:pt x="17204" y="20898"/>
                  <a:pt x="20913" y="18284"/>
                  <a:pt x="22189" y="14819"/>
                </a:cubicBezTo>
                <a:cubicBezTo>
                  <a:pt x="23192" y="11962"/>
                  <a:pt x="22645" y="9196"/>
                  <a:pt x="20669" y="7402"/>
                </a:cubicBezTo>
                <a:cubicBezTo>
                  <a:pt x="19227" y="6082"/>
                  <a:pt x="17548" y="5548"/>
                  <a:pt x="15728" y="5548"/>
                </a:cubicBezTo>
                <a:cubicBezTo>
                  <a:pt x="15286" y="5548"/>
                  <a:pt x="14835" y="5580"/>
                  <a:pt x="14377" y="5639"/>
                </a:cubicBezTo>
                <a:cubicBezTo>
                  <a:pt x="13162" y="5791"/>
                  <a:pt x="11946" y="5913"/>
                  <a:pt x="10730" y="6034"/>
                </a:cubicBezTo>
                <a:cubicBezTo>
                  <a:pt x="10682" y="6040"/>
                  <a:pt x="10634" y="6043"/>
                  <a:pt x="10587" y="6043"/>
                </a:cubicBezTo>
                <a:cubicBezTo>
                  <a:pt x="10125" y="6043"/>
                  <a:pt x="9707" y="5779"/>
                  <a:pt x="9514" y="5366"/>
                </a:cubicBezTo>
                <a:cubicBezTo>
                  <a:pt x="9241" y="4879"/>
                  <a:pt x="8967" y="4424"/>
                  <a:pt x="8693" y="3937"/>
                </a:cubicBezTo>
                <a:cubicBezTo>
                  <a:pt x="7994" y="2661"/>
                  <a:pt x="7022" y="1506"/>
                  <a:pt x="5836" y="624"/>
                </a:cubicBezTo>
                <a:cubicBezTo>
                  <a:pt x="5312" y="205"/>
                  <a:pt x="4687" y="0"/>
                  <a:pt x="40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50"/>
          <p:cNvSpPr/>
          <p:nvPr/>
        </p:nvSpPr>
        <p:spPr>
          <a:xfrm rot="1351874">
            <a:off x="8074958" y="497023"/>
            <a:ext cx="449857" cy="398175"/>
          </a:xfrm>
          <a:custGeom>
            <a:avLst/>
            <a:gdLst/>
            <a:ahLst/>
            <a:cxnLst/>
            <a:rect l="l" t="t" r="r" b="b"/>
            <a:pathLst>
              <a:path w="64622" h="56688" fill="none" extrusionOk="0">
                <a:moveTo>
                  <a:pt x="28907" y="53618"/>
                </a:moveTo>
                <a:cubicBezTo>
                  <a:pt x="32129" y="55715"/>
                  <a:pt x="35959" y="56688"/>
                  <a:pt x="39789" y="56475"/>
                </a:cubicBezTo>
                <a:cubicBezTo>
                  <a:pt x="44713" y="56110"/>
                  <a:pt x="49272" y="53739"/>
                  <a:pt x="53163" y="50730"/>
                </a:cubicBezTo>
                <a:cubicBezTo>
                  <a:pt x="57236" y="47569"/>
                  <a:pt x="60792" y="43587"/>
                  <a:pt x="62677" y="38785"/>
                </a:cubicBezTo>
                <a:cubicBezTo>
                  <a:pt x="64561" y="34013"/>
                  <a:pt x="64622" y="28359"/>
                  <a:pt x="62099" y="23861"/>
                </a:cubicBezTo>
                <a:cubicBezTo>
                  <a:pt x="59576" y="19392"/>
                  <a:pt x="54865" y="16566"/>
                  <a:pt x="50123" y="14560"/>
                </a:cubicBezTo>
                <a:cubicBezTo>
                  <a:pt x="45351" y="12553"/>
                  <a:pt x="40305" y="11125"/>
                  <a:pt x="35928" y="8420"/>
                </a:cubicBezTo>
                <a:cubicBezTo>
                  <a:pt x="31339" y="5593"/>
                  <a:pt x="27296" y="1307"/>
                  <a:pt x="21946" y="578"/>
                </a:cubicBezTo>
                <a:cubicBezTo>
                  <a:pt x="17752" y="0"/>
                  <a:pt x="13588" y="1793"/>
                  <a:pt x="10001" y="4043"/>
                </a:cubicBezTo>
                <a:cubicBezTo>
                  <a:pt x="6080" y="6535"/>
                  <a:pt x="2372" y="9939"/>
                  <a:pt x="1125" y="14438"/>
                </a:cubicBezTo>
                <a:cubicBezTo>
                  <a:pt x="1" y="18572"/>
                  <a:pt x="1156" y="23070"/>
                  <a:pt x="3314" y="26779"/>
                </a:cubicBezTo>
                <a:cubicBezTo>
                  <a:pt x="5168" y="29940"/>
                  <a:pt x="7691" y="32523"/>
                  <a:pt x="10214" y="35107"/>
                </a:cubicBezTo>
                <a:cubicBezTo>
                  <a:pt x="12250" y="37204"/>
                  <a:pt x="14043" y="39788"/>
                  <a:pt x="15989" y="41885"/>
                </a:cubicBezTo>
                <a:cubicBezTo>
                  <a:pt x="19484" y="45624"/>
                  <a:pt x="23253" y="49150"/>
                  <a:pt x="27235" y="52402"/>
                </a:cubicBezTo>
                <a:cubicBezTo>
                  <a:pt x="27752" y="52858"/>
                  <a:pt x="28329" y="53253"/>
                  <a:pt x="28907" y="53618"/>
                </a:cubicBezTo>
                <a:close/>
              </a:path>
            </a:pathLst>
          </a:custGeom>
          <a:noFill/>
          <a:ln w="3810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3" name="Google Shape;583;p50"/>
          <p:cNvGrpSpPr/>
          <p:nvPr/>
        </p:nvGrpSpPr>
        <p:grpSpPr>
          <a:xfrm>
            <a:off x="8400614" y="480694"/>
            <a:ext cx="320162" cy="309251"/>
            <a:chOff x="5045500" y="842250"/>
            <a:chExt cx="503875" cy="481850"/>
          </a:xfrm>
        </p:grpSpPr>
        <p:sp>
          <p:nvSpPr>
            <p:cNvPr id="584" name="Google Shape;584;p50"/>
            <p:cNvSpPr/>
            <p:nvPr/>
          </p:nvSpPr>
          <p:spPr>
            <a:xfrm>
              <a:off x="5045500" y="842250"/>
              <a:ext cx="503875" cy="481850"/>
            </a:xfrm>
            <a:custGeom>
              <a:avLst/>
              <a:gdLst/>
              <a:ahLst/>
              <a:cxnLst/>
              <a:rect l="l" t="t" r="r" b="b"/>
              <a:pathLst>
                <a:path w="20155" h="19274" extrusionOk="0">
                  <a:moveTo>
                    <a:pt x="12103" y="1130"/>
                  </a:moveTo>
                  <a:cubicBezTo>
                    <a:pt x="13694" y="1130"/>
                    <a:pt x="15284" y="1735"/>
                    <a:pt x="16496" y="2945"/>
                  </a:cubicBezTo>
                  <a:cubicBezTo>
                    <a:pt x="18917" y="5366"/>
                    <a:pt x="18917" y="9305"/>
                    <a:pt x="16496" y="11729"/>
                  </a:cubicBezTo>
                  <a:cubicBezTo>
                    <a:pt x="15286" y="12940"/>
                    <a:pt x="13695" y="13545"/>
                    <a:pt x="12104" y="13545"/>
                  </a:cubicBezTo>
                  <a:cubicBezTo>
                    <a:pt x="10514" y="13545"/>
                    <a:pt x="8923" y="12940"/>
                    <a:pt x="7712" y="11729"/>
                  </a:cubicBezTo>
                  <a:cubicBezTo>
                    <a:pt x="5288" y="9305"/>
                    <a:pt x="5288" y="5369"/>
                    <a:pt x="7712" y="2945"/>
                  </a:cubicBezTo>
                  <a:cubicBezTo>
                    <a:pt x="8923" y="1735"/>
                    <a:pt x="10513" y="1130"/>
                    <a:pt x="12103" y="1130"/>
                  </a:cubicBezTo>
                  <a:close/>
                  <a:moveTo>
                    <a:pt x="4918" y="13726"/>
                  </a:moveTo>
                  <a:lnTo>
                    <a:pt x="5716" y="14524"/>
                  </a:lnTo>
                  <a:lnTo>
                    <a:pt x="4918" y="15322"/>
                  </a:lnTo>
                  <a:lnTo>
                    <a:pt x="4120" y="14524"/>
                  </a:lnTo>
                  <a:lnTo>
                    <a:pt x="4918" y="13726"/>
                  </a:lnTo>
                  <a:close/>
                  <a:moveTo>
                    <a:pt x="12106" y="1"/>
                  </a:moveTo>
                  <a:cubicBezTo>
                    <a:pt x="10226" y="1"/>
                    <a:pt x="8345" y="717"/>
                    <a:pt x="6914" y="2147"/>
                  </a:cubicBezTo>
                  <a:cubicBezTo>
                    <a:pt x="4725" y="4333"/>
                    <a:pt x="4240" y="7516"/>
                    <a:pt x="5315" y="10133"/>
                  </a:cubicBezTo>
                  <a:lnTo>
                    <a:pt x="4518" y="10931"/>
                  </a:lnTo>
                  <a:cubicBezTo>
                    <a:pt x="4009" y="11434"/>
                    <a:pt x="3876" y="12208"/>
                    <a:pt x="4192" y="12852"/>
                  </a:cubicBezTo>
                  <a:lnTo>
                    <a:pt x="663" y="16382"/>
                  </a:lnTo>
                  <a:cubicBezTo>
                    <a:pt x="1" y="17044"/>
                    <a:pt x="1" y="18116"/>
                    <a:pt x="663" y="18778"/>
                  </a:cubicBezTo>
                  <a:cubicBezTo>
                    <a:pt x="994" y="19108"/>
                    <a:pt x="1428" y="19273"/>
                    <a:pt x="1862" y="19273"/>
                  </a:cubicBezTo>
                  <a:cubicBezTo>
                    <a:pt x="2295" y="19273"/>
                    <a:pt x="2729" y="19108"/>
                    <a:pt x="3060" y="18778"/>
                  </a:cubicBezTo>
                  <a:lnTo>
                    <a:pt x="6586" y="15249"/>
                  </a:lnTo>
                  <a:cubicBezTo>
                    <a:pt x="6820" y="15363"/>
                    <a:pt x="7071" y="15418"/>
                    <a:pt x="7320" y="15418"/>
                  </a:cubicBezTo>
                  <a:cubicBezTo>
                    <a:pt x="7757" y="15418"/>
                    <a:pt x="8188" y="15247"/>
                    <a:pt x="8510" y="14921"/>
                  </a:cubicBezTo>
                  <a:lnTo>
                    <a:pt x="9308" y="14126"/>
                  </a:lnTo>
                  <a:cubicBezTo>
                    <a:pt x="10192" y="14489"/>
                    <a:pt x="11145" y="14675"/>
                    <a:pt x="12104" y="14675"/>
                  </a:cubicBezTo>
                  <a:cubicBezTo>
                    <a:pt x="13962" y="14675"/>
                    <a:pt x="15843" y="13979"/>
                    <a:pt x="17294" y="12527"/>
                  </a:cubicBezTo>
                  <a:cubicBezTo>
                    <a:pt x="20155" y="9666"/>
                    <a:pt x="20155" y="5008"/>
                    <a:pt x="17294" y="2147"/>
                  </a:cubicBezTo>
                  <a:cubicBezTo>
                    <a:pt x="15864" y="716"/>
                    <a:pt x="13985" y="1"/>
                    <a:pt x="12106"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85" name="Google Shape;585;p50"/>
            <p:cNvSpPr/>
            <p:nvPr/>
          </p:nvSpPr>
          <p:spPr>
            <a:xfrm>
              <a:off x="5221050" y="898625"/>
              <a:ext cx="254100" cy="254100"/>
            </a:xfrm>
            <a:custGeom>
              <a:avLst/>
              <a:gdLst/>
              <a:ahLst/>
              <a:cxnLst/>
              <a:rect l="l" t="t" r="r" b="b"/>
              <a:pathLst>
                <a:path w="10164" h="10164" extrusionOk="0">
                  <a:moveTo>
                    <a:pt x="5081" y="1"/>
                  </a:moveTo>
                  <a:cubicBezTo>
                    <a:pt x="2274" y="1"/>
                    <a:pt x="1" y="2274"/>
                    <a:pt x="1" y="5081"/>
                  </a:cubicBezTo>
                  <a:cubicBezTo>
                    <a:pt x="1" y="7887"/>
                    <a:pt x="2274" y="10164"/>
                    <a:pt x="5081" y="10164"/>
                  </a:cubicBezTo>
                  <a:cubicBezTo>
                    <a:pt x="7887" y="10164"/>
                    <a:pt x="10164" y="7887"/>
                    <a:pt x="10164" y="5081"/>
                  </a:cubicBezTo>
                  <a:cubicBezTo>
                    <a:pt x="10164" y="2274"/>
                    <a:pt x="7887" y="1"/>
                    <a:pt x="5081"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586" name="Google Shape;586;p50"/>
          <p:cNvSpPr txBox="1">
            <a:spLocks noGrp="1"/>
          </p:cNvSpPr>
          <p:nvPr>
            <p:ph type="ctrTitle" idx="4294967295"/>
          </p:nvPr>
        </p:nvSpPr>
        <p:spPr>
          <a:xfrm>
            <a:off x="4602875" y="2001975"/>
            <a:ext cx="2306400" cy="109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6000" b="0"/>
              <a:t>Julia</a:t>
            </a:r>
            <a:endParaRPr sz="6000" b="0"/>
          </a:p>
        </p:txBody>
      </p:sp>
      <p:sp>
        <p:nvSpPr>
          <p:cNvPr id="587" name="Google Shape;587;p50"/>
          <p:cNvSpPr txBox="1">
            <a:spLocks noGrp="1"/>
          </p:cNvSpPr>
          <p:nvPr>
            <p:ph type="subTitle" idx="4294967295"/>
          </p:nvPr>
        </p:nvSpPr>
        <p:spPr>
          <a:xfrm flipH="1">
            <a:off x="4429775" y="1345200"/>
            <a:ext cx="1237500" cy="593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3500">
                <a:solidFill>
                  <a:schemeClr val="accent5"/>
                </a:solidFill>
              </a:rPr>
              <a:t>meet</a:t>
            </a:r>
            <a:endParaRPr sz="3500">
              <a:solidFill>
                <a:schemeClr val="accent5"/>
              </a:solidFill>
            </a:endParaRPr>
          </a:p>
        </p:txBody>
      </p:sp>
      <p:pic>
        <p:nvPicPr>
          <p:cNvPr id="588" name="Google Shape;588;p50"/>
          <p:cNvPicPr preferRelativeResize="0"/>
          <p:nvPr/>
        </p:nvPicPr>
        <p:blipFill rotWithShape="1">
          <a:blip r:embed="rId3">
            <a:alphaModFix/>
          </a:blip>
          <a:srcRect l="4354" r="4354"/>
          <a:stretch/>
        </p:blipFill>
        <p:spPr>
          <a:xfrm>
            <a:off x="927650" y="340275"/>
            <a:ext cx="3055797" cy="4462950"/>
          </a:xfrm>
          <a:prstGeom prst="rect">
            <a:avLst/>
          </a:prstGeom>
          <a:noFill/>
          <a:ln w="76200" cap="flat" cmpd="sng">
            <a:solidFill>
              <a:schemeClr val="accent2"/>
            </a:solidFill>
            <a:prstDash val="solid"/>
            <a:round/>
            <a:headEnd type="none" w="sm" len="sm"/>
            <a:tailEnd type="none" w="sm" len="sm"/>
          </a:ln>
        </p:spPr>
      </p:pic>
      <p:sp>
        <p:nvSpPr>
          <p:cNvPr id="589" name="Google Shape;589;p50"/>
          <p:cNvSpPr txBox="1">
            <a:spLocks noGrp="1"/>
          </p:cNvSpPr>
          <p:nvPr>
            <p:ph type="subTitle" idx="4294967295"/>
          </p:nvPr>
        </p:nvSpPr>
        <p:spPr>
          <a:xfrm flipH="1">
            <a:off x="4429775" y="3005075"/>
            <a:ext cx="3422400" cy="593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000">
                <a:solidFill>
                  <a:schemeClr val="accent5"/>
                </a:solidFill>
              </a:rPr>
              <a:t>marketing associate at BEHR</a:t>
            </a:r>
            <a:endParaRPr sz="2000">
              <a:solidFill>
                <a:schemeClr val="accent5"/>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594" name="Google Shape;594;p51"/>
          <p:cNvSpPr/>
          <p:nvPr/>
        </p:nvSpPr>
        <p:spPr>
          <a:xfrm>
            <a:off x="7341000" y="-1"/>
            <a:ext cx="3126130" cy="1594309"/>
          </a:xfrm>
          <a:custGeom>
            <a:avLst/>
            <a:gdLst/>
            <a:ahLst/>
            <a:cxnLst/>
            <a:rect l="l" t="t" r="r" b="b"/>
            <a:pathLst>
              <a:path w="53306" h="27416" extrusionOk="0">
                <a:moveTo>
                  <a:pt x="6939" y="0"/>
                </a:moveTo>
                <a:cubicBezTo>
                  <a:pt x="5238" y="2102"/>
                  <a:pt x="3837" y="4370"/>
                  <a:pt x="2669" y="6805"/>
                </a:cubicBezTo>
                <a:cubicBezTo>
                  <a:pt x="601" y="11408"/>
                  <a:pt x="1" y="16879"/>
                  <a:pt x="2269" y="21382"/>
                </a:cubicBezTo>
                <a:cubicBezTo>
                  <a:pt x="4050" y="24893"/>
                  <a:pt x="7910" y="27416"/>
                  <a:pt x="11747" y="27416"/>
                </a:cubicBezTo>
                <a:cubicBezTo>
                  <a:pt x="12796" y="27416"/>
                  <a:pt x="13842" y="27227"/>
                  <a:pt x="14845" y="26819"/>
                </a:cubicBezTo>
                <a:cubicBezTo>
                  <a:pt x="17580" y="25719"/>
                  <a:pt x="19548" y="23250"/>
                  <a:pt x="21883" y="21415"/>
                </a:cubicBezTo>
                <a:cubicBezTo>
                  <a:pt x="24984" y="19028"/>
                  <a:pt x="28739" y="17769"/>
                  <a:pt x="32592" y="17769"/>
                </a:cubicBezTo>
                <a:cubicBezTo>
                  <a:pt x="33423" y="17769"/>
                  <a:pt x="34258" y="17828"/>
                  <a:pt x="35092" y="17946"/>
                </a:cubicBezTo>
                <a:cubicBezTo>
                  <a:pt x="37952" y="18355"/>
                  <a:pt x="40870" y="19486"/>
                  <a:pt x="43712" y="19486"/>
                </a:cubicBezTo>
                <a:cubicBezTo>
                  <a:pt x="44583" y="19486"/>
                  <a:pt x="45447" y="19380"/>
                  <a:pt x="46300" y="19114"/>
                </a:cubicBezTo>
                <a:cubicBezTo>
                  <a:pt x="49636" y="18080"/>
                  <a:pt x="51838" y="14744"/>
                  <a:pt x="52538" y="11342"/>
                </a:cubicBezTo>
                <a:cubicBezTo>
                  <a:pt x="53305" y="7405"/>
                  <a:pt x="52505" y="3336"/>
                  <a:pt x="502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51"/>
          <p:cNvSpPr/>
          <p:nvPr/>
        </p:nvSpPr>
        <p:spPr>
          <a:xfrm rot="-6938683">
            <a:off x="8126862" y="259262"/>
            <a:ext cx="741010" cy="712642"/>
          </a:xfrm>
          <a:custGeom>
            <a:avLst/>
            <a:gdLst/>
            <a:ahLst/>
            <a:cxnLst/>
            <a:rect l="l" t="t" r="r" b="b"/>
            <a:pathLst>
              <a:path w="23193" h="20929" extrusionOk="0">
                <a:moveTo>
                  <a:pt x="4067" y="0"/>
                </a:moveTo>
                <a:cubicBezTo>
                  <a:pt x="3248" y="0"/>
                  <a:pt x="2438" y="358"/>
                  <a:pt x="1885" y="1050"/>
                </a:cubicBezTo>
                <a:cubicBezTo>
                  <a:pt x="1581" y="1354"/>
                  <a:pt x="1338" y="1718"/>
                  <a:pt x="1155" y="2113"/>
                </a:cubicBezTo>
                <a:cubicBezTo>
                  <a:pt x="304" y="3755"/>
                  <a:pt x="0" y="5579"/>
                  <a:pt x="304" y="7402"/>
                </a:cubicBezTo>
                <a:cubicBezTo>
                  <a:pt x="882" y="11779"/>
                  <a:pt x="3222" y="15731"/>
                  <a:pt x="6748" y="18345"/>
                </a:cubicBezTo>
                <a:cubicBezTo>
                  <a:pt x="8754" y="19864"/>
                  <a:pt x="10943" y="20928"/>
                  <a:pt x="13496" y="20928"/>
                </a:cubicBezTo>
                <a:cubicBezTo>
                  <a:pt x="17204" y="20898"/>
                  <a:pt x="20913" y="18284"/>
                  <a:pt x="22189" y="14819"/>
                </a:cubicBezTo>
                <a:cubicBezTo>
                  <a:pt x="23192" y="11962"/>
                  <a:pt x="22645" y="9196"/>
                  <a:pt x="20669" y="7402"/>
                </a:cubicBezTo>
                <a:cubicBezTo>
                  <a:pt x="19227" y="6082"/>
                  <a:pt x="17548" y="5548"/>
                  <a:pt x="15728" y="5548"/>
                </a:cubicBezTo>
                <a:cubicBezTo>
                  <a:pt x="15286" y="5548"/>
                  <a:pt x="14835" y="5580"/>
                  <a:pt x="14377" y="5639"/>
                </a:cubicBezTo>
                <a:cubicBezTo>
                  <a:pt x="13162" y="5791"/>
                  <a:pt x="11946" y="5913"/>
                  <a:pt x="10730" y="6034"/>
                </a:cubicBezTo>
                <a:cubicBezTo>
                  <a:pt x="10682" y="6040"/>
                  <a:pt x="10634" y="6043"/>
                  <a:pt x="10587" y="6043"/>
                </a:cubicBezTo>
                <a:cubicBezTo>
                  <a:pt x="10125" y="6043"/>
                  <a:pt x="9707" y="5779"/>
                  <a:pt x="9514" y="5366"/>
                </a:cubicBezTo>
                <a:cubicBezTo>
                  <a:pt x="9241" y="4879"/>
                  <a:pt x="8967" y="4424"/>
                  <a:pt x="8693" y="3937"/>
                </a:cubicBezTo>
                <a:cubicBezTo>
                  <a:pt x="7994" y="2661"/>
                  <a:pt x="7022" y="1506"/>
                  <a:pt x="5836" y="624"/>
                </a:cubicBezTo>
                <a:cubicBezTo>
                  <a:pt x="5312" y="205"/>
                  <a:pt x="4687" y="0"/>
                  <a:pt x="40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51"/>
          <p:cNvSpPr/>
          <p:nvPr/>
        </p:nvSpPr>
        <p:spPr>
          <a:xfrm rot="1351874">
            <a:off x="8074958" y="497023"/>
            <a:ext cx="449857" cy="398175"/>
          </a:xfrm>
          <a:custGeom>
            <a:avLst/>
            <a:gdLst/>
            <a:ahLst/>
            <a:cxnLst/>
            <a:rect l="l" t="t" r="r" b="b"/>
            <a:pathLst>
              <a:path w="64622" h="56688" fill="none" extrusionOk="0">
                <a:moveTo>
                  <a:pt x="28907" y="53618"/>
                </a:moveTo>
                <a:cubicBezTo>
                  <a:pt x="32129" y="55715"/>
                  <a:pt x="35959" y="56688"/>
                  <a:pt x="39789" y="56475"/>
                </a:cubicBezTo>
                <a:cubicBezTo>
                  <a:pt x="44713" y="56110"/>
                  <a:pt x="49272" y="53739"/>
                  <a:pt x="53163" y="50730"/>
                </a:cubicBezTo>
                <a:cubicBezTo>
                  <a:pt x="57236" y="47569"/>
                  <a:pt x="60792" y="43587"/>
                  <a:pt x="62677" y="38785"/>
                </a:cubicBezTo>
                <a:cubicBezTo>
                  <a:pt x="64561" y="34013"/>
                  <a:pt x="64622" y="28359"/>
                  <a:pt x="62099" y="23861"/>
                </a:cubicBezTo>
                <a:cubicBezTo>
                  <a:pt x="59576" y="19392"/>
                  <a:pt x="54865" y="16566"/>
                  <a:pt x="50123" y="14560"/>
                </a:cubicBezTo>
                <a:cubicBezTo>
                  <a:pt x="45351" y="12553"/>
                  <a:pt x="40305" y="11125"/>
                  <a:pt x="35928" y="8420"/>
                </a:cubicBezTo>
                <a:cubicBezTo>
                  <a:pt x="31339" y="5593"/>
                  <a:pt x="27296" y="1307"/>
                  <a:pt x="21946" y="578"/>
                </a:cubicBezTo>
                <a:cubicBezTo>
                  <a:pt x="17752" y="0"/>
                  <a:pt x="13588" y="1793"/>
                  <a:pt x="10001" y="4043"/>
                </a:cubicBezTo>
                <a:cubicBezTo>
                  <a:pt x="6080" y="6535"/>
                  <a:pt x="2372" y="9939"/>
                  <a:pt x="1125" y="14438"/>
                </a:cubicBezTo>
                <a:cubicBezTo>
                  <a:pt x="1" y="18572"/>
                  <a:pt x="1156" y="23070"/>
                  <a:pt x="3314" y="26779"/>
                </a:cubicBezTo>
                <a:cubicBezTo>
                  <a:pt x="5168" y="29940"/>
                  <a:pt x="7691" y="32523"/>
                  <a:pt x="10214" y="35107"/>
                </a:cubicBezTo>
                <a:cubicBezTo>
                  <a:pt x="12250" y="37204"/>
                  <a:pt x="14043" y="39788"/>
                  <a:pt x="15989" y="41885"/>
                </a:cubicBezTo>
                <a:cubicBezTo>
                  <a:pt x="19484" y="45624"/>
                  <a:pt x="23253" y="49150"/>
                  <a:pt x="27235" y="52402"/>
                </a:cubicBezTo>
                <a:cubicBezTo>
                  <a:pt x="27752" y="52858"/>
                  <a:pt x="28329" y="53253"/>
                  <a:pt x="28907" y="53618"/>
                </a:cubicBezTo>
                <a:close/>
              </a:path>
            </a:pathLst>
          </a:custGeom>
          <a:noFill/>
          <a:ln w="3810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7" name="Google Shape;597;p51"/>
          <p:cNvGrpSpPr/>
          <p:nvPr/>
        </p:nvGrpSpPr>
        <p:grpSpPr>
          <a:xfrm>
            <a:off x="8400614" y="480694"/>
            <a:ext cx="320162" cy="309251"/>
            <a:chOff x="5045500" y="842250"/>
            <a:chExt cx="503875" cy="481850"/>
          </a:xfrm>
        </p:grpSpPr>
        <p:sp>
          <p:nvSpPr>
            <p:cNvPr id="598" name="Google Shape;598;p51"/>
            <p:cNvSpPr/>
            <p:nvPr/>
          </p:nvSpPr>
          <p:spPr>
            <a:xfrm>
              <a:off x="5045500" y="842250"/>
              <a:ext cx="503875" cy="481850"/>
            </a:xfrm>
            <a:custGeom>
              <a:avLst/>
              <a:gdLst/>
              <a:ahLst/>
              <a:cxnLst/>
              <a:rect l="l" t="t" r="r" b="b"/>
              <a:pathLst>
                <a:path w="20155" h="19274" extrusionOk="0">
                  <a:moveTo>
                    <a:pt x="12103" y="1130"/>
                  </a:moveTo>
                  <a:cubicBezTo>
                    <a:pt x="13694" y="1130"/>
                    <a:pt x="15284" y="1735"/>
                    <a:pt x="16496" y="2945"/>
                  </a:cubicBezTo>
                  <a:cubicBezTo>
                    <a:pt x="18917" y="5366"/>
                    <a:pt x="18917" y="9305"/>
                    <a:pt x="16496" y="11729"/>
                  </a:cubicBezTo>
                  <a:cubicBezTo>
                    <a:pt x="15286" y="12940"/>
                    <a:pt x="13695" y="13545"/>
                    <a:pt x="12104" y="13545"/>
                  </a:cubicBezTo>
                  <a:cubicBezTo>
                    <a:pt x="10514" y="13545"/>
                    <a:pt x="8923" y="12940"/>
                    <a:pt x="7712" y="11729"/>
                  </a:cubicBezTo>
                  <a:cubicBezTo>
                    <a:pt x="5288" y="9305"/>
                    <a:pt x="5288" y="5369"/>
                    <a:pt x="7712" y="2945"/>
                  </a:cubicBezTo>
                  <a:cubicBezTo>
                    <a:pt x="8923" y="1735"/>
                    <a:pt x="10513" y="1130"/>
                    <a:pt x="12103" y="1130"/>
                  </a:cubicBezTo>
                  <a:close/>
                  <a:moveTo>
                    <a:pt x="4918" y="13726"/>
                  </a:moveTo>
                  <a:lnTo>
                    <a:pt x="5716" y="14524"/>
                  </a:lnTo>
                  <a:lnTo>
                    <a:pt x="4918" y="15322"/>
                  </a:lnTo>
                  <a:lnTo>
                    <a:pt x="4120" y="14524"/>
                  </a:lnTo>
                  <a:lnTo>
                    <a:pt x="4918" y="13726"/>
                  </a:lnTo>
                  <a:close/>
                  <a:moveTo>
                    <a:pt x="12106" y="1"/>
                  </a:moveTo>
                  <a:cubicBezTo>
                    <a:pt x="10226" y="1"/>
                    <a:pt x="8345" y="717"/>
                    <a:pt x="6914" y="2147"/>
                  </a:cubicBezTo>
                  <a:cubicBezTo>
                    <a:pt x="4725" y="4333"/>
                    <a:pt x="4240" y="7516"/>
                    <a:pt x="5315" y="10133"/>
                  </a:cubicBezTo>
                  <a:lnTo>
                    <a:pt x="4518" y="10931"/>
                  </a:lnTo>
                  <a:cubicBezTo>
                    <a:pt x="4009" y="11434"/>
                    <a:pt x="3876" y="12208"/>
                    <a:pt x="4192" y="12852"/>
                  </a:cubicBezTo>
                  <a:lnTo>
                    <a:pt x="663" y="16382"/>
                  </a:lnTo>
                  <a:cubicBezTo>
                    <a:pt x="1" y="17044"/>
                    <a:pt x="1" y="18116"/>
                    <a:pt x="663" y="18778"/>
                  </a:cubicBezTo>
                  <a:cubicBezTo>
                    <a:pt x="994" y="19108"/>
                    <a:pt x="1428" y="19273"/>
                    <a:pt x="1862" y="19273"/>
                  </a:cubicBezTo>
                  <a:cubicBezTo>
                    <a:pt x="2295" y="19273"/>
                    <a:pt x="2729" y="19108"/>
                    <a:pt x="3060" y="18778"/>
                  </a:cubicBezTo>
                  <a:lnTo>
                    <a:pt x="6586" y="15249"/>
                  </a:lnTo>
                  <a:cubicBezTo>
                    <a:pt x="6820" y="15363"/>
                    <a:pt x="7071" y="15418"/>
                    <a:pt x="7320" y="15418"/>
                  </a:cubicBezTo>
                  <a:cubicBezTo>
                    <a:pt x="7757" y="15418"/>
                    <a:pt x="8188" y="15247"/>
                    <a:pt x="8510" y="14921"/>
                  </a:cubicBezTo>
                  <a:lnTo>
                    <a:pt x="9308" y="14126"/>
                  </a:lnTo>
                  <a:cubicBezTo>
                    <a:pt x="10192" y="14489"/>
                    <a:pt x="11145" y="14675"/>
                    <a:pt x="12104" y="14675"/>
                  </a:cubicBezTo>
                  <a:cubicBezTo>
                    <a:pt x="13962" y="14675"/>
                    <a:pt x="15843" y="13979"/>
                    <a:pt x="17294" y="12527"/>
                  </a:cubicBezTo>
                  <a:cubicBezTo>
                    <a:pt x="20155" y="9666"/>
                    <a:pt x="20155" y="5008"/>
                    <a:pt x="17294" y="2147"/>
                  </a:cubicBezTo>
                  <a:cubicBezTo>
                    <a:pt x="15864" y="716"/>
                    <a:pt x="13985" y="1"/>
                    <a:pt x="12106"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599" name="Google Shape;599;p51"/>
            <p:cNvSpPr/>
            <p:nvPr/>
          </p:nvSpPr>
          <p:spPr>
            <a:xfrm>
              <a:off x="5221050" y="898625"/>
              <a:ext cx="254100" cy="254100"/>
            </a:xfrm>
            <a:custGeom>
              <a:avLst/>
              <a:gdLst/>
              <a:ahLst/>
              <a:cxnLst/>
              <a:rect l="l" t="t" r="r" b="b"/>
              <a:pathLst>
                <a:path w="10164" h="10164" extrusionOk="0">
                  <a:moveTo>
                    <a:pt x="5081" y="1"/>
                  </a:moveTo>
                  <a:cubicBezTo>
                    <a:pt x="2274" y="1"/>
                    <a:pt x="1" y="2274"/>
                    <a:pt x="1" y="5081"/>
                  </a:cubicBezTo>
                  <a:cubicBezTo>
                    <a:pt x="1" y="7887"/>
                    <a:pt x="2274" y="10164"/>
                    <a:pt x="5081" y="10164"/>
                  </a:cubicBezTo>
                  <a:cubicBezTo>
                    <a:pt x="7887" y="10164"/>
                    <a:pt x="10164" y="7887"/>
                    <a:pt x="10164" y="5081"/>
                  </a:cubicBezTo>
                  <a:cubicBezTo>
                    <a:pt x="10164" y="2274"/>
                    <a:pt x="7887" y="1"/>
                    <a:pt x="5081"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pic>
        <p:nvPicPr>
          <p:cNvPr id="600" name="Google Shape;600;p51"/>
          <p:cNvPicPr preferRelativeResize="0"/>
          <p:nvPr/>
        </p:nvPicPr>
        <p:blipFill rotWithShape="1">
          <a:blip r:embed="rId3">
            <a:alphaModFix/>
          </a:blip>
          <a:srcRect l="3526" r="7426"/>
          <a:stretch/>
        </p:blipFill>
        <p:spPr>
          <a:xfrm>
            <a:off x="1017425" y="586400"/>
            <a:ext cx="3252124" cy="3970699"/>
          </a:xfrm>
          <a:prstGeom prst="rect">
            <a:avLst/>
          </a:prstGeom>
          <a:noFill/>
          <a:ln w="76200" cap="flat" cmpd="sng">
            <a:solidFill>
              <a:schemeClr val="dk2"/>
            </a:solidFill>
            <a:prstDash val="solid"/>
            <a:round/>
            <a:headEnd type="none" w="sm" len="sm"/>
            <a:tailEnd type="none" w="sm" len="sm"/>
          </a:ln>
        </p:spPr>
      </p:pic>
      <p:sp>
        <p:nvSpPr>
          <p:cNvPr id="601" name="Google Shape;601;p51"/>
          <p:cNvSpPr txBox="1">
            <a:spLocks noGrp="1"/>
          </p:cNvSpPr>
          <p:nvPr>
            <p:ph type="ctrTitle" idx="4294967295"/>
          </p:nvPr>
        </p:nvSpPr>
        <p:spPr>
          <a:xfrm>
            <a:off x="4602875" y="2001975"/>
            <a:ext cx="2306400" cy="109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6000" b="0"/>
              <a:t>Joe</a:t>
            </a:r>
            <a:endParaRPr sz="6000" b="0"/>
          </a:p>
        </p:txBody>
      </p:sp>
      <p:sp>
        <p:nvSpPr>
          <p:cNvPr id="602" name="Google Shape;602;p51"/>
          <p:cNvSpPr txBox="1">
            <a:spLocks noGrp="1"/>
          </p:cNvSpPr>
          <p:nvPr>
            <p:ph type="subTitle" idx="4294967295"/>
          </p:nvPr>
        </p:nvSpPr>
        <p:spPr>
          <a:xfrm flipH="1">
            <a:off x="4429775" y="1345200"/>
            <a:ext cx="1237500" cy="593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3500">
                <a:solidFill>
                  <a:schemeClr val="accent5"/>
                </a:solidFill>
              </a:rPr>
              <a:t>meet</a:t>
            </a:r>
            <a:endParaRPr sz="3500">
              <a:solidFill>
                <a:schemeClr val="accent5"/>
              </a:solidFill>
            </a:endParaRPr>
          </a:p>
        </p:txBody>
      </p:sp>
      <p:sp>
        <p:nvSpPr>
          <p:cNvPr id="603" name="Google Shape;603;p51"/>
          <p:cNvSpPr txBox="1">
            <a:spLocks noGrp="1"/>
          </p:cNvSpPr>
          <p:nvPr>
            <p:ph type="subTitle" idx="4294967295"/>
          </p:nvPr>
        </p:nvSpPr>
        <p:spPr>
          <a:xfrm flipH="1">
            <a:off x="4429775" y="3005075"/>
            <a:ext cx="3422400" cy="593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000">
                <a:solidFill>
                  <a:schemeClr val="accent5"/>
                </a:solidFill>
              </a:rPr>
              <a:t>environmental activist</a:t>
            </a:r>
            <a:endParaRPr sz="2000">
              <a:solidFill>
                <a:schemeClr val="accent5"/>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sp>
        <p:nvSpPr>
          <p:cNvPr id="608" name="Google Shape;608;p52"/>
          <p:cNvSpPr/>
          <p:nvPr/>
        </p:nvSpPr>
        <p:spPr>
          <a:xfrm>
            <a:off x="7341000" y="-1"/>
            <a:ext cx="3126130" cy="1594309"/>
          </a:xfrm>
          <a:custGeom>
            <a:avLst/>
            <a:gdLst/>
            <a:ahLst/>
            <a:cxnLst/>
            <a:rect l="l" t="t" r="r" b="b"/>
            <a:pathLst>
              <a:path w="53306" h="27416" extrusionOk="0">
                <a:moveTo>
                  <a:pt x="6939" y="0"/>
                </a:moveTo>
                <a:cubicBezTo>
                  <a:pt x="5238" y="2102"/>
                  <a:pt x="3837" y="4370"/>
                  <a:pt x="2669" y="6805"/>
                </a:cubicBezTo>
                <a:cubicBezTo>
                  <a:pt x="601" y="11408"/>
                  <a:pt x="1" y="16879"/>
                  <a:pt x="2269" y="21382"/>
                </a:cubicBezTo>
                <a:cubicBezTo>
                  <a:pt x="4050" y="24893"/>
                  <a:pt x="7910" y="27416"/>
                  <a:pt x="11747" y="27416"/>
                </a:cubicBezTo>
                <a:cubicBezTo>
                  <a:pt x="12796" y="27416"/>
                  <a:pt x="13842" y="27227"/>
                  <a:pt x="14845" y="26819"/>
                </a:cubicBezTo>
                <a:cubicBezTo>
                  <a:pt x="17580" y="25719"/>
                  <a:pt x="19548" y="23250"/>
                  <a:pt x="21883" y="21415"/>
                </a:cubicBezTo>
                <a:cubicBezTo>
                  <a:pt x="24984" y="19028"/>
                  <a:pt x="28739" y="17769"/>
                  <a:pt x="32592" y="17769"/>
                </a:cubicBezTo>
                <a:cubicBezTo>
                  <a:pt x="33423" y="17769"/>
                  <a:pt x="34258" y="17828"/>
                  <a:pt x="35092" y="17946"/>
                </a:cubicBezTo>
                <a:cubicBezTo>
                  <a:pt x="37952" y="18355"/>
                  <a:pt x="40870" y="19486"/>
                  <a:pt x="43712" y="19486"/>
                </a:cubicBezTo>
                <a:cubicBezTo>
                  <a:pt x="44583" y="19486"/>
                  <a:pt x="45447" y="19380"/>
                  <a:pt x="46300" y="19114"/>
                </a:cubicBezTo>
                <a:cubicBezTo>
                  <a:pt x="49636" y="18080"/>
                  <a:pt x="51838" y="14744"/>
                  <a:pt x="52538" y="11342"/>
                </a:cubicBezTo>
                <a:cubicBezTo>
                  <a:pt x="53305" y="7405"/>
                  <a:pt x="52505" y="3336"/>
                  <a:pt x="502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52"/>
          <p:cNvSpPr/>
          <p:nvPr/>
        </p:nvSpPr>
        <p:spPr>
          <a:xfrm rot="-6938683">
            <a:off x="8126862" y="259262"/>
            <a:ext cx="741010" cy="712642"/>
          </a:xfrm>
          <a:custGeom>
            <a:avLst/>
            <a:gdLst/>
            <a:ahLst/>
            <a:cxnLst/>
            <a:rect l="l" t="t" r="r" b="b"/>
            <a:pathLst>
              <a:path w="23193" h="20929" extrusionOk="0">
                <a:moveTo>
                  <a:pt x="4067" y="0"/>
                </a:moveTo>
                <a:cubicBezTo>
                  <a:pt x="3248" y="0"/>
                  <a:pt x="2438" y="358"/>
                  <a:pt x="1885" y="1050"/>
                </a:cubicBezTo>
                <a:cubicBezTo>
                  <a:pt x="1581" y="1354"/>
                  <a:pt x="1338" y="1718"/>
                  <a:pt x="1155" y="2113"/>
                </a:cubicBezTo>
                <a:cubicBezTo>
                  <a:pt x="304" y="3755"/>
                  <a:pt x="0" y="5579"/>
                  <a:pt x="304" y="7402"/>
                </a:cubicBezTo>
                <a:cubicBezTo>
                  <a:pt x="882" y="11779"/>
                  <a:pt x="3222" y="15731"/>
                  <a:pt x="6748" y="18345"/>
                </a:cubicBezTo>
                <a:cubicBezTo>
                  <a:pt x="8754" y="19864"/>
                  <a:pt x="10943" y="20928"/>
                  <a:pt x="13496" y="20928"/>
                </a:cubicBezTo>
                <a:cubicBezTo>
                  <a:pt x="17204" y="20898"/>
                  <a:pt x="20913" y="18284"/>
                  <a:pt x="22189" y="14819"/>
                </a:cubicBezTo>
                <a:cubicBezTo>
                  <a:pt x="23192" y="11962"/>
                  <a:pt x="22645" y="9196"/>
                  <a:pt x="20669" y="7402"/>
                </a:cubicBezTo>
                <a:cubicBezTo>
                  <a:pt x="19227" y="6082"/>
                  <a:pt x="17548" y="5548"/>
                  <a:pt x="15728" y="5548"/>
                </a:cubicBezTo>
                <a:cubicBezTo>
                  <a:pt x="15286" y="5548"/>
                  <a:pt x="14835" y="5580"/>
                  <a:pt x="14377" y="5639"/>
                </a:cubicBezTo>
                <a:cubicBezTo>
                  <a:pt x="13162" y="5791"/>
                  <a:pt x="11946" y="5913"/>
                  <a:pt x="10730" y="6034"/>
                </a:cubicBezTo>
                <a:cubicBezTo>
                  <a:pt x="10682" y="6040"/>
                  <a:pt x="10634" y="6043"/>
                  <a:pt x="10587" y="6043"/>
                </a:cubicBezTo>
                <a:cubicBezTo>
                  <a:pt x="10125" y="6043"/>
                  <a:pt x="9707" y="5779"/>
                  <a:pt x="9514" y="5366"/>
                </a:cubicBezTo>
                <a:cubicBezTo>
                  <a:pt x="9241" y="4879"/>
                  <a:pt x="8967" y="4424"/>
                  <a:pt x="8693" y="3937"/>
                </a:cubicBezTo>
                <a:cubicBezTo>
                  <a:pt x="7994" y="2661"/>
                  <a:pt x="7022" y="1506"/>
                  <a:pt x="5836" y="624"/>
                </a:cubicBezTo>
                <a:cubicBezTo>
                  <a:pt x="5312" y="205"/>
                  <a:pt x="4687" y="0"/>
                  <a:pt x="40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52"/>
          <p:cNvSpPr/>
          <p:nvPr/>
        </p:nvSpPr>
        <p:spPr>
          <a:xfrm rot="1351874">
            <a:off x="8074958" y="497023"/>
            <a:ext cx="449857" cy="398175"/>
          </a:xfrm>
          <a:custGeom>
            <a:avLst/>
            <a:gdLst/>
            <a:ahLst/>
            <a:cxnLst/>
            <a:rect l="l" t="t" r="r" b="b"/>
            <a:pathLst>
              <a:path w="64622" h="56688" fill="none" extrusionOk="0">
                <a:moveTo>
                  <a:pt x="28907" y="53618"/>
                </a:moveTo>
                <a:cubicBezTo>
                  <a:pt x="32129" y="55715"/>
                  <a:pt x="35959" y="56688"/>
                  <a:pt x="39789" y="56475"/>
                </a:cubicBezTo>
                <a:cubicBezTo>
                  <a:pt x="44713" y="56110"/>
                  <a:pt x="49272" y="53739"/>
                  <a:pt x="53163" y="50730"/>
                </a:cubicBezTo>
                <a:cubicBezTo>
                  <a:pt x="57236" y="47569"/>
                  <a:pt x="60792" y="43587"/>
                  <a:pt x="62677" y="38785"/>
                </a:cubicBezTo>
                <a:cubicBezTo>
                  <a:pt x="64561" y="34013"/>
                  <a:pt x="64622" y="28359"/>
                  <a:pt x="62099" y="23861"/>
                </a:cubicBezTo>
                <a:cubicBezTo>
                  <a:pt x="59576" y="19392"/>
                  <a:pt x="54865" y="16566"/>
                  <a:pt x="50123" y="14560"/>
                </a:cubicBezTo>
                <a:cubicBezTo>
                  <a:pt x="45351" y="12553"/>
                  <a:pt x="40305" y="11125"/>
                  <a:pt x="35928" y="8420"/>
                </a:cubicBezTo>
                <a:cubicBezTo>
                  <a:pt x="31339" y="5593"/>
                  <a:pt x="27296" y="1307"/>
                  <a:pt x="21946" y="578"/>
                </a:cubicBezTo>
                <a:cubicBezTo>
                  <a:pt x="17752" y="0"/>
                  <a:pt x="13588" y="1793"/>
                  <a:pt x="10001" y="4043"/>
                </a:cubicBezTo>
                <a:cubicBezTo>
                  <a:pt x="6080" y="6535"/>
                  <a:pt x="2372" y="9939"/>
                  <a:pt x="1125" y="14438"/>
                </a:cubicBezTo>
                <a:cubicBezTo>
                  <a:pt x="1" y="18572"/>
                  <a:pt x="1156" y="23070"/>
                  <a:pt x="3314" y="26779"/>
                </a:cubicBezTo>
                <a:cubicBezTo>
                  <a:pt x="5168" y="29940"/>
                  <a:pt x="7691" y="32523"/>
                  <a:pt x="10214" y="35107"/>
                </a:cubicBezTo>
                <a:cubicBezTo>
                  <a:pt x="12250" y="37204"/>
                  <a:pt x="14043" y="39788"/>
                  <a:pt x="15989" y="41885"/>
                </a:cubicBezTo>
                <a:cubicBezTo>
                  <a:pt x="19484" y="45624"/>
                  <a:pt x="23253" y="49150"/>
                  <a:pt x="27235" y="52402"/>
                </a:cubicBezTo>
                <a:cubicBezTo>
                  <a:pt x="27752" y="52858"/>
                  <a:pt x="28329" y="53253"/>
                  <a:pt x="28907" y="53618"/>
                </a:cubicBezTo>
                <a:close/>
              </a:path>
            </a:pathLst>
          </a:custGeom>
          <a:noFill/>
          <a:ln w="3810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1" name="Google Shape;611;p52"/>
          <p:cNvGrpSpPr/>
          <p:nvPr/>
        </p:nvGrpSpPr>
        <p:grpSpPr>
          <a:xfrm>
            <a:off x="8400614" y="480694"/>
            <a:ext cx="320162" cy="309251"/>
            <a:chOff x="5045500" y="842250"/>
            <a:chExt cx="503875" cy="481850"/>
          </a:xfrm>
        </p:grpSpPr>
        <p:sp>
          <p:nvSpPr>
            <p:cNvPr id="612" name="Google Shape;612;p52"/>
            <p:cNvSpPr/>
            <p:nvPr/>
          </p:nvSpPr>
          <p:spPr>
            <a:xfrm>
              <a:off x="5045500" y="842250"/>
              <a:ext cx="503875" cy="481850"/>
            </a:xfrm>
            <a:custGeom>
              <a:avLst/>
              <a:gdLst/>
              <a:ahLst/>
              <a:cxnLst/>
              <a:rect l="l" t="t" r="r" b="b"/>
              <a:pathLst>
                <a:path w="20155" h="19274" extrusionOk="0">
                  <a:moveTo>
                    <a:pt x="12103" y="1130"/>
                  </a:moveTo>
                  <a:cubicBezTo>
                    <a:pt x="13694" y="1130"/>
                    <a:pt x="15284" y="1735"/>
                    <a:pt x="16496" y="2945"/>
                  </a:cubicBezTo>
                  <a:cubicBezTo>
                    <a:pt x="18917" y="5366"/>
                    <a:pt x="18917" y="9305"/>
                    <a:pt x="16496" y="11729"/>
                  </a:cubicBezTo>
                  <a:cubicBezTo>
                    <a:pt x="15286" y="12940"/>
                    <a:pt x="13695" y="13545"/>
                    <a:pt x="12104" y="13545"/>
                  </a:cubicBezTo>
                  <a:cubicBezTo>
                    <a:pt x="10514" y="13545"/>
                    <a:pt x="8923" y="12940"/>
                    <a:pt x="7712" y="11729"/>
                  </a:cubicBezTo>
                  <a:cubicBezTo>
                    <a:pt x="5288" y="9305"/>
                    <a:pt x="5288" y="5369"/>
                    <a:pt x="7712" y="2945"/>
                  </a:cubicBezTo>
                  <a:cubicBezTo>
                    <a:pt x="8923" y="1735"/>
                    <a:pt x="10513" y="1130"/>
                    <a:pt x="12103" y="1130"/>
                  </a:cubicBezTo>
                  <a:close/>
                  <a:moveTo>
                    <a:pt x="4918" y="13726"/>
                  </a:moveTo>
                  <a:lnTo>
                    <a:pt x="5716" y="14524"/>
                  </a:lnTo>
                  <a:lnTo>
                    <a:pt x="4918" y="15322"/>
                  </a:lnTo>
                  <a:lnTo>
                    <a:pt x="4120" y="14524"/>
                  </a:lnTo>
                  <a:lnTo>
                    <a:pt x="4918" y="13726"/>
                  </a:lnTo>
                  <a:close/>
                  <a:moveTo>
                    <a:pt x="12106" y="1"/>
                  </a:moveTo>
                  <a:cubicBezTo>
                    <a:pt x="10226" y="1"/>
                    <a:pt x="8345" y="717"/>
                    <a:pt x="6914" y="2147"/>
                  </a:cubicBezTo>
                  <a:cubicBezTo>
                    <a:pt x="4725" y="4333"/>
                    <a:pt x="4240" y="7516"/>
                    <a:pt x="5315" y="10133"/>
                  </a:cubicBezTo>
                  <a:lnTo>
                    <a:pt x="4518" y="10931"/>
                  </a:lnTo>
                  <a:cubicBezTo>
                    <a:pt x="4009" y="11434"/>
                    <a:pt x="3876" y="12208"/>
                    <a:pt x="4192" y="12852"/>
                  </a:cubicBezTo>
                  <a:lnTo>
                    <a:pt x="663" y="16382"/>
                  </a:lnTo>
                  <a:cubicBezTo>
                    <a:pt x="1" y="17044"/>
                    <a:pt x="1" y="18116"/>
                    <a:pt x="663" y="18778"/>
                  </a:cubicBezTo>
                  <a:cubicBezTo>
                    <a:pt x="994" y="19108"/>
                    <a:pt x="1428" y="19273"/>
                    <a:pt x="1862" y="19273"/>
                  </a:cubicBezTo>
                  <a:cubicBezTo>
                    <a:pt x="2295" y="19273"/>
                    <a:pt x="2729" y="19108"/>
                    <a:pt x="3060" y="18778"/>
                  </a:cubicBezTo>
                  <a:lnTo>
                    <a:pt x="6586" y="15249"/>
                  </a:lnTo>
                  <a:cubicBezTo>
                    <a:pt x="6820" y="15363"/>
                    <a:pt x="7071" y="15418"/>
                    <a:pt x="7320" y="15418"/>
                  </a:cubicBezTo>
                  <a:cubicBezTo>
                    <a:pt x="7757" y="15418"/>
                    <a:pt x="8188" y="15247"/>
                    <a:pt x="8510" y="14921"/>
                  </a:cubicBezTo>
                  <a:lnTo>
                    <a:pt x="9308" y="14126"/>
                  </a:lnTo>
                  <a:cubicBezTo>
                    <a:pt x="10192" y="14489"/>
                    <a:pt x="11145" y="14675"/>
                    <a:pt x="12104" y="14675"/>
                  </a:cubicBezTo>
                  <a:cubicBezTo>
                    <a:pt x="13962" y="14675"/>
                    <a:pt x="15843" y="13979"/>
                    <a:pt x="17294" y="12527"/>
                  </a:cubicBezTo>
                  <a:cubicBezTo>
                    <a:pt x="20155" y="9666"/>
                    <a:pt x="20155" y="5008"/>
                    <a:pt x="17294" y="2147"/>
                  </a:cubicBezTo>
                  <a:cubicBezTo>
                    <a:pt x="15864" y="716"/>
                    <a:pt x="13985" y="1"/>
                    <a:pt x="12106"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13" name="Google Shape;613;p52"/>
            <p:cNvSpPr/>
            <p:nvPr/>
          </p:nvSpPr>
          <p:spPr>
            <a:xfrm>
              <a:off x="5221050" y="898625"/>
              <a:ext cx="254100" cy="254100"/>
            </a:xfrm>
            <a:custGeom>
              <a:avLst/>
              <a:gdLst/>
              <a:ahLst/>
              <a:cxnLst/>
              <a:rect l="l" t="t" r="r" b="b"/>
              <a:pathLst>
                <a:path w="10164" h="10164" extrusionOk="0">
                  <a:moveTo>
                    <a:pt x="5081" y="1"/>
                  </a:moveTo>
                  <a:cubicBezTo>
                    <a:pt x="2274" y="1"/>
                    <a:pt x="1" y="2274"/>
                    <a:pt x="1" y="5081"/>
                  </a:cubicBezTo>
                  <a:cubicBezTo>
                    <a:pt x="1" y="7887"/>
                    <a:pt x="2274" y="10164"/>
                    <a:pt x="5081" y="10164"/>
                  </a:cubicBezTo>
                  <a:cubicBezTo>
                    <a:pt x="7887" y="10164"/>
                    <a:pt x="10164" y="7887"/>
                    <a:pt x="10164" y="5081"/>
                  </a:cubicBezTo>
                  <a:cubicBezTo>
                    <a:pt x="10164" y="2274"/>
                    <a:pt x="7887" y="1"/>
                    <a:pt x="5081"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614" name="Google Shape;614;p52"/>
          <p:cNvSpPr txBox="1">
            <a:spLocks noGrp="1"/>
          </p:cNvSpPr>
          <p:nvPr>
            <p:ph type="ctrTitle"/>
          </p:nvPr>
        </p:nvSpPr>
        <p:spPr>
          <a:xfrm>
            <a:off x="4602875" y="2001975"/>
            <a:ext cx="2306400" cy="1093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6000"/>
              <a:t>Ellie</a:t>
            </a:r>
            <a:endParaRPr sz="6000" b="0"/>
          </a:p>
        </p:txBody>
      </p:sp>
      <p:sp>
        <p:nvSpPr>
          <p:cNvPr id="615" name="Google Shape;615;p52"/>
          <p:cNvSpPr txBox="1">
            <a:spLocks noGrp="1"/>
          </p:cNvSpPr>
          <p:nvPr>
            <p:ph type="subTitle" idx="1"/>
          </p:nvPr>
        </p:nvSpPr>
        <p:spPr>
          <a:xfrm flipH="1">
            <a:off x="4429775" y="1345200"/>
            <a:ext cx="1237500" cy="593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sz="3500">
                <a:solidFill>
                  <a:schemeClr val="accent5"/>
                </a:solidFill>
              </a:rPr>
              <a:t>meet</a:t>
            </a:r>
            <a:endParaRPr sz="3500">
              <a:solidFill>
                <a:schemeClr val="accent5"/>
              </a:solidFill>
            </a:endParaRPr>
          </a:p>
        </p:txBody>
      </p:sp>
      <p:sp>
        <p:nvSpPr>
          <p:cNvPr id="616" name="Google Shape;616;p52"/>
          <p:cNvSpPr txBox="1">
            <a:spLocks noGrp="1"/>
          </p:cNvSpPr>
          <p:nvPr>
            <p:ph type="subTitle" idx="1"/>
          </p:nvPr>
        </p:nvSpPr>
        <p:spPr>
          <a:xfrm flipH="1">
            <a:off x="4429775" y="3005075"/>
            <a:ext cx="3422400" cy="593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000">
                <a:solidFill>
                  <a:schemeClr val="accent5"/>
                </a:solidFill>
              </a:rPr>
              <a:t>founder of Oddli Apparel</a:t>
            </a:r>
            <a:endParaRPr sz="2000">
              <a:solidFill>
                <a:schemeClr val="accent5"/>
              </a:solidFill>
            </a:endParaRPr>
          </a:p>
        </p:txBody>
      </p:sp>
      <p:pic>
        <p:nvPicPr>
          <p:cNvPr id="617" name="Google Shape;617;p52"/>
          <p:cNvPicPr preferRelativeResize="0"/>
          <p:nvPr/>
        </p:nvPicPr>
        <p:blipFill rotWithShape="1">
          <a:blip r:embed="rId3">
            <a:alphaModFix/>
          </a:blip>
          <a:srcRect/>
          <a:stretch/>
        </p:blipFill>
        <p:spPr>
          <a:xfrm>
            <a:off x="1103625" y="381025"/>
            <a:ext cx="3236625" cy="4381451"/>
          </a:xfrm>
          <a:prstGeom prst="rect">
            <a:avLst/>
          </a:prstGeom>
          <a:noFill/>
          <a:ln w="76200" cap="flat" cmpd="sng">
            <a:solidFill>
              <a:srgbClr val="FFFFFF"/>
            </a:solidFill>
            <a:prstDash val="solid"/>
            <a:round/>
            <a:headEnd type="none" w="sm" len="sm"/>
            <a:tailEnd type="none" w="sm" len="sm"/>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21"/>
        <p:cNvGrpSpPr/>
        <p:nvPr/>
      </p:nvGrpSpPr>
      <p:grpSpPr>
        <a:xfrm>
          <a:off x="0" y="0"/>
          <a:ext cx="0" cy="0"/>
          <a:chOff x="0" y="0"/>
          <a:chExt cx="0" cy="0"/>
        </a:xfrm>
      </p:grpSpPr>
      <p:sp>
        <p:nvSpPr>
          <p:cNvPr id="622" name="Google Shape;622;p53"/>
          <p:cNvSpPr/>
          <p:nvPr/>
        </p:nvSpPr>
        <p:spPr>
          <a:xfrm>
            <a:off x="7341000" y="-1"/>
            <a:ext cx="3126130" cy="1594309"/>
          </a:xfrm>
          <a:custGeom>
            <a:avLst/>
            <a:gdLst/>
            <a:ahLst/>
            <a:cxnLst/>
            <a:rect l="l" t="t" r="r" b="b"/>
            <a:pathLst>
              <a:path w="53306" h="27416" extrusionOk="0">
                <a:moveTo>
                  <a:pt x="6939" y="0"/>
                </a:moveTo>
                <a:cubicBezTo>
                  <a:pt x="5238" y="2102"/>
                  <a:pt x="3837" y="4370"/>
                  <a:pt x="2669" y="6805"/>
                </a:cubicBezTo>
                <a:cubicBezTo>
                  <a:pt x="601" y="11408"/>
                  <a:pt x="1" y="16879"/>
                  <a:pt x="2269" y="21382"/>
                </a:cubicBezTo>
                <a:cubicBezTo>
                  <a:pt x="4050" y="24893"/>
                  <a:pt x="7910" y="27416"/>
                  <a:pt x="11747" y="27416"/>
                </a:cubicBezTo>
                <a:cubicBezTo>
                  <a:pt x="12796" y="27416"/>
                  <a:pt x="13842" y="27227"/>
                  <a:pt x="14845" y="26819"/>
                </a:cubicBezTo>
                <a:cubicBezTo>
                  <a:pt x="17580" y="25719"/>
                  <a:pt x="19548" y="23250"/>
                  <a:pt x="21883" y="21415"/>
                </a:cubicBezTo>
                <a:cubicBezTo>
                  <a:pt x="24984" y="19028"/>
                  <a:pt x="28739" y="17769"/>
                  <a:pt x="32592" y="17769"/>
                </a:cubicBezTo>
                <a:cubicBezTo>
                  <a:pt x="33423" y="17769"/>
                  <a:pt x="34258" y="17828"/>
                  <a:pt x="35092" y="17946"/>
                </a:cubicBezTo>
                <a:cubicBezTo>
                  <a:pt x="37952" y="18355"/>
                  <a:pt x="40870" y="19486"/>
                  <a:pt x="43712" y="19486"/>
                </a:cubicBezTo>
                <a:cubicBezTo>
                  <a:pt x="44583" y="19486"/>
                  <a:pt x="45447" y="19380"/>
                  <a:pt x="46300" y="19114"/>
                </a:cubicBezTo>
                <a:cubicBezTo>
                  <a:pt x="49636" y="18080"/>
                  <a:pt x="51838" y="14744"/>
                  <a:pt x="52538" y="11342"/>
                </a:cubicBezTo>
                <a:cubicBezTo>
                  <a:pt x="53305" y="7405"/>
                  <a:pt x="52505" y="3336"/>
                  <a:pt x="502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53"/>
          <p:cNvSpPr/>
          <p:nvPr/>
        </p:nvSpPr>
        <p:spPr>
          <a:xfrm rot="-6938683">
            <a:off x="8126862" y="259262"/>
            <a:ext cx="741010" cy="712642"/>
          </a:xfrm>
          <a:custGeom>
            <a:avLst/>
            <a:gdLst/>
            <a:ahLst/>
            <a:cxnLst/>
            <a:rect l="l" t="t" r="r" b="b"/>
            <a:pathLst>
              <a:path w="23193" h="20929" extrusionOk="0">
                <a:moveTo>
                  <a:pt x="4067" y="0"/>
                </a:moveTo>
                <a:cubicBezTo>
                  <a:pt x="3248" y="0"/>
                  <a:pt x="2438" y="358"/>
                  <a:pt x="1885" y="1050"/>
                </a:cubicBezTo>
                <a:cubicBezTo>
                  <a:pt x="1581" y="1354"/>
                  <a:pt x="1338" y="1718"/>
                  <a:pt x="1155" y="2113"/>
                </a:cubicBezTo>
                <a:cubicBezTo>
                  <a:pt x="304" y="3755"/>
                  <a:pt x="0" y="5579"/>
                  <a:pt x="304" y="7402"/>
                </a:cubicBezTo>
                <a:cubicBezTo>
                  <a:pt x="882" y="11779"/>
                  <a:pt x="3222" y="15731"/>
                  <a:pt x="6748" y="18345"/>
                </a:cubicBezTo>
                <a:cubicBezTo>
                  <a:pt x="8754" y="19864"/>
                  <a:pt x="10943" y="20928"/>
                  <a:pt x="13496" y="20928"/>
                </a:cubicBezTo>
                <a:cubicBezTo>
                  <a:pt x="17204" y="20898"/>
                  <a:pt x="20913" y="18284"/>
                  <a:pt x="22189" y="14819"/>
                </a:cubicBezTo>
                <a:cubicBezTo>
                  <a:pt x="23192" y="11962"/>
                  <a:pt x="22645" y="9196"/>
                  <a:pt x="20669" y="7402"/>
                </a:cubicBezTo>
                <a:cubicBezTo>
                  <a:pt x="19227" y="6082"/>
                  <a:pt x="17548" y="5548"/>
                  <a:pt x="15728" y="5548"/>
                </a:cubicBezTo>
                <a:cubicBezTo>
                  <a:pt x="15286" y="5548"/>
                  <a:pt x="14835" y="5580"/>
                  <a:pt x="14377" y="5639"/>
                </a:cubicBezTo>
                <a:cubicBezTo>
                  <a:pt x="13162" y="5791"/>
                  <a:pt x="11946" y="5913"/>
                  <a:pt x="10730" y="6034"/>
                </a:cubicBezTo>
                <a:cubicBezTo>
                  <a:pt x="10682" y="6040"/>
                  <a:pt x="10634" y="6043"/>
                  <a:pt x="10587" y="6043"/>
                </a:cubicBezTo>
                <a:cubicBezTo>
                  <a:pt x="10125" y="6043"/>
                  <a:pt x="9707" y="5779"/>
                  <a:pt x="9514" y="5366"/>
                </a:cubicBezTo>
                <a:cubicBezTo>
                  <a:pt x="9241" y="4879"/>
                  <a:pt x="8967" y="4424"/>
                  <a:pt x="8693" y="3937"/>
                </a:cubicBezTo>
                <a:cubicBezTo>
                  <a:pt x="7994" y="2661"/>
                  <a:pt x="7022" y="1506"/>
                  <a:pt x="5836" y="624"/>
                </a:cubicBezTo>
                <a:cubicBezTo>
                  <a:pt x="5312" y="205"/>
                  <a:pt x="4687" y="0"/>
                  <a:pt x="40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53"/>
          <p:cNvSpPr/>
          <p:nvPr/>
        </p:nvSpPr>
        <p:spPr>
          <a:xfrm rot="1351874">
            <a:off x="8074958" y="497023"/>
            <a:ext cx="449857" cy="398175"/>
          </a:xfrm>
          <a:custGeom>
            <a:avLst/>
            <a:gdLst/>
            <a:ahLst/>
            <a:cxnLst/>
            <a:rect l="l" t="t" r="r" b="b"/>
            <a:pathLst>
              <a:path w="64622" h="56688" fill="none" extrusionOk="0">
                <a:moveTo>
                  <a:pt x="28907" y="53618"/>
                </a:moveTo>
                <a:cubicBezTo>
                  <a:pt x="32129" y="55715"/>
                  <a:pt x="35959" y="56688"/>
                  <a:pt x="39789" y="56475"/>
                </a:cubicBezTo>
                <a:cubicBezTo>
                  <a:pt x="44713" y="56110"/>
                  <a:pt x="49272" y="53739"/>
                  <a:pt x="53163" y="50730"/>
                </a:cubicBezTo>
                <a:cubicBezTo>
                  <a:pt x="57236" y="47569"/>
                  <a:pt x="60792" y="43587"/>
                  <a:pt x="62677" y="38785"/>
                </a:cubicBezTo>
                <a:cubicBezTo>
                  <a:pt x="64561" y="34013"/>
                  <a:pt x="64622" y="28359"/>
                  <a:pt x="62099" y="23861"/>
                </a:cubicBezTo>
                <a:cubicBezTo>
                  <a:pt x="59576" y="19392"/>
                  <a:pt x="54865" y="16566"/>
                  <a:pt x="50123" y="14560"/>
                </a:cubicBezTo>
                <a:cubicBezTo>
                  <a:pt x="45351" y="12553"/>
                  <a:pt x="40305" y="11125"/>
                  <a:pt x="35928" y="8420"/>
                </a:cubicBezTo>
                <a:cubicBezTo>
                  <a:pt x="31339" y="5593"/>
                  <a:pt x="27296" y="1307"/>
                  <a:pt x="21946" y="578"/>
                </a:cubicBezTo>
                <a:cubicBezTo>
                  <a:pt x="17752" y="0"/>
                  <a:pt x="13588" y="1793"/>
                  <a:pt x="10001" y="4043"/>
                </a:cubicBezTo>
                <a:cubicBezTo>
                  <a:pt x="6080" y="6535"/>
                  <a:pt x="2372" y="9939"/>
                  <a:pt x="1125" y="14438"/>
                </a:cubicBezTo>
                <a:cubicBezTo>
                  <a:pt x="1" y="18572"/>
                  <a:pt x="1156" y="23070"/>
                  <a:pt x="3314" y="26779"/>
                </a:cubicBezTo>
                <a:cubicBezTo>
                  <a:pt x="5168" y="29940"/>
                  <a:pt x="7691" y="32523"/>
                  <a:pt x="10214" y="35107"/>
                </a:cubicBezTo>
                <a:cubicBezTo>
                  <a:pt x="12250" y="37204"/>
                  <a:pt x="14043" y="39788"/>
                  <a:pt x="15989" y="41885"/>
                </a:cubicBezTo>
                <a:cubicBezTo>
                  <a:pt x="19484" y="45624"/>
                  <a:pt x="23253" y="49150"/>
                  <a:pt x="27235" y="52402"/>
                </a:cubicBezTo>
                <a:cubicBezTo>
                  <a:pt x="27752" y="52858"/>
                  <a:pt x="28329" y="53253"/>
                  <a:pt x="28907" y="53618"/>
                </a:cubicBezTo>
                <a:close/>
              </a:path>
            </a:pathLst>
          </a:custGeom>
          <a:noFill/>
          <a:ln w="3810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25" name="Google Shape;625;p53"/>
          <p:cNvGrpSpPr/>
          <p:nvPr/>
        </p:nvGrpSpPr>
        <p:grpSpPr>
          <a:xfrm>
            <a:off x="8400614" y="480694"/>
            <a:ext cx="320162" cy="309251"/>
            <a:chOff x="5045500" y="842250"/>
            <a:chExt cx="503875" cy="481850"/>
          </a:xfrm>
        </p:grpSpPr>
        <p:sp>
          <p:nvSpPr>
            <p:cNvPr id="626" name="Google Shape;626;p53"/>
            <p:cNvSpPr/>
            <p:nvPr/>
          </p:nvSpPr>
          <p:spPr>
            <a:xfrm>
              <a:off x="5045500" y="842250"/>
              <a:ext cx="503875" cy="481850"/>
            </a:xfrm>
            <a:custGeom>
              <a:avLst/>
              <a:gdLst/>
              <a:ahLst/>
              <a:cxnLst/>
              <a:rect l="l" t="t" r="r" b="b"/>
              <a:pathLst>
                <a:path w="20155" h="19274" extrusionOk="0">
                  <a:moveTo>
                    <a:pt x="12103" y="1130"/>
                  </a:moveTo>
                  <a:cubicBezTo>
                    <a:pt x="13694" y="1130"/>
                    <a:pt x="15284" y="1735"/>
                    <a:pt x="16496" y="2945"/>
                  </a:cubicBezTo>
                  <a:cubicBezTo>
                    <a:pt x="18917" y="5366"/>
                    <a:pt x="18917" y="9305"/>
                    <a:pt x="16496" y="11729"/>
                  </a:cubicBezTo>
                  <a:cubicBezTo>
                    <a:pt x="15286" y="12940"/>
                    <a:pt x="13695" y="13545"/>
                    <a:pt x="12104" y="13545"/>
                  </a:cubicBezTo>
                  <a:cubicBezTo>
                    <a:pt x="10514" y="13545"/>
                    <a:pt x="8923" y="12940"/>
                    <a:pt x="7712" y="11729"/>
                  </a:cubicBezTo>
                  <a:cubicBezTo>
                    <a:pt x="5288" y="9305"/>
                    <a:pt x="5288" y="5369"/>
                    <a:pt x="7712" y="2945"/>
                  </a:cubicBezTo>
                  <a:cubicBezTo>
                    <a:pt x="8923" y="1735"/>
                    <a:pt x="10513" y="1130"/>
                    <a:pt x="12103" y="1130"/>
                  </a:cubicBezTo>
                  <a:close/>
                  <a:moveTo>
                    <a:pt x="4918" y="13726"/>
                  </a:moveTo>
                  <a:lnTo>
                    <a:pt x="5716" y="14524"/>
                  </a:lnTo>
                  <a:lnTo>
                    <a:pt x="4918" y="15322"/>
                  </a:lnTo>
                  <a:lnTo>
                    <a:pt x="4120" y="14524"/>
                  </a:lnTo>
                  <a:lnTo>
                    <a:pt x="4918" y="13726"/>
                  </a:lnTo>
                  <a:close/>
                  <a:moveTo>
                    <a:pt x="12106" y="1"/>
                  </a:moveTo>
                  <a:cubicBezTo>
                    <a:pt x="10226" y="1"/>
                    <a:pt x="8345" y="717"/>
                    <a:pt x="6914" y="2147"/>
                  </a:cubicBezTo>
                  <a:cubicBezTo>
                    <a:pt x="4725" y="4333"/>
                    <a:pt x="4240" y="7516"/>
                    <a:pt x="5315" y="10133"/>
                  </a:cubicBezTo>
                  <a:lnTo>
                    <a:pt x="4518" y="10931"/>
                  </a:lnTo>
                  <a:cubicBezTo>
                    <a:pt x="4009" y="11434"/>
                    <a:pt x="3876" y="12208"/>
                    <a:pt x="4192" y="12852"/>
                  </a:cubicBezTo>
                  <a:lnTo>
                    <a:pt x="663" y="16382"/>
                  </a:lnTo>
                  <a:cubicBezTo>
                    <a:pt x="1" y="17044"/>
                    <a:pt x="1" y="18116"/>
                    <a:pt x="663" y="18778"/>
                  </a:cubicBezTo>
                  <a:cubicBezTo>
                    <a:pt x="994" y="19108"/>
                    <a:pt x="1428" y="19273"/>
                    <a:pt x="1862" y="19273"/>
                  </a:cubicBezTo>
                  <a:cubicBezTo>
                    <a:pt x="2295" y="19273"/>
                    <a:pt x="2729" y="19108"/>
                    <a:pt x="3060" y="18778"/>
                  </a:cubicBezTo>
                  <a:lnTo>
                    <a:pt x="6586" y="15249"/>
                  </a:lnTo>
                  <a:cubicBezTo>
                    <a:pt x="6820" y="15363"/>
                    <a:pt x="7071" y="15418"/>
                    <a:pt x="7320" y="15418"/>
                  </a:cubicBezTo>
                  <a:cubicBezTo>
                    <a:pt x="7757" y="15418"/>
                    <a:pt x="8188" y="15247"/>
                    <a:pt x="8510" y="14921"/>
                  </a:cubicBezTo>
                  <a:lnTo>
                    <a:pt x="9308" y="14126"/>
                  </a:lnTo>
                  <a:cubicBezTo>
                    <a:pt x="10192" y="14489"/>
                    <a:pt x="11145" y="14675"/>
                    <a:pt x="12104" y="14675"/>
                  </a:cubicBezTo>
                  <a:cubicBezTo>
                    <a:pt x="13962" y="14675"/>
                    <a:pt x="15843" y="13979"/>
                    <a:pt x="17294" y="12527"/>
                  </a:cubicBezTo>
                  <a:cubicBezTo>
                    <a:pt x="20155" y="9666"/>
                    <a:pt x="20155" y="5008"/>
                    <a:pt x="17294" y="2147"/>
                  </a:cubicBezTo>
                  <a:cubicBezTo>
                    <a:pt x="15864" y="716"/>
                    <a:pt x="13985" y="1"/>
                    <a:pt x="12106"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27" name="Google Shape;627;p53"/>
            <p:cNvSpPr/>
            <p:nvPr/>
          </p:nvSpPr>
          <p:spPr>
            <a:xfrm>
              <a:off x="5221050" y="898625"/>
              <a:ext cx="254100" cy="254100"/>
            </a:xfrm>
            <a:custGeom>
              <a:avLst/>
              <a:gdLst/>
              <a:ahLst/>
              <a:cxnLst/>
              <a:rect l="l" t="t" r="r" b="b"/>
              <a:pathLst>
                <a:path w="10164" h="10164" extrusionOk="0">
                  <a:moveTo>
                    <a:pt x="5081" y="1"/>
                  </a:moveTo>
                  <a:cubicBezTo>
                    <a:pt x="2274" y="1"/>
                    <a:pt x="1" y="2274"/>
                    <a:pt x="1" y="5081"/>
                  </a:cubicBezTo>
                  <a:cubicBezTo>
                    <a:pt x="1" y="7887"/>
                    <a:pt x="2274" y="10164"/>
                    <a:pt x="5081" y="10164"/>
                  </a:cubicBezTo>
                  <a:cubicBezTo>
                    <a:pt x="7887" y="10164"/>
                    <a:pt x="10164" y="7887"/>
                    <a:pt x="10164" y="5081"/>
                  </a:cubicBezTo>
                  <a:cubicBezTo>
                    <a:pt x="10164" y="2274"/>
                    <a:pt x="7887" y="1"/>
                    <a:pt x="5081"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628" name="Google Shape;628;p53"/>
          <p:cNvSpPr txBox="1">
            <a:spLocks noGrp="1"/>
          </p:cNvSpPr>
          <p:nvPr>
            <p:ph type="ctrTitle"/>
          </p:nvPr>
        </p:nvSpPr>
        <p:spPr>
          <a:xfrm>
            <a:off x="4602875" y="2001975"/>
            <a:ext cx="2306400" cy="1093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6000"/>
              <a:t>Ellie</a:t>
            </a:r>
            <a:endParaRPr sz="6000" b="0"/>
          </a:p>
        </p:txBody>
      </p:sp>
      <p:sp>
        <p:nvSpPr>
          <p:cNvPr id="629" name="Google Shape;629;p53"/>
          <p:cNvSpPr txBox="1">
            <a:spLocks noGrp="1"/>
          </p:cNvSpPr>
          <p:nvPr>
            <p:ph type="subTitle" idx="1"/>
          </p:nvPr>
        </p:nvSpPr>
        <p:spPr>
          <a:xfrm flipH="1">
            <a:off x="4429775" y="1345200"/>
            <a:ext cx="1237500" cy="593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sz="3500">
                <a:solidFill>
                  <a:schemeClr val="accent5"/>
                </a:solidFill>
              </a:rPr>
              <a:t>meet</a:t>
            </a:r>
            <a:endParaRPr sz="3500">
              <a:solidFill>
                <a:schemeClr val="accent5"/>
              </a:solidFill>
            </a:endParaRPr>
          </a:p>
        </p:txBody>
      </p:sp>
      <p:sp>
        <p:nvSpPr>
          <p:cNvPr id="630" name="Google Shape;630;p53"/>
          <p:cNvSpPr txBox="1">
            <a:spLocks noGrp="1"/>
          </p:cNvSpPr>
          <p:nvPr>
            <p:ph type="subTitle" idx="1"/>
          </p:nvPr>
        </p:nvSpPr>
        <p:spPr>
          <a:xfrm flipH="1">
            <a:off x="4429775" y="3005075"/>
            <a:ext cx="3422400" cy="593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000">
                <a:solidFill>
                  <a:schemeClr val="accent5"/>
                </a:solidFill>
              </a:rPr>
              <a:t>founder of Oddli Apparel</a:t>
            </a:r>
            <a:endParaRPr sz="2000">
              <a:solidFill>
                <a:schemeClr val="accent5"/>
              </a:solidFill>
            </a:endParaRPr>
          </a:p>
        </p:txBody>
      </p:sp>
      <p:pic>
        <p:nvPicPr>
          <p:cNvPr id="631" name="Google Shape;631;p53"/>
          <p:cNvPicPr preferRelativeResize="0"/>
          <p:nvPr/>
        </p:nvPicPr>
        <p:blipFill rotWithShape="1">
          <a:blip r:embed="rId3">
            <a:alphaModFix/>
          </a:blip>
          <a:srcRect/>
          <a:stretch/>
        </p:blipFill>
        <p:spPr>
          <a:xfrm>
            <a:off x="1103625" y="381025"/>
            <a:ext cx="1876174" cy="2445301"/>
          </a:xfrm>
          <a:prstGeom prst="rect">
            <a:avLst/>
          </a:prstGeom>
          <a:noFill/>
          <a:ln w="76200" cap="flat" cmpd="sng">
            <a:solidFill>
              <a:srgbClr val="FFFFFF"/>
            </a:solidFill>
            <a:prstDash val="solid"/>
            <a:round/>
            <a:headEnd type="none" w="sm" len="sm"/>
            <a:tailEnd type="none" w="sm" len="sm"/>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35"/>
        <p:cNvGrpSpPr/>
        <p:nvPr/>
      </p:nvGrpSpPr>
      <p:grpSpPr>
        <a:xfrm>
          <a:off x="0" y="0"/>
          <a:ext cx="0" cy="0"/>
          <a:chOff x="0" y="0"/>
          <a:chExt cx="0" cy="0"/>
        </a:xfrm>
      </p:grpSpPr>
      <p:sp>
        <p:nvSpPr>
          <p:cNvPr id="636" name="Google Shape;636;p54"/>
          <p:cNvSpPr/>
          <p:nvPr/>
        </p:nvSpPr>
        <p:spPr>
          <a:xfrm>
            <a:off x="7341000" y="-1"/>
            <a:ext cx="3126130" cy="1594309"/>
          </a:xfrm>
          <a:custGeom>
            <a:avLst/>
            <a:gdLst/>
            <a:ahLst/>
            <a:cxnLst/>
            <a:rect l="l" t="t" r="r" b="b"/>
            <a:pathLst>
              <a:path w="53306" h="27416" extrusionOk="0">
                <a:moveTo>
                  <a:pt x="6939" y="0"/>
                </a:moveTo>
                <a:cubicBezTo>
                  <a:pt x="5238" y="2102"/>
                  <a:pt x="3837" y="4370"/>
                  <a:pt x="2669" y="6805"/>
                </a:cubicBezTo>
                <a:cubicBezTo>
                  <a:pt x="601" y="11408"/>
                  <a:pt x="1" y="16879"/>
                  <a:pt x="2269" y="21382"/>
                </a:cubicBezTo>
                <a:cubicBezTo>
                  <a:pt x="4050" y="24893"/>
                  <a:pt x="7910" y="27416"/>
                  <a:pt x="11747" y="27416"/>
                </a:cubicBezTo>
                <a:cubicBezTo>
                  <a:pt x="12796" y="27416"/>
                  <a:pt x="13842" y="27227"/>
                  <a:pt x="14845" y="26819"/>
                </a:cubicBezTo>
                <a:cubicBezTo>
                  <a:pt x="17580" y="25719"/>
                  <a:pt x="19548" y="23250"/>
                  <a:pt x="21883" y="21415"/>
                </a:cubicBezTo>
                <a:cubicBezTo>
                  <a:pt x="24984" y="19028"/>
                  <a:pt x="28739" y="17769"/>
                  <a:pt x="32592" y="17769"/>
                </a:cubicBezTo>
                <a:cubicBezTo>
                  <a:pt x="33423" y="17769"/>
                  <a:pt x="34258" y="17828"/>
                  <a:pt x="35092" y="17946"/>
                </a:cubicBezTo>
                <a:cubicBezTo>
                  <a:pt x="37952" y="18355"/>
                  <a:pt x="40870" y="19486"/>
                  <a:pt x="43712" y="19486"/>
                </a:cubicBezTo>
                <a:cubicBezTo>
                  <a:pt x="44583" y="19486"/>
                  <a:pt x="45447" y="19380"/>
                  <a:pt x="46300" y="19114"/>
                </a:cubicBezTo>
                <a:cubicBezTo>
                  <a:pt x="49636" y="18080"/>
                  <a:pt x="51838" y="14744"/>
                  <a:pt x="52538" y="11342"/>
                </a:cubicBezTo>
                <a:cubicBezTo>
                  <a:pt x="53305" y="7405"/>
                  <a:pt x="52505" y="3336"/>
                  <a:pt x="502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54"/>
          <p:cNvSpPr/>
          <p:nvPr/>
        </p:nvSpPr>
        <p:spPr>
          <a:xfrm rot="-6938683">
            <a:off x="8126862" y="259262"/>
            <a:ext cx="741010" cy="712642"/>
          </a:xfrm>
          <a:custGeom>
            <a:avLst/>
            <a:gdLst/>
            <a:ahLst/>
            <a:cxnLst/>
            <a:rect l="l" t="t" r="r" b="b"/>
            <a:pathLst>
              <a:path w="23193" h="20929" extrusionOk="0">
                <a:moveTo>
                  <a:pt x="4067" y="0"/>
                </a:moveTo>
                <a:cubicBezTo>
                  <a:pt x="3248" y="0"/>
                  <a:pt x="2438" y="358"/>
                  <a:pt x="1885" y="1050"/>
                </a:cubicBezTo>
                <a:cubicBezTo>
                  <a:pt x="1581" y="1354"/>
                  <a:pt x="1338" y="1718"/>
                  <a:pt x="1155" y="2113"/>
                </a:cubicBezTo>
                <a:cubicBezTo>
                  <a:pt x="304" y="3755"/>
                  <a:pt x="0" y="5579"/>
                  <a:pt x="304" y="7402"/>
                </a:cubicBezTo>
                <a:cubicBezTo>
                  <a:pt x="882" y="11779"/>
                  <a:pt x="3222" y="15731"/>
                  <a:pt x="6748" y="18345"/>
                </a:cubicBezTo>
                <a:cubicBezTo>
                  <a:pt x="8754" y="19864"/>
                  <a:pt x="10943" y="20928"/>
                  <a:pt x="13496" y="20928"/>
                </a:cubicBezTo>
                <a:cubicBezTo>
                  <a:pt x="17204" y="20898"/>
                  <a:pt x="20913" y="18284"/>
                  <a:pt x="22189" y="14819"/>
                </a:cubicBezTo>
                <a:cubicBezTo>
                  <a:pt x="23192" y="11962"/>
                  <a:pt x="22645" y="9196"/>
                  <a:pt x="20669" y="7402"/>
                </a:cubicBezTo>
                <a:cubicBezTo>
                  <a:pt x="19227" y="6082"/>
                  <a:pt x="17548" y="5548"/>
                  <a:pt x="15728" y="5548"/>
                </a:cubicBezTo>
                <a:cubicBezTo>
                  <a:pt x="15286" y="5548"/>
                  <a:pt x="14835" y="5580"/>
                  <a:pt x="14377" y="5639"/>
                </a:cubicBezTo>
                <a:cubicBezTo>
                  <a:pt x="13162" y="5791"/>
                  <a:pt x="11946" y="5913"/>
                  <a:pt x="10730" y="6034"/>
                </a:cubicBezTo>
                <a:cubicBezTo>
                  <a:pt x="10682" y="6040"/>
                  <a:pt x="10634" y="6043"/>
                  <a:pt x="10587" y="6043"/>
                </a:cubicBezTo>
                <a:cubicBezTo>
                  <a:pt x="10125" y="6043"/>
                  <a:pt x="9707" y="5779"/>
                  <a:pt x="9514" y="5366"/>
                </a:cubicBezTo>
                <a:cubicBezTo>
                  <a:pt x="9241" y="4879"/>
                  <a:pt x="8967" y="4424"/>
                  <a:pt x="8693" y="3937"/>
                </a:cubicBezTo>
                <a:cubicBezTo>
                  <a:pt x="7994" y="2661"/>
                  <a:pt x="7022" y="1506"/>
                  <a:pt x="5836" y="624"/>
                </a:cubicBezTo>
                <a:cubicBezTo>
                  <a:pt x="5312" y="205"/>
                  <a:pt x="4687" y="0"/>
                  <a:pt x="40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54"/>
          <p:cNvSpPr/>
          <p:nvPr/>
        </p:nvSpPr>
        <p:spPr>
          <a:xfrm rot="1351874">
            <a:off x="8074958" y="497023"/>
            <a:ext cx="449857" cy="398175"/>
          </a:xfrm>
          <a:custGeom>
            <a:avLst/>
            <a:gdLst/>
            <a:ahLst/>
            <a:cxnLst/>
            <a:rect l="l" t="t" r="r" b="b"/>
            <a:pathLst>
              <a:path w="64622" h="56688" fill="none" extrusionOk="0">
                <a:moveTo>
                  <a:pt x="28907" y="53618"/>
                </a:moveTo>
                <a:cubicBezTo>
                  <a:pt x="32129" y="55715"/>
                  <a:pt x="35959" y="56688"/>
                  <a:pt x="39789" y="56475"/>
                </a:cubicBezTo>
                <a:cubicBezTo>
                  <a:pt x="44713" y="56110"/>
                  <a:pt x="49272" y="53739"/>
                  <a:pt x="53163" y="50730"/>
                </a:cubicBezTo>
                <a:cubicBezTo>
                  <a:pt x="57236" y="47569"/>
                  <a:pt x="60792" y="43587"/>
                  <a:pt x="62677" y="38785"/>
                </a:cubicBezTo>
                <a:cubicBezTo>
                  <a:pt x="64561" y="34013"/>
                  <a:pt x="64622" y="28359"/>
                  <a:pt x="62099" y="23861"/>
                </a:cubicBezTo>
                <a:cubicBezTo>
                  <a:pt x="59576" y="19392"/>
                  <a:pt x="54865" y="16566"/>
                  <a:pt x="50123" y="14560"/>
                </a:cubicBezTo>
                <a:cubicBezTo>
                  <a:pt x="45351" y="12553"/>
                  <a:pt x="40305" y="11125"/>
                  <a:pt x="35928" y="8420"/>
                </a:cubicBezTo>
                <a:cubicBezTo>
                  <a:pt x="31339" y="5593"/>
                  <a:pt x="27296" y="1307"/>
                  <a:pt x="21946" y="578"/>
                </a:cubicBezTo>
                <a:cubicBezTo>
                  <a:pt x="17752" y="0"/>
                  <a:pt x="13588" y="1793"/>
                  <a:pt x="10001" y="4043"/>
                </a:cubicBezTo>
                <a:cubicBezTo>
                  <a:pt x="6080" y="6535"/>
                  <a:pt x="2372" y="9939"/>
                  <a:pt x="1125" y="14438"/>
                </a:cubicBezTo>
                <a:cubicBezTo>
                  <a:pt x="1" y="18572"/>
                  <a:pt x="1156" y="23070"/>
                  <a:pt x="3314" y="26779"/>
                </a:cubicBezTo>
                <a:cubicBezTo>
                  <a:pt x="5168" y="29940"/>
                  <a:pt x="7691" y="32523"/>
                  <a:pt x="10214" y="35107"/>
                </a:cubicBezTo>
                <a:cubicBezTo>
                  <a:pt x="12250" y="37204"/>
                  <a:pt x="14043" y="39788"/>
                  <a:pt x="15989" y="41885"/>
                </a:cubicBezTo>
                <a:cubicBezTo>
                  <a:pt x="19484" y="45624"/>
                  <a:pt x="23253" y="49150"/>
                  <a:pt x="27235" y="52402"/>
                </a:cubicBezTo>
                <a:cubicBezTo>
                  <a:pt x="27752" y="52858"/>
                  <a:pt x="28329" y="53253"/>
                  <a:pt x="28907" y="53618"/>
                </a:cubicBezTo>
                <a:close/>
              </a:path>
            </a:pathLst>
          </a:custGeom>
          <a:noFill/>
          <a:ln w="3810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9" name="Google Shape;639;p54"/>
          <p:cNvGrpSpPr/>
          <p:nvPr/>
        </p:nvGrpSpPr>
        <p:grpSpPr>
          <a:xfrm>
            <a:off x="8400614" y="480694"/>
            <a:ext cx="320162" cy="309251"/>
            <a:chOff x="5045500" y="842250"/>
            <a:chExt cx="503875" cy="481850"/>
          </a:xfrm>
        </p:grpSpPr>
        <p:sp>
          <p:nvSpPr>
            <p:cNvPr id="640" name="Google Shape;640;p54"/>
            <p:cNvSpPr/>
            <p:nvPr/>
          </p:nvSpPr>
          <p:spPr>
            <a:xfrm>
              <a:off x="5045500" y="842250"/>
              <a:ext cx="503875" cy="481850"/>
            </a:xfrm>
            <a:custGeom>
              <a:avLst/>
              <a:gdLst/>
              <a:ahLst/>
              <a:cxnLst/>
              <a:rect l="l" t="t" r="r" b="b"/>
              <a:pathLst>
                <a:path w="20155" h="19274" extrusionOk="0">
                  <a:moveTo>
                    <a:pt x="12103" y="1130"/>
                  </a:moveTo>
                  <a:cubicBezTo>
                    <a:pt x="13694" y="1130"/>
                    <a:pt x="15284" y="1735"/>
                    <a:pt x="16496" y="2945"/>
                  </a:cubicBezTo>
                  <a:cubicBezTo>
                    <a:pt x="18917" y="5366"/>
                    <a:pt x="18917" y="9305"/>
                    <a:pt x="16496" y="11729"/>
                  </a:cubicBezTo>
                  <a:cubicBezTo>
                    <a:pt x="15286" y="12940"/>
                    <a:pt x="13695" y="13545"/>
                    <a:pt x="12104" y="13545"/>
                  </a:cubicBezTo>
                  <a:cubicBezTo>
                    <a:pt x="10514" y="13545"/>
                    <a:pt x="8923" y="12940"/>
                    <a:pt x="7712" y="11729"/>
                  </a:cubicBezTo>
                  <a:cubicBezTo>
                    <a:pt x="5288" y="9305"/>
                    <a:pt x="5288" y="5369"/>
                    <a:pt x="7712" y="2945"/>
                  </a:cubicBezTo>
                  <a:cubicBezTo>
                    <a:pt x="8923" y="1735"/>
                    <a:pt x="10513" y="1130"/>
                    <a:pt x="12103" y="1130"/>
                  </a:cubicBezTo>
                  <a:close/>
                  <a:moveTo>
                    <a:pt x="4918" y="13726"/>
                  </a:moveTo>
                  <a:lnTo>
                    <a:pt x="5716" y="14524"/>
                  </a:lnTo>
                  <a:lnTo>
                    <a:pt x="4918" y="15322"/>
                  </a:lnTo>
                  <a:lnTo>
                    <a:pt x="4120" y="14524"/>
                  </a:lnTo>
                  <a:lnTo>
                    <a:pt x="4918" y="13726"/>
                  </a:lnTo>
                  <a:close/>
                  <a:moveTo>
                    <a:pt x="12106" y="1"/>
                  </a:moveTo>
                  <a:cubicBezTo>
                    <a:pt x="10226" y="1"/>
                    <a:pt x="8345" y="717"/>
                    <a:pt x="6914" y="2147"/>
                  </a:cubicBezTo>
                  <a:cubicBezTo>
                    <a:pt x="4725" y="4333"/>
                    <a:pt x="4240" y="7516"/>
                    <a:pt x="5315" y="10133"/>
                  </a:cubicBezTo>
                  <a:lnTo>
                    <a:pt x="4518" y="10931"/>
                  </a:lnTo>
                  <a:cubicBezTo>
                    <a:pt x="4009" y="11434"/>
                    <a:pt x="3876" y="12208"/>
                    <a:pt x="4192" y="12852"/>
                  </a:cubicBezTo>
                  <a:lnTo>
                    <a:pt x="663" y="16382"/>
                  </a:lnTo>
                  <a:cubicBezTo>
                    <a:pt x="1" y="17044"/>
                    <a:pt x="1" y="18116"/>
                    <a:pt x="663" y="18778"/>
                  </a:cubicBezTo>
                  <a:cubicBezTo>
                    <a:pt x="994" y="19108"/>
                    <a:pt x="1428" y="19273"/>
                    <a:pt x="1862" y="19273"/>
                  </a:cubicBezTo>
                  <a:cubicBezTo>
                    <a:pt x="2295" y="19273"/>
                    <a:pt x="2729" y="19108"/>
                    <a:pt x="3060" y="18778"/>
                  </a:cubicBezTo>
                  <a:lnTo>
                    <a:pt x="6586" y="15249"/>
                  </a:lnTo>
                  <a:cubicBezTo>
                    <a:pt x="6820" y="15363"/>
                    <a:pt x="7071" y="15418"/>
                    <a:pt x="7320" y="15418"/>
                  </a:cubicBezTo>
                  <a:cubicBezTo>
                    <a:pt x="7757" y="15418"/>
                    <a:pt x="8188" y="15247"/>
                    <a:pt x="8510" y="14921"/>
                  </a:cubicBezTo>
                  <a:lnTo>
                    <a:pt x="9308" y="14126"/>
                  </a:lnTo>
                  <a:cubicBezTo>
                    <a:pt x="10192" y="14489"/>
                    <a:pt x="11145" y="14675"/>
                    <a:pt x="12104" y="14675"/>
                  </a:cubicBezTo>
                  <a:cubicBezTo>
                    <a:pt x="13962" y="14675"/>
                    <a:pt x="15843" y="13979"/>
                    <a:pt x="17294" y="12527"/>
                  </a:cubicBezTo>
                  <a:cubicBezTo>
                    <a:pt x="20155" y="9666"/>
                    <a:pt x="20155" y="5008"/>
                    <a:pt x="17294" y="2147"/>
                  </a:cubicBezTo>
                  <a:cubicBezTo>
                    <a:pt x="15864" y="716"/>
                    <a:pt x="13985" y="1"/>
                    <a:pt x="12106"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41" name="Google Shape;641;p54"/>
            <p:cNvSpPr/>
            <p:nvPr/>
          </p:nvSpPr>
          <p:spPr>
            <a:xfrm>
              <a:off x="5221050" y="898625"/>
              <a:ext cx="254100" cy="254100"/>
            </a:xfrm>
            <a:custGeom>
              <a:avLst/>
              <a:gdLst/>
              <a:ahLst/>
              <a:cxnLst/>
              <a:rect l="l" t="t" r="r" b="b"/>
              <a:pathLst>
                <a:path w="10164" h="10164" extrusionOk="0">
                  <a:moveTo>
                    <a:pt x="5081" y="1"/>
                  </a:moveTo>
                  <a:cubicBezTo>
                    <a:pt x="2274" y="1"/>
                    <a:pt x="1" y="2274"/>
                    <a:pt x="1" y="5081"/>
                  </a:cubicBezTo>
                  <a:cubicBezTo>
                    <a:pt x="1" y="7887"/>
                    <a:pt x="2274" y="10164"/>
                    <a:pt x="5081" y="10164"/>
                  </a:cubicBezTo>
                  <a:cubicBezTo>
                    <a:pt x="7887" y="10164"/>
                    <a:pt x="10164" y="7887"/>
                    <a:pt x="10164" y="5081"/>
                  </a:cubicBezTo>
                  <a:cubicBezTo>
                    <a:pt x="10164" y="2274"/>
                    <a:pt x="7887" y="1"/>
                    <a:pt x="5081"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642" name="Google Shape;642;p54"/>
          <p:cNvSpPr txBox="1">
            <a:spLocks noGrp="1"/>
          </p:cNvSpPr>
          <p:nvPr>
            <p:ph type="ctrTitle"/>
          </p:nvPr>
        </p:nvSpPr>
        <p:spPr>
          <a:xfrm>
            <a:off x="4602875" y="2001975"/>
            <a:ext cx="2306400" cy="1093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6000"/>
              <a:t>Ellie</a:t>
            </a:r>
            <a:endParaRPr sz="6000" b="0"/>
          </a:p>
        </p:txBody>
      </p:sp>
      <p:sp>
        <p:nvSpPr>
          <p:cNvPr id="643" name="Google Shape;643;p54"/>
          <p:cNvSpPr txBox="1">
            <a:spLocks noGrp="1"/>
          </p:cNvSpPr>
          <p:nvPr>
            <p:ph type="subTitle" idx="1"/>
          </p:nvPr>
        </p:nvSpPr>
        <p:spPr>
          <a:xfrm flipH="1">
            <a:off x="4429775" y="1345200"/>
            <a:ext cx="1237500" cy="593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sz="3500">
                <a:solidFill>
                  <a:schemeClr val="accent5"/>
                </a:solidFill>
              </a:rPr>
              <a:t>meet</a:t>
            </a:r>
            <a:endParaRPr sz="3500">
              <a:solidFill>
                <a:schemeClr val="accent5"/>
              </a:solidFill>
            </a:endParaRPr>
          </a:p>
        </p:txBody>
      </p:sp>
      <p:sp>
        <p:nvSpPr>
          <p:cNvPr id="644" name="Google Shape;644;p54"/>
          <p:cNvSpPr txBox="1">
            <a:spLocks noGrp="1"/>
          </p:cNvSpPr>
          <p:nvPr>
            <p:ph type="subTitle" idx="1"/>
          </p:nvPr>
        </p:nvSpPr>
        <p:spPr>
          <a:xfrm flipH="1">
            <a:off x="4429775" y="3005075"/>
            <a:ext cx="3422400" cy="593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000">
                <a:solidFill>
                  <a:schemeClr val="accent5"/>
                </a:solidFill>
              </a:rPr>
              <a:t>founder of Oddli Apparel</a:t>
            </a:r>
            <a:endParaRPr sz="2000">
              <a:solidFill>
                <a:schemeClr val="accent5"/>
              </a:solidFill>
            </a:endParaRPr>
          </a:p>
        </p:txBody>
      </p:sp>
      <p:pic>
        <p:nvPicPr>
          <p:cNvPr id="645" name="Google Shape;645;p54"/>
          <p:cNvPicPr preferRelativeResize="0"/>
          <p:nvPr/>
        </p:nvPicPr>
        <p:blipFill rotWithShape="1">
          <a:blip r:embed="rId3">
            <a:alphaModFix/>
          </a:blip>
          <a:srcRect/>
          <a:stretch/>
        </p:blipFill>
        <p:spPr>
          <a:xfrm>
            <a:off x="1103625" y="381025"/>
            <a:ext cx="1876174" cy="2445301"/>
          </a:xfrm>
          <a:prstGeom prst="rect">
            <a:avLst/>
          </a:prstGeom>
          <a:noFill/>
          <a:ln w="76200" cap="flat" cmpd="sng">
            <a:solidFill>
              <a:srgbClr val="FFFFFF"/>
            </a:solidFill>
            <a:prstDash val="solid"/>
            <a:round/>
            <a:headEnd type="none" w="sm" len="sm"/>
            <a:tailEnd type="none" w="sm" len="sm"/>
          </a:ln>
        </p:spPr>
      </p:pic>
      <p:pic>
        <p:nvPicPr>
          <p:cNvPr id="646" name="Google Shape;646;p54"/>
          <p:cNvPicPr preferRelativeResize="0"/>
          <p:nvPr/>
        </p:nvPicPr>
        <p:blipFill>
          <a:blip r:embed="rId4">
            <a:alphaModFix/>
          </a:blip>
          <a:stretch>
            <a:fillRect/>
          </a:stretch>
        </p:blipFill>
        <p:spPr>
          <a:xfrm>
            <a:off x="512300" y="2826326"/>
            <a:ext cx="3058808" cy="2012374"/>
          </a:xfrm>
          <a:prstGeom prst="rect">
            <a:avLst/>
          </a:prstGeom>
          <a:noFill/>
          <a:ln w="76200" cap="flat" cmpd="sng">
            <a:solidFill>
              <a:srgbClr val="FFFFFF"/>
            </a:solidFill>
            <a:prstDash val="solid"/>
            <a:round/>
            <a:headEnd type="none" w="sm" len="sm"/>
            <a:tailEnd type="none" w="sm" len="sm"/>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37"/>
          <p:cNvSpPr/>
          <p:nvPr/>
        </p:nvSpPr>
        <p:spPr>
          <a:xfrm>
            <a:off x="3766324" y="1691675"/>
            <a:ext cx="2037856" cy="1760140"/>
          </a:xfrm>
          <a:custGeom>
            <a:avLst/>
            <a:gdLst/>
            <a:ahLst/>
            <a:cxnLst/>
            <a:rect l="l" t="t" r="r" b="b"/>
            <a:pathLst>
              <a:path w="20123" h="20877" extrusionOk="0">
                <a:moveTo>
                  <a:pt x="10964" y="0"/>
                </a:moveTo>
                <a:cubicBezTo>
                  <a:pt x="10633" y="0"/>
                  <a:pt x="10301" y="19"/>
                  <a:pt x="9970" y="57"/>
                </a:cubicBezTo>
                <a:cubicBezTo>
                  <a:pt x="7113" y="452"/>
                  <a:pt x="4620" y="2245"/>
                  <a:pt x="2918" y="4586"/>
                </a:cubicBezTo>
                <a:cubicBezTo>
                  <a:pt x="1003" y="7230"/>
                  <a:pt x="0" y="10422"/>
                  <a:pt x="122" y="13674"/>
                </a:cubicBezTo>
                <a:cubicBezTo>
                  <a:pt x="122" y="15224"/>
                  <a:pt x="487" y="16774"/>
                  <a:pt x="1247" y="18142"/>
                </a:cubicBezTo>
                <a:cubicBezTo>
                  <a:pt x="2006" y="19510"/>
                  <a:pt x="3313" y="20483"/>
                  <a:pt x="4864" y="20817"/>
                </a:cubicBezTo>
                <a:cubicBezTo>
                  <a:pt x="5114" y="20858"/>
                  <a:pt x="5364" y="20876"/>
                  <a:pt x="5614" y="20876"/>
                </a:cubicBezTo>
                <a:cubicBezTo>
                  <a:pt x="6851" y="20876"/>
                  <a:pt x="8077" y="20421"/>
                  <a:pt x="9241" y="19966"/>
                </a:cubicBezTo>
                <a:lnTo>
                  <a:pt x="14864" y="17777"/>
                </a:lnTo>
                <a:cubicBezTo>
                  <a:pt x="15806" y="17473"/>
                  <a:pt x="16657" y="17018"/>
                  <a:pt x="17417" y="16410"/>
                </a:cubicBezTo>
                <a:lnTo>
                  <a:pt x="17447" y="16410"/>
                </a:lnTo>
                <a:cubicBezTo>
                  <a:pt x="19393" y="14616"/>
                  <a:pt x="20122" y="11090"/>
                  <a:pt x="19849" y="8537"/>
                </a:cubicBezTo>
                <a:cubicBezTo>
                  <a:pt x="19575" y="5832"/>
                  <a:pt x="18238" y="3188"/>
                  <a:pt x="15988" y="1577"/>
                </a:cubicBezTo>
                <a:cubicBezTo>
                  <a:pt x="14526" y="550"/>
                  <a:pt x="12760" y="0"/>
                  <a:pt x="1096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37"/>
          <p:cNvSpPr txBox="1">
            <a:spLocks noGrp="1"/>
          </p:cNvSpPr>
          <p:nvPr>
            <p:ph type="ctrTitle"/>
          </p:nvPr>
        </p:nvSpPr>
        <p:spPr>
          <a:xfrm flipH="1">
            <a:off x="3692350" y="1727175"/>
            <a:ext cx="2185800" cy="1620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6000"/>
              <a:t>design </a:t>
            </a:r>
            <a:endParaRPr sz="6000"/>
          </a:p>
          <a:p>
            <a:pPr marL="0" lvl="0" indent="0" algn="ctr" rtl="0">
              <a:spcBef>
                <a:spcPts val="0"/>
              </a:spcBef>
              <a:spcAft>
                <a:spcPts val="0"/>
              </a:spcAft>
              <a:buNone/>
            </a:pPr>
            <a:r>
              <a:rPr lang="en" sz="6000"/>
              <a:t>team</a:t>
            </a:r>
            <a:endParaRPr sz="6000"/>
          </a:p>
        </p:txBody>
      </p:sp>
      <p:pic>
        <p:nvPicPr>
          <p:cNvPr id="341" name="Google Shape;341;p37"/>
          <p:cNvPicPr preferRelativeResize="0"/>
          <p:nvPr/>
        </p:nvPicPr>
        <p:blipFill rotWithShape="1">
          <a:blip r:embed="rId3">
            <a:alphaModFix/>
          </a:blip>
          <a:srcRect l="3056" r="11319" b="22178"/>
          <a:stretch/>
        </p:blipFill>
        <p:spPr>
          <a:xfrm>
            <a:off x="185150" y="258175"/>
            <a:ext cx="3107372" cy="3765354"/>
          </a:xfrm>
          <a:prstGeom prst="rect">
            <a:avLst/>
          </a:prstGeom>
          <a:noFill/>
          <a:ln>
            <a:noFill/>
          </a:ln>
        </p:spPr>
      </p:pic>
      <p:sp>
        <p:nvSpPr>
          <p:cNvPr id="342" name="Google Shape;342;p37"/>
          <p:cNvSpPr txBox="1">
            <a:spLocks noGrp="1"/>
          </p:cNvSpPr>
          <p:nvPr>
            <p:ph type="subTitle" idx="1"/>
          </p:nvPr>
        </p:nvSpPr>
        <p:spPr>
          <a:xfrm flipH="1">
            <a:off x="185150" y="4164125"/>
            <a:ext cx="2337300" cy="593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sz="2800">
                <a:latin typeface="Pacifico"/>
                <a:ea typeface="Pacifico"/>
                <a:cs typeface="Pacifico"/>
                <a:sym typeface="Pacifico"/>
              </a:rPr>
              <a:t>Katrina Liou</a:t>
            </a:r>
            <a:endParaRPr sz="2800">
              <a:latin typeface="Pacifico"/>
              <a:ea typeface="Pacifico"/>
              <a:cs typeface="Pacifico"/>
              <a:sym typeface="Pacifico"/>
            </a:endParaRPr>
          </a:p>
        </p:txBody>
      </p:sp>
      <p:pic>
        <p:nvPicPr>
          <p:cNvPr id="343" name="Google Shape;343;p37"/>
          <p:cNvPicPr preferRelativeResize="0"/>
          <p:nvPr/>
        </p:nvPicPr>
        <p:blipFill rotWithShape="1">
          <a:blip r:embed="rId4">
            <a:alphaModFix/>
          </a:blip>
          <a:srcRect l="3236" t="13800" r="7117"/>
          <a:stretch/>
        </p:blipFill>
        <p:spPr>
          <a:xfrm>
            <a:off x="6277975" y="1469400"/>
            <a:ext cx="2635726" cy="3379048"/>
          </a:xfrm>
          <a:prstGeom prst="rect">
            <a:avLst/>
          </a:prstGeom>
          <a:noFill/>
          <a:ln>
            <a:noFill/>
          </a:ln>
        </p:spPr>
      </p:pic>
      <p:sp>
        <p:nvSpPr>
          <p:cNvPr id="344" name="Google Shape;344;p37"/>
          <p:cNvSpPr txBox="1">
            <a:spLocks noGrp="1"/>
          </p:cNvSpPr>
          <p:nvPr>
            <p:ph type="ctrTitle"/>
          </p:nvPr>
        </p:nvSpPr>
        <p:spPr>
          <a:xfrm>
            <a:off x="6339875" y="736400"/>
            <a:ext cx="2337300" cy="9285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sz="3000">
                <a:solidFill>
                  <a:schemeClr val="accent5"/>
                </a:solidFill>
              </a:rPr>
              <a:t>Rachel Leou</a:t>
            </a:r>
            <a:endParaRPr sz="3000">
              <a:solidFill>
                <a:schemeClr val="accent5"/>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50"/>
        <p:cNvGrpSpPr/>
        <p:nvPr/>
      </p:nvGrpSpPr>
      <p:grpSpPr>
        <a:xfrm>
          <a:off x="0" y="0"/>
          <a:ext cx="0" cy="0"/>
          <a:chOff x="0" y="0"/>
          <a:chExt cx="0" cy="0"/>
        </a:xfrm>
      </p:grpSpPr>
      <p:sp>
        <p:nvSpPr>
          <p:cNvPr id="651" name="Google Shape;651;p55"/>
          <p:cNvSpPr/>
          <p:nvPr/>
        </p:nvSpPr>
        <p:spPr>
          <a:xfrm>
            <a:off x="7341000" y="-1"/>
            <a:ext cx="3126130" cy="1594309"/>
          </a:xfrm>
          <a:custGeom>
            <a:avLst/>
            <a:gdLst/>
            <a:ahLst/>
            <a:cxnLst/>
            <a:rect l="l" t="t" r="r" b="b"/>
            <a:pathLst>
              <a:path w="53306" h="27416" extrusionOk="0">
                <a:moveTo>
                  <a:pt x="6939" y="0"/>
                </a:moveTo>
                <a:cubicBezTo>
                  <a:pt x="5238" y="2102"/>
                  <a:pt x="3837" y="4370"/>
                  <a:pt x="2669" y="6805"/>
                </a:cubicBezTo>
                <a:cubicBezTo>
                  <a:pt x="601" y="11408"/>
                  <a:pt x="1" y="16879"/>
                  <a:pt x="2269" y="21382"/>
                </a:cubicBezTo>
                <a:cubicBezTo>
                  <a:pt x="4050" y="24893"/>
                  <a:pt x="7910" y="27416"/>
                  <a:pt x="11747" y="27416"/>
                </a:cubicBezTo>
                <a:cubicBezTo>
                  <a:pt x="12796" y="27416"/>
                  <a:pt x="13842" y="27227"/>
                  <a:pt x="14845" y="26819"/>
                </a:cubicBezTo>
                <a:cubicBezTo>
                  <a:pt x="17580" y="25719"/>
                  <a:pt x="19548" y="23250"/>
                  <a:pt x="21883" y="21415"/>
                </a:cubicBezTo>
                <a:cubicBezTo>
                  <a:pt x="24984" y="19028"/>
                  <a:pt x="28739" y="17769"/>
                  <a:pt x="32592" y="17769"/>
                </a:cubicBezTo>
                <a:cubicBezTo>
                  <a:pt x="33423" y="17769"/>
                  <a:pt x="34258" y="17828"/>
                  <a:pt x="35092" y="17946"/>
                </a:cubicBezTo>
                <a:cubicBezTo>
                  <a:pt x="37952" y="18355"/>
                  <a:pt x="40870" y="19486"/>
                  <a:pt x="43712" y="19486"/>
                </a:cubicBezTo>
                <a:cubicBezTo>
                  <a:pt x="44583" y="19486"/>
                  <a:pt x="45447" y="19380"/>
                  <a:pt x="46300" y="19114"/>
                </a:cubicBezTo>
                <a:cubicBezTo>
                  <a:pt x="49636" y="18080"/>
                  <a:pt x="51838" y="14744"/>
                  <a:pt x="52538" y="11342"/>
                </a:cubicBezTo>
                <a:cubicBezTo>
                  <a:pt x="53305" y="7405"/>
                  <a:pt x="52505" y="3336"/>
                  <a:pt x="502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55"/>
          <p:cNvSpPr/>
          <p:nvPr/>
        </p:nvSpPr>
        <p:spPr>
          <a:xfrm rot="-6938683">
            <a:off x="8126862" y="259262"/>
            <a:ext cx="741010" cy="712642"/>
          </a:xfrm>
          <a:custGeom>
            <a:avLst/>
            <a:gdLst/>
            <a:ahLst/>
            <a:cxnLst/>
            <a:rect l="l" t="t" r="r" b="b"/>
            <a:pathLst>
              <a:path w="23193" h="20929" extrusionOk="0">
                <a:moveTo>
                  <a:pt x="4067" y="0"/>
                </a:moveTo>
                <a:cubicBezTo>
                  <a:pt x="3248" y="0"/>
                  <a:pt x="2438" y="358"/>
                  <a:pt x="1885" y="1050"/>
                </a:cubicBezTo>
                <a:cubicBezTo>
                  <a:pt x="1581" y="1354"/>
                  <a:pt x="1338" y="1718"/>
                  <a:pt x="1155" y="2113"/>
                </a:cubicBezTo>
                <a:cubicBezTo>
                  <a:pt x="304" y="3755"/>
                  <a:pt x="0" y="5579"/>
                  <a:pt x="304" y="7402"/>
                </a:cubicBezTo>
                <a:cubicBezTo>
                  <a:pt x="882" y="11779"/>
                  <a:pt x="3222" y="15731"/>
                  <a:pt x="6748" y="18345"/>
                </a:cubicBezTo>
                <a:cubicBezTo>
                  <a:pt x="8754" y="19864"/>
                  <a:pt x="10943" y="20928"/>
                  <a:pt x="13496" y="20928"/>
                </a:cubicBezTo>
                <a:cubicBezTo>
                  <a:pt x="17204" y="20898"/>
                  <a:pt x="20913" y="18284"/>
                  <a:pt x="22189" y="14819"/>
                </a:cubicBezTo>
                <a:cubicBezTo>
                  <a:pt x="23192" y="11962"/>
                  <a:pt x="22645" y="9196"/>
                  <a:pt x="20669" y="7402"/>
                </a:cubicBezTo>
                <a:cubicBezTo>
                  <a:pt x="19227" y="6082"/>
                  <a:pt x="17548" y="5548"/>
                  <a:pt x="15728" y="5548"/>
                </a:cubicBezTo>
                <a:cubicBezTo>
                  <a:pt x="15286" y="5548"/>
                  <a:pt x="14835" y="5580"/>
                  <a:pt x="14377" y="5639"/>
                </a:cubicBezTo>
                <a:cubicBezTo>
                  <a:pt x="13162" y="5791"/>
                  <a:pt x="11946" y="5913"/>
                  <a:pt x="10730" y="6034"/>
                </a:cubicBezTo>
                <a:cubicBezTo>
                  <a:pt x="10682" y="6040"/>
                  <a:pt x="10634" y="6043"/>
                  <a:pt x="10587" y="6043"/>
                </a:cubicBezTo>
                <a:cubicBezTo>
                  <a:pt x="10125" y="6043"/>
                  <a:pt x="9707" y="5779"/>
                  <a:pt x="9514" y="5366"/>
                </a:cubicBezTo>
                <a:cubicBezTo>
                  <a:pt x="9241" y="4879"/>
                  <a:pt x="8967" y="4424"/>
                  <a:pt x="8693" y="3937"/>
                </a:cubicBezTo>
                <a:cubicBezTo>
                  <a:pt x="7994" y="2661"/>
                  <a:pt x="7022" y="1506"/>
                  <a:pt x="5836" y="624"/>
                </a:cubicBezTo>
                <a:cubicBezTo>
                  <a:pt x="5312" y="205"/>
                  <a:pt x="4687" y="0"/>
                  <a:pt x="40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55"/>
          <p:cNvSpPr/>
          <p:nvPr/>
        </p:nvSpPr>
        <p:spPr>
          <a:xfrm rot="1351874">
            <a:off x="8074958" y="497023"/>
            <a:ext cx="449857" cy="398175"/>
          </a:xfrm>
          <a:custGeom>
            <a:avLst/>
            <a:gdLst/>
            <a:ahLst/>
            <a:cxnLst/>
            <a:rect l="l" t="t" r="r" b="b"/>
            <a:pathLst>
              <a:path w="64622" h="56688" fill="none" extrusionOk="0">
                <a:moveTo>
                  <a:pt x="28907" y="53618"/>
                </a:moveTo>
                <a:cubicBezTo>
                  <a:pt x="32129" y="55715"/>
                  <a:pt x="35959" y="56688"/>
                  <a:pt x="39789" y="56475"/>
                </a:cubicBezTo>
                <a:cubicBezTo>
                  <a:pt x="44713" y="56110"/>
                  <a:pt x="49272" y="53739"/>
                  <a:pt x="53163" y="50730"/>
                </a:cubicBezTo>
                <a:cubicBezTo>
                  <a:pt x="57236" y="47569"/>
                  <a:pt x="60792" y="43587"/>
                  <a:pt x="62677" y="38785"/>
                </a:cubicBezTo>
                <a:cubicBezTo>
                  <a:pt x="64561" y="34013"/>
                  <a:pt x="64622" y="28359"/>
                  <a:pt x="62099" y="23861"/>
                </a:cubicBezTo>
                <a:cubicBezTo>
                  <a:pt x="59576" y="19392"/>
                  <a:pt x="54865" y="16566"/>
                  <a:pt x="50123" y="14560"/>
                </a:cubicBezTo>
                <a:cubicBezTo>
                  <a:pt x="45351" y="12553"/>
                  <a:pt x="40305" y="11125"/>
                  <a:pt x="35928" y="8420"/>
                </a:cubicBezTo>
                <a:cubicBezTo>
                  <a:pt x="31339" y="5593"/>
                  <a:pt x="27296" y="1307"/>
                  <a:pt x="21946" y="578"/>
                </a:cubicBezTo>
                <a:cubicBezTo>
                  <a:pt x="17752" y="0"/>
                  <a:pt x="13588" y="1793"/>
                  <a:pt x="10001" y="4043"/>
                </a:cubicBezTo>
                <a:cubicBezTo>
                  <a:pt x="6080" y="6535"/>
                  <a:pt x="2372" y="9939"/>
                  <a:pt x="1125" y="14438"/>
                </a:cubicBezTo>
                <a:cubicBezTo>
                  <a:pt x="1" y="18572"/>
                  <a:pt x="1156" y="23070"/>
                  <a:pt x="3314" y="26779"/>
                </a:cubicBezTo>
                <a:cubicBezTo>
                  <a:pt x="5168" y="29940"/>
                  <a:pt x="7691" y="32523"/>
                  <a:pt x="10214" y="35107"/>
                </a:cubicBezTo>
                <a:cubicBezTo>
                  <a:pt x="12250" y="37204"/>
                  <a:pt x="14043" y="39788"/>
                  <a:pt x="15989" y="41885"/>
                </a:cubicBezTo>
                <a:cubicBezTo>
                  <a:pt x="19484" y="45624"/>
                  <a:pt x="23253" y="49150"/>
                  <a:pt x="27235" y="52402"/>
                </a:cubicBezTo>
                <a:cubicBezTo>
                  <a:pt x="27752" y="52858"/>
                  <a:pt x="28329" y="53253"/>
                  <a:pt x="28907" y="53618"/>
                </a:cubicBezTo>
                <a:close/>
              </a:path>
            </a:pathLst>
          </a:custGeom>
          <a:noFill/>
          <a:ln w="3810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4" name="Google Shape;654;p55"/>
          <p:cNvGrpSpPr/>
          <p:nvPr/>
        </p:nvGrpSpPr>
        <p:grpSpPr>
          <a:xfrm>
            <a:off x="8400614" y="480694"/>
            <a:ext cx="320162" cy="309251"/>
            <a:chOff x="5045500" y="842250"/>
            <a:chExt cx="503875" cy="481850"/>
          </a:xfrm>
        </p:grpSpPr>
        <p:sp>
          <p:nvSpPr>
            <p:cNvPr id="655" name="Google Shape;655;p55"/>
            <p:cNvSpPr/>
            <p:nvPr/>
          </p:nvSpPr>
          <p:spPr>
            <a:xfrm>
              <a:off x="5045500" y="842250"/>
              <a:ext cx="503875" cy="481850"/>
            </a:xfrm>
            <a:custGeom>
              <a:avLst/>
              <a:gdLst/>
              <a:ahLst/>
              <a:cxnLst/>
              <a:rect l="l" t="t" r="r" b="b"/>
              <a:pathLst>
                <a:path w="20155" h="19274" extrusionOk="0">
                  <a:moveTo>
                    <a:pt x="12103" y="1130"/>
                  </a:moveTo>
                  <a:cubicBezTo>
                    <a:pt x="13694" y="1130"/>
                    <a:pt x="15284" y="1735"/>
                    <a:pt x="16496" y="2945"/>
                  </a:cubicBezTo>
                  <a:cubicBezTo>
                    <a:pt x="18917" y="5366"/>
                    <a:pt x="18917" y="9305"/>
                    <a:pt x="16496" y="11729"/>
                  </a:cubicBezTo>
                  <a:cubicBezTo>
                    <a:pt x="15286" y="12940"/>
                    <a:pt x="13695" y="13545"/>
                    <a:pt x="12104" y="13545"/>
                  </a:cubicBezTo>
                  <a:cubicBezTo>
                    <a:pt x="10514" y="13545"/>
                    <a:pt x="8923" y="12940"/>
                    <a:pt x="7712" y="11729"/>
                  </a:cubicBezTo>
                  <a:cubicBezTo>
                    <a:pt x="5288" y="9305"/>
                    <a:pt x="5288" y="5369"/>
                    <a:pt x="7712" y="2945"/>
                  </a:cubicBezTo>
                  <a:cubicBezTo>
                    <a:pt x="8923" y="1735"/>
                    <a:pt x="10513" y="1130"/>
                    <a:pt x="12103" y="1130"/>
                  </a:cubicBezTo>
                  <a:close/>
                  <a:moveTo>
                    <a:pt x="4918" y="13726"/>
                  </a:moveTo>
                  <a:lnTo>
                    <a:pt x="5716" y="14524"/>
                  </a:lnTo>
                  <a:lnTo>
                    <a:pt x="4918" y="15322"/>
                  </a:lnTo>
                  <a:lnTo>
                    <a:pt x="4120" y="14524"/>
                  </a:lnTo>
                  <a:lnTo>
                    <a:pt x="4918" y="13726"/>
                  </a:lnTo>
                  <a:close/>
                  <a:moveTo>
                    <a:pt x="12106" y="1"/>
                  </a:moveTo>
                  <a:cubicBezTo>
                    <a:pt x="10226" y="1"/>
                    <a:pt x="8345" y="717"/>
                    <a:pt x="6914" y="2147"/>
                  </a:cubicBezTo>
                  <a:cubicBezTo>
                    <a:pt x="4725" y="4333"/>
                    <a:pt x="4240" y="7516"/>
                    <a:pt x="5315" y="10133"/>
                  </a:cubicBezTo>
                  <a:lnTo>
                    <a:pt x="4518" y="10931"/>
                  </a:lnTo>
                  <a:cubicBezTo>
                    <a:pt x="4009" y="11434"/>
                    <a:pt x="3876" y="12208"/>
                    <a:pt x="4192" y="12852"/>
                  </a:cubicBezTo>
                  <a:lnTo>
                    <a:pt x="663" y="16382"/>
                  </a:lnTo>
                  <a:cubicBezTo>
                    <a:pt x="1" y="17044"/>
                    <a:pt x="1" y="18116"/>
                    <a:pt x="663" y="18778"/>
                  </a:cubicBezTo>
                  <a:cubicBezTo>
                    <a:pt x="994" y="19108"/>
                    <a:pt x="1428" y="19273"/>
                    <a:pt x="1862" y="19273"/>
                  </a:cubicBezTo>
                  <a:cubicBezTo>
                    <a:pt x="2295" y="19273"/>
                    <a:pt x="2729" y="19108"/>
                    <a:pt x="3060" y="18778"/>
                  </a:cubicBezTo>
                  <a:lnTo>
                    <a:pt x="6586" y="15249"/>
                  </a:lnTo>
                  <a:cubicBezTo>
                    <a:pt x="6820" y="15363"/>
                    <a:pt x="7071" y="15418"/>
                    <a:pt x="7320" y="15418"/>
                  </a:cubicBezTo>
                  <a:cubicBezTo>
                    <a:pt x="7757" y="15418"/>
                    <a:pt x="8188" y="15247"/>
                    <a:pt x="8510" y="14921"/>
                  </a:cubicBezTo>
                  <a:lnTo>
                    <a:pt x="9308" y="14126"/>
                  </a:lnTo>
                  <a:cubicBezTo>
                    <a:pt x="10192" y="14489"/>
                    <a:pt x="11145" y="14675"/>
                    <a:pt x="12104" y="14675"/>
                  </a:cubicBezTo>
                  <a:cubicBezTo>
                    <a:pt x="13962" y="14675"/>
                    <a:pt x="15843" y="13979"/>
                    <a:pt x="17294" y="12527"/>
                  </a:cubicBezTo>
                  <a:cubicBezTo>
                    <a:pt x="20155" y="9666"/>
                    <a:pt x="20155" y="5008"/>
                    <a:pt x="17294" y="2147"/>
                  </a:cubicBezTo>
                  <a:cubicBezTo>
                    <a:pt x="15864" y="716"/>
                    <a:pt x="13985" y="1"/>
                    <a:pt x="12106"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56" name="Google Shape;656;p55"/>
            <p:cNvSpPr/>
            <p:nvPr/>
          </p:nvSpPr>
          <p:spPr>
            <a:xfrm>
              <a:off x="5221050" y="898625"/>
              <a:ext cx="254100" cy="254100"/>
            </a:xfrm>
            <a:custGeom>
              <a:avLst/>
              <a:gdLst/>
              <a:ahLst/>
              <a:cxnLst/>
              <a:rect l="l" t="t" r="r" b="b"/>
              <a:pathLst>
                <a:path w="10164" h="10164" extrusionOk="0">
                  <a:moveTo>
                    <a:pt x="5081" y="1"/>
                  </a:moveTo>
                  <a:cubicBezTo>
                    <a:pt x="2274" y="1"/>
                    <a:pt x="1" y="2274"/>
                    <a:pt x="1" y="5081"/>
                  </a:cubicBezTo>
                  <a:cubicBezTo>
                    <a:pt x="1" y="7887"/>
                    <a:pt x="2274" y="10164"/>
                    <a:pt x="5081" y="10164"/>
                  </a:cubicBezTo>
                  <a:cubicBezTo>
                    <a:pt x="7887" y="10164"/>
                    <a:pt x="10164" y="7887"/>
                    <a:pt x="10164" y="5081"/>
                  </a:cubicBezTo>
                  <a:cubicBezTo>
                    <a:pt x="10164" y="2274"/>
                    <a:pt x="7887" y="1"/>
                    <a:pt x="5081"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657" name="Google Shape;657;p55"/>
          <p:cNvSpPr txBox="1">
            <a:spLocks noGrp="1"/>
          </p:cNvSpPr>
          <p:nvPr>
            <p:ph type="ctrTitle"/>
          </p:nvPr>
        </p:nvSpPr>
        <p:spPr>
          <a:xfrm>
            <a:off x="4602875" y="2001975"/>
            <a:ext cx="2306400" cy="1093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6000"/>
              <a:t>Ellie</a:t>
            </a:r>
            <a:endParaRPr sz="6000" b="0"/>
          </a:p>
        </p:txBody>
      </p:sp>
      <p:sp>
        <p:nvSpPr>
          <p:cNvPr id="658" name="Google Shape;658;p55"/>
          <p:cNvSpPr txBox="1">
            <a:spLocks noGrp="1"/>
          </p:cNvSpPr>
          <p:nvPr>
            <p:ph type="subTitle" idx="1"/>
          </p:nvPr>
        </p:nvSpPr>
        <p:spPr>
          <a:xfrm flipH="1">
            <a:off x="4429775" y="1345200"/>
            <a:ext cx="1237500" cy="593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sz="3500">
                <a:solidFill>
                  <a:schemeClr val="accent5"/>
                </a:solidFill>
              </a:rPr>
              <a:t>meet</a:t>
            </a:r>
            <a:endParaRPr sz="3500">
              <a:solidFill>
                <a:schemeClr val="accent5"/>
              </a:solidFill>
            </a:endParaRPr>
          </a:p>
        </p:txBody>
      </p:sp>
      <p:sp>
        <p:nvSpPr>
          <p:cNvPr id="659" name="Google Shape;659;p55"/>
          <p:cNvSpPr txBox="1">
            <a:spLocks noGrp="1"/>
          </p:cNvSpPr>
          <p:nvPr>
            <p:ph type="subTitle" idx="1"/>
          </p:nvPr>
        </p:nvSpPr>
        <p:spPr>
          <a:xfrm flipH="1">
            <a:off x="4429775" y="3005075"/>
            <a:ext cx="3422400" cy="593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000">
                <a:solidFill>
                  <a:schemeClr val="accent5"/>
                </a:solidFill>
              </a:rPr>
              <a:t>founder of Oddli Apparel</a:t>
            </a:r>
            <a:endParaRPr sz="2000">
              <a:solidFill>
                <a:schemeClr val="accent5"/>
              </a:solidFill>
            </a:endParaRPr>
          </a:p>
        </p:txBody>
      </p:sp>
      <p:pic>
        <p:nvPicPr>
          <p:cNvPr id="660" name="Google Shape;660;p55"/>
          <p:cNvPicPr preferRelativeResize="0"/>
          <p:nvPr/>
        </p:nvPicPr>
        <p:blipFill rotWithShape="1">
          <a:blip r:embed="rId3">
            <a:alphaModFix/>
          </a:blip>
          <a:srcRect/>
          <a:stretch/>
        </p:blipFill>
        <p:spPr>
          <a:xfrm>
            <a:off x="1103625" y="381025"/>
            <a:ext cx="1876174" cy="2445301"/>
          </a:xfrm>
          <a:prstGeom prst="rect">
            <a:avLst/>
          </a:prstGeom>
          <a:noFill/>
          <a:ln w="76200" cap="flat" cmpd="sng">
            <a:solidFill>
              <a:srgbClr val="FFFFFF"/>
            </a:solidFill>
            <a:prstDash val="solid"/>
            <a:round/>
            <a:headEnd type="none" w="sm" len="sm"/>
            <a:tailEnd type="none" w="sm" len="sm"/>
          </a:ln>
        </p:spPr>
      </p:pic>
      <p:pic>
        <p:nvPicPr>
          <p:cNvPr id="661" name="Google Shape;661;p55"/>
          <p:cNvPicPr preferRelativeResize="0"/>
          <p:nvPr/>
        </p:nvPicPr>
        <p:blipFill>
          <a:blip r:embed="rId4">
            <a:alphaModFix/>
          </a:blip>
          <a:stretch>
            <a:fillRect/>
          </a:stretch>
        </p:blipFill>
        <p:spPr>
          <a:xfrm>
            <a:off x="512300" y="2826326"/>
            <a:ext cx="3058808" cy="2012374"/>
          </a:xfrm>
          <a:prstGeom prst="rect">
            <a:avLst/>
          </a:prstGeom>
          <a:noFill/>
          <a:ln w="76200" cap="flat" cmpd="sng">
            <a:solidFill>
              <a:srgbClr val="FFFFFF"/>
            </a:solidFill>
            <a:prstDash val="solid"/>
            <a:round/>
            <a:headEnd type="none" w="sm" len="sm"/>
            <a:tailEnd type="none" w="sm" len="sm"/>
          </a:ln>
        </p:spPr>
      </p:pic>
      <p:pic>
        <p:nvPicPr>
          <p:cNvPr id="662" name="Google Shape;662;p55"/>
          <p:cNvPicPr preferRelativeResize="0"/>
          <p:nvPr/>
        </p:nvPicPr>
        <p:blipFill rotWithShape="1">
          <a:blip r:embed="rId5">
            <a:alphaModFix/>
          </a:blip>
          <a:srcRect/>
          <a:stretch/>
        </p:blipFill>
        <p:spPr>
          <a:xfrm>
            <a:off x="2245576" y="894025"/>
            <a:ext cx="1876175" cy="2849399"/>
          </a:xfrm>
          <a:prstGeom prst="rect">
            <a:avLst/>
          </a:prstGeom>
          <a:noFill/>
          <a:ln w="76200" cap="flat" cmpd="sng">
            <a:solidFill>
              <a:srgbClr val="FFFFFF"/>
            </a:solidFill>
            <a:prstDash val="solid"/>
            <a:round/>
            <a:headEnd type="none" w="sm" len="sm"/>
            <a:tailEnd type="none" w="sm" len="sm"/>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66"/>
        <p:cNvGrpSpPr/>
        <p:nvPr/>
      </p:nvGrpSpPr>
      <p:grpSpPr>
        <a:xfrm>
          <a:off x="0" y="0"/>
          <a:ext cx="0" cy="0"/>
          <a:chOff x="0" y="0"/>
          <a:chExt cx="0" cy="0"/>
        </a:xfrm>
      </p:grpSpPr>
      <p:sp>
        <p:nvSpPr>
          <p:cNvPr id="667" name="Google Shape;667;p56"/>
          <p:cNvSpPr/>
          <p:nvPr/>
        </p:nvSpPr>
        <p:spPr>
          <a:xfrm>
            <a:off x="7341000" y="-1"/>
            <a:ext cx="3126130" cy="1594309"/>
          </a:xfrm>
          <a:custGeom>
            <a:avLst/>
            <a:gdLst/>
            <a:ahLst/>
            <a:cxnLst/>
            <a:rect l="l" t="t" r="r" b="b"/>
            <a:pathLst>
              <a:path w="53306" h="27416" extrusionOk="0">
                <a:moveTo>
                  <a:pt x="6939" y="0"/>
                </a:moveTo>
                <a:cubicBezTo>
                  <a:pt x="5238" y="2102"/>
                  <a:pt x="3837" y="4370"/>
                  <a:pt x="2669" y="6805"/>
                </a:cubicBezTo>
                <a:cubicBezTo>
                  <a:pt x="601" y="11408"/>
                  <a:pt x="1" y="16879"/>
                  <a:pt x="2269" y="21382"/>
                </a:cubicBezTo>
                <a:cubicBezTo>
                  <a:pt x="4050" y="24893"/>
                  <a:pt x="7910" y="27416"/>
                  <a:pt x="11747" y="27416"/>
                </a:cubicBezTo>
                <a:cubicBezTo>
                  <a:pt x="12796" y="27416"/>
                  <a:pt x="13842" y="27227"/>
                  <a:pt x="14845" y="26819"/>
                </a:cubicBezTo>
                <a:cubicBezTo>
                  <a:pt x="17580" y="25719"/>
                  <a:pt x="19548" y="23250"/>
                  <a:pt x="21883" y="21415"/>
                </a:cubicBezTo>
                <a:cubicBezTo>
                  <a:pt x="24984" y="19028"/>
                  <a:pt x="28739" y="17769"/>
                  <a:pt x="32592" y="17769"/>
                </a:cubicBezTo>
                <a:cubicBezTo>
                  <a:pt x="33423" y="17769"/>
                  <a:pt x="34258" y="17828"/>
                  <a:pt x="35092" y="17946"/>
                </a:cubicBezTo>
                <a:cubicBezTo>
                  <a:pt x="37952" y="18355"/>
                  <a:pt x="40870" y="19486"/>
                  <a:pt x="43712" y="19486"/>
                </a:cubicBezTo>
                <a:cubicBezTo>
                  <a:pt x="44583" y="19486"/>
                  <a:pt x="45447" y="19380"/>
                  <a:pt x="46300" y="19114"/>
                </a:cubicBezTo>
                <a:cubicBezTo>
                  <a:pt x="49636" y="18080"/>
                  <a:pt x="51838" y="14744"/>
                  <a:pt x="52538" y="11342"/>
                </a:cubicBezTo>
                <a:cubicBezTo>
                  <a:pt x="53305" y="7405"/>
                  <a:pt x="52505" y="3336"/>
                  <a:pt x="502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56"/>
          <p:cNvSpPr/>
          <p:nvPr/>
        </p:nvSpPr>
        <p:spPr>
          <a:xfrm rot="-6938683">
            <a:off x="8126862" y="259262"/>
            <a:ext cx="741010" cy="712642"/>
          </a:xfrm>
          <a:custGeom>
            <a:avLst/>
            <a:gdLst/>
            <a:ahLst/>
            <a:cxnLst/>
            <a:rect l="l" t="t" r="r" b="b"/>
            <a:pathLst>
              <a:path w="23193" h="20929" extrusionOk="0">
                <a:moveTo>
                  <a:pt x="4067" y="0"/>
                </a:moveTo>
                <a:cubicBezTo>
                  <a:pt x="3248" y="0"/>
                  <a:pt x="2438" y="358"/>
                  <a:pt x="1885" y="1050"/>
                </a:cubicBezTo>
                <a:cubicBezTo>
                  <a:pt x="1581" y="1354"/>
                  <a:pt x="1338" y="1718"/>
                  <a:pt x="1155" y="2113"/>
                </a:cubicBezTo>
                <a:cubicBezTo>
                  <a:pt x="304" y="3755"/>
                  <a:pt x="0" y="5579"/>
                  <a:pt x="304" y="7402"/>
                </a:cubicBezTo>
                <a:cubicBezTo>
                  <a:pt x="882" y="11779"/>
                  <a:pt x="3222" y="15731"/>
                  <a:pt x="6748" y="18345"/>
                </a:cubicBezTo>
                <a:cubicBezTo>
                  <a:pt x="8754" y="19864"/>
                  <a:pt x="10943" y="20928"/>
                  <a:pt x="13496" y="20928"/>
                </a:cubicBezTo>
                <a:cubicBezTo>
                  <a:pt x="17204" y="20898"/>
                  <a:pt x="20913" y="18284"/>
                  <a:pt x="22189" y="14819"/>
                </a:cubicBezTo>
                <a:cubicBezTo>
                  <a:pt x="23192" y="11962"/>
                  <a:pt x="22645" y="9196"/>
                  <a:pt x="20669" y="7402"/>
                </a:cubicBezTo>
                <a:cubicBezTo>
                  <a:pt x="19227" y="6082"/>
                  <a:pt x="17548" y="5548"/>
                  <a:pt x="15728" y="5548"/>
                </a:cubicBezTo>
                <a:cubicBezTo>
                  <a:pt x="15286" y="5548"/>
                  <a:pt x="14835" y="5580"/>
                  <a:pt x="14377" y="5639"/>
                </a:cubicBezTo>
                <a:cubicBezTo>
                  <a:pt x="13162" y="5791"/>
                  <a:pt x="11946" y="5913"/>
                  <a:pt x="10730" y="6034"/>
                </a:cubicBezTo>
                <a:cubicBezTo>
                  <a:pt x="10682" y="6040"/>
                  <a:pt x="10634" y="6043"/>
                  <a:pt x="10587" y="6043"/>
                </a:cubicBezTo>
                <a:cubicBezTo>
                  <a:pt x="10125" y="6043"/>
                  <a:pt x="9707" y="5779"/>
                  <a:pt x="9514" y="5366"/>
                </a:cubicBezTo>
                <a:cubicBezTo>
                  <a:pt x="9241" y="4879"/>
                  <a:pt x="8967" y="4424"/>
                  <a:pt x="8693" y="3937"/>
                </a:cubicBezTo>
                <a:cubicBezTo>
                  <a:pt x="7994" y="2661"/>
                  <a:pt x="7022" y="1506"/>
                  <a:pt x="5836" y="624"/>
                </a:cubicBezTo>
                <a:cubicBezTo>
                  <a:pt x="5312" y="205"/>
                  <a:pt x="4687" y="0"/>
                  <a:pt x="40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56"/>
          <p:cNvSpPr/>
          <p:nvPr/>
        </p:nvSpPr>
        <p:spPr>
          <a:xfrm rot="1351874">
            <a:off x="8074958" y="497023"/>
            <a:ext cx="449857" cy="398175"/>
          </a:xfrm>
          <a:custGeom>
            <a:avLst/>
            <a:gdLst/>
            <a:ahLst/>
            <a:cxnLst/>
            <a:rect l="l" t="t" r="r" b="b"/>
            <a:pathLst>
              <a:path w="64622" h="56688" fill="none" extrusionOk="0">
                <a:moveTo>
                  <a:pt x="28907" y="53618"/>
                </a:moveTo>
                <a:cubicBezTo>
                  <a:pt x="32129" y="55715"/>
                  <a:pt x="35959" y="56688"/>
                  <a:pt x="39789" y="56475"/>
                </a:cubicBezTo>
                <a:cubicBezTo>
                  <a:pt x="44713" y="56110"/>
                  <a:pt x="49272" y="53739"/>
                  <a:pt x="53163" y="50730"/>
                </a:cubicBezTo>
                <a:cubicBezTo>
                  <a:pt x="57236" y="47569"/>
                  <a:pt x="60792" y="43587"/>
                  <a:pt x="62677" y="38785"/>
                </a:cubicBezTo>
                <a:cubicBezTo>
                  <a:pt x="64561" y="34013"/>
                  <a:pt x="64622" y="28359"/>
                  <a:pt x="62099" y="23861"/>
                </a:cubicBezTo>
                <a:cubicBezTo>
                  <a:pt x="59576" y="19392"/>
                  <a:pt x="54865" y="16566"/>
                  <a:pt x="50123" y="14560"/>
                </a:cubicBezTo>
                <a:cubicBezTo>
                  <a:pt x="45351" y="12553"/>
                  <a:pt x="40305" y="11125"/>
                  <a:pt x="35928" y="8420"/>
                </a:cubicBezTo>
                <a:cubicBezTo>
                  <a:pt x="31339" y="5593"/>
                  <a:pt x="27296" y="1307"/>
                  <a:pt x="21946" y="578"/>
                </a:cubicBezTo>
                <a:cubicBezTo>
                  <a:pt x="17752" y="0"/>
                  <a:pt x="13588" y="1793"/>
                  <a:pt x="10001" y="4043"/>
                </a:cubicBezTo>
                <a:cubicBezTo>
                  <a:pt x="6080" y="6535"/>
                  <a:pt x="2372" y="9939"/>
                  <a:pt x="1125" y="14438"/>
                </a:cubicBezTo>
                <a:cubicBezTo>
                  <a:pt x="1" y="18572"/>
                  <a:pt x="1156" y="23070"/>
                  <a:pt x="3314" y="26779"/>
                </a:cubicBezTo>
                <a:cubicBezTo>
                  <a:pt x="5168" y="29940"/>
                  <a:pt x="7691" y="32523"/>
                  <a:pt x="10214" y="35107"/>
                </a:cubicBezTo>
                <a:cubicBezTo>
                  <a:pt x="12250" y="37204"/>
                  <a:pt x="14043" y="39788"/>
                  <a:pt x="15989" y="41885"/>
                </a:cubicBezTo>
                <a:cubicBezTo>
                  <a:pt x="19484" y="45624"/>
                  <a:pt x="23253" y="49150"/>
                  <a:pt x="27235" y="52402"/>
                </a:cubicBezTo>
                <a:cubicBezTo>
                  <a:pt x="27752" y="52858"/>
                  <a:pt x="28329" y="53253"/>
                  <a:pt x="28907" y="53618"/>
                </a:cubicBezTo>
                <a:close/>
              </a:path>
            </a:pathLst>
          </a:custGeom>
          <a:noFill/>
          <a:ln w="3810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0" name="Google Shape;670;p56"/>
          <p:cNvGrpSpPr/>
          <p:nvPr/>
        </p:nvGrpSpPr>
        <p:grpSpPr>
          <a:xfrm>
            <a:off x="8400614" y="480694"/>
            <a:ext cx="320162" cy="309251"/>
            <a:chOff x="5045500" y="842250"/>
            <a:chExt cx="503875" cy="481850"/>
          </a:xfrm>
        </p:grpSpPr>
        <p:sp>
          <p:nvSpPr>
            <p:cNvPr id="671" name="Google Shape;671;p56"/>
            <p:cNvSpPr/>
            <p:nvPr/>
          </p:nvSpPr>
          <p:spPr>
            <a:xfrm>
              <a:off x="5045500" y="842250"/>
              <a:ext cx="503875" cy="481850"/>
            </a:xfrm>
            <a:custGeom>
              <a:avLst/>
              <a:gdLst/>
              <a:ahLst/>
              <a:cxnLst/>
              <a:rect l="l" t="t" r="r" b="b"/>
              <a:pathLst>
                <a:path w="20155" h="19274" extrusionOk="0">
                  <a:moveTo>
                    <a:pt x="12103" y="1130"/>
                  </a:moveTo>
                  <a:cubicBezTo>
                    <a:pt x="13694" y="1130"/>
                    <a:pt x="15284" y="1735"/>
                    <a:pt x="16496" y="2945"/>
                  </a:cubicBezTo>
                  <a:cubicBezTo>
                    <a:pt x="18917" y="5366"/>
                    <a:pt x="18917" y="9305"/>
                    <a:pt x="16496" y="11729"/>
                  </a:cubicBezTo>
                  <a:cubicBezTo>
                    <a:pt x="15286" y="12940"/>
                    <a:pt x="13695" y="13545"/>
                    <a:pt x="12104" y="13545"/>
                  </a:cubicBezTo>
                  <a:cubicBezTo>
                    <a:pt x="10514" y="13545"/>
                    <a:pt x="8923" y="12940"/>
                    <a:pt x="7712" y="11729"/>
                  </a:cubicBezTo>
                  <a:cubicBezTo>
                    <a:pt x="5288" y="9305"/>
                    <a:pt x="5288" y="5369"/>
                    <a:pt x="7712" y="2945"/>
                  </a:cubicBezTo>
                  <a:cubicBezTo>
                    <a:pt x="8923" y="1735"/>
                    <a:pt x="10513" y="1130"/>
                    <a:pt x="12103" y="1130"/>
                  </a:cubicBezTo>
                  <a:close/>
                  <a:moveTo>
                    <a:pt x="4918" y="13726"/>
                  </a:moveTo>
                  <a:lnTo>
                    <a:pt x="5716" y="14524"/>
                  </a:lnTo>
                  <a:lnTo>
                    <a:pt x="4918" y="15322"/>
                  </a:lnTo>
                  <a:lnTo>
                    <a:pt x="4120" y="14524"/>
                  </a:lnTo>
                  <a:lnTo>
                    <a:pt x="4918" y="13726"/>
                  </a:lnTo>
                  <a:close/>
                  <a:moveTo>
                    <a:pt x="12106" y="1"/>
                  </a:moveTo>
                  <a:cubicBezTo>
                    <a:pt x="10226" y="1"/>
                    <a:pt x="8345" y="717"/>
                    <a:pt x="6914" y="2147"/>
                  </a:cubicBezTo>
                  <a:cubicBezTo>
                    <a:pt x="4725" y="4333"/>
                    <a:pt x="4240" y="7516"/>
                    <a:pt x="5315" y="10133"/>
                  </a:cubicBezTo>
                  <a:lnTo>
                    <a:pt x="4518" y="10931"/>
                  </a:lnTo>
                  <a:cubicBezTo>
                    <a:pt x="4009" y="11434"/>
                    <a:pt x="3876" y="12208"/>
                    <a:pt x="4192" y="12852"/>
                  </a:cubicBezTo>
                  <a:lnTo>
                    <a:pt x="663" y="16382"/>
                  </a:lnTo>
                  <a:cubicBezTo>
                    <a:pt x="1" y="17044"/>
                    <a:pt x="1" y="18116"/>
                    <a:pt x="663" y="18778"/>
                  </a:cubicBezTo>
                  <a:cubicBezTo>
                    <a:pt x="994" y="19108"/>
                    <a:pt x="1428" y="19273"/>
                    <a:pt x="1862" y="19273"/>
                  </a:cubicBezTo>
                  <a:cubicBezTo>
                    <a:pt x="2295" y="19273"/>
                    <a:pt x="2729" y="19108"/>
                    <a:pt x="3060" y="18778"/>
                  </a:cubicBezTo>
                  <a:lnTo>
                    <a:pt x="6586" y="15249"/>
                  </a:lnTo>
                  <a:cubicBezTo>
                    <a:pt x="6820" y="15363"/>
                    <a:pt x="7071" y="15418"/>
                    <a:pt x="7320" y="15418"/>
                  </a:cubicBezTo>
                  <a:cubicBezTo>
                    <a:pt x="7757" y="15418"/>
                    <a:pt x="8188" y="15247"/>
                    <a:pt x="8510" y="14921"/>
                  </a:cubicBezTo>
                  <a:lnTo>
                    <a:pt x="9308" y="14126"/>
                  </a:lnTo>
                  <a:cubicBezTo>
                    <a:pt x="10192" y="14489"/>
                    <a:pt x="11145" y="14675"/>
                    <a:pt x="12104" y="14675"/>
                  </a:cubicBezTo>
                  <a:cubicBezTo>
                    <a:pt x="13962" y="14675"/>
                    <a:pt x="15843" y="13979"/>
                    <a:pt x="17294" y="12527"/>
                  </a:cubicBezTo>
                  <a:cubicBezTo>
                    <a:pt x="20155" y="9666"/>
                    <a:pt x="20155" y="5008"/>
                    <a:pt x="17294" y="2147"/>
                  </a:cubicBezTo>
                  <a:cubicBezTo>
                    <a:pt x="15864" y="716"/>
                    <a:pt x="13985" y="1"/>
                    <a:pt x="12106"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72" name="Google Shape;672;p56"/>
            <p:cNvSpPr/>
            <p:nvPr/>
          </p:nvSpPr>
          <p:spPr>
            <a:xfrm>
              <a:off x="5221050" y="898625"/>
              <a:ext cx="254100" cy="254100"/>
            </a:xfrm>
            <a:custGeom>
              <a:avLst/>
              <a:gdLst/>
              <a:ahLst/>
              <a:cxnLst/>
              <a:rect l="l" t="t" r="r" b="b"/>
              <a:pathLst>
                <a:path w="10164" h="10164" extrusionOk="0">
                  <a:moveTo>
                    <a:pt x="5081" y="1"/>
                  </a:moveTo>
                  <a:cubicBezTo>
                    <a:pt x="2274" y="1"/>
                    <a:pt x="1" y="2274"/>
                    <a:pt x="1" y="5081"/>
                  </a:cubicBezTo>
                  <a:cubicBezTo>
                    <a:pt x="1" y="7887"/>
                    <a:pt x="2274" y="10164"/>
                    <a:pt x="5081" y="10164"/>
                  </a:cubicBezTo>
                  <a:cubicBezTo>
                    <a:pt x="7887" y="10164"/>
                    <a:pt x="10164" y="7887"/>
                    <a:pt x="10164" y="5081"/>
                  </a:cubicBezTo>
                  <a:cubicBezTo>
                    <a:pt x="10164" y="2274"/>
                    <a:pt x="7887" y="1"/>
                    <a:pt x="5081"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pic>
        <p:nvPicPr>
          <p:cNvPr id="673" name="Google Shape;673;p56"/>
          <p:cNvPicPr preferRelativeResize="0"/>
          <p:nvPr/>
        </p:nvPicPr>
        <p:blipFill rotWithShape="1">
          <a:blip r:embed="rId3">
            <a:alphaModFix/>
          </a:blip>
          <a:srcRect t="4339" b="16175"/>
          <a:stretch/>
        </p:blipFill>
        <p:spPr>
          <a:xfrm>
            <a:off x="1470875" y="965622"/>
            <a:ext cx="2522826" cy="3566726"/>
          </a:xfrm>
          <a:prstGeom prst="rect">
            <a:avLst/>
          </a:prstGeom>
          <a:noFill/>
          <a:ln w="76200" cap="flat" cmpd="sng">
            <a:solidFill>
              <a:srgbClr val="FFFFFF"/>
            </a:solidFill>
            <a:prstDash val="solid"/>
            <a:round/>
            <a:headEnd type="none" w="sm" len="sm"/>
            <a:tailEnd type="none" w="sm" len="sm"/>
          </a:ln>
        </p:spPr>
      </p:pic>
      <p:sp>
        <p:nvSpPr>
          <p:cNvPr id="674" name="Google Shape;674;p56"/>
          <p:cNvSpPr txBox="1">
            <a:spLocks noGrp="1"/>
          </p:cNvSpPr>
          <p:nvPr>
            <p:ph type="ctrTitle" idx="4294967295"/>
          </p:nvPr>
        </p:nvSpPr>
        <p:spPr>
          <a:xfrm>
            <a:off x="4602875" y="2001975"/>
            <a:ext cx="2775600" cy="109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6000" b="0"/>
              <a:t>Andrew</a:t>
            </a:r>
            <a:endParaRPr sz="6000" b="0"/>
          </a:p>
        </p:txBody>
      </p:sp>
      <p:sp>
        <p:nvSpPr>
          <p:cNvPr id="675" name="Google Shape;675;p56"/>
          <p:cNvSpPr txBox="1">
            <a:spLocks noGrp="1"/>
          </p:cNvSpPr>
          <p:nvPr>
            <p:ph type="subTitle" idx="4294967295"/>
          </p:nvPr>
        </p:nvSpPr>
        <p:spPr>
          <a:xfrm flipH="1">
            <a:off x="4429775" y="1345200"/>
            <a:ext cx="1237500" cy="593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3500">
                <a:solidFill>
                  <a:schemeClr val="accent5"/>
                </a:solidFill>
              </a:rPr>
              <a:t>meet</a:t>
            </a:r>
            <a:endParaRPr sz="3500">
              <a:solidFill>
                <a:schemeClr val="accent5"/>
              </a:solidFill>
            </a:endParaRPr>
          </a:p>
        </p:txBody>
      </p:sp>
      <p:sp>
        <p:nvSpPr>
          <p:cNvPr id="676" name="Google Shape;676;p56"/>
          <p:cNvSpPr txBox="1">
            <a:spLocks noGrp="1"/>
          </p:cNvSpPr>
          <p:nvPr>
            <p:ph type="subTitle" idx="4294967295"/>
          </p:nvPr>
        </p:nvSpPr>
        <p:spPr>
          <a:xfrm flipH="1">
            <a:off x="4429775" y="3005075"/>
            <a:ext cx="3422400" cy="593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000">
                <a:solidFill>
                  <a:schemeClr val="accent5"/>
                </a:solidFill>
              </a:rPr>
              <a:t>4th grader</a:t>
            </a:r>
            <a:endParaRPr sz="2000">
              <a:solidFill>
                <a:schemeClr val="accent5"/>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80"/>
        <p:cNvGrpSpPr/>
        <p:nvPr/>
      </p:nvGrpSpPr>
      <p:grpSpPr>
        <a:xfrm>
          <a:off x="0" y="0"/>
          <a:ext cx="0" cy="0"/>
          <a:chOff x="0" y="0"/>
          <a:chExt cx="0" cy="0"/>
        </a:xfrm>
      </p:grpSpPr>
      <p:sp>
        <p:nvSpPr>
          <p:cNvPr id="681" name="Google Shape;681;p57"/>
          <p:cNvSpPr txBox="1">
            <a:spLocks noGrp="1"/>
          </p:cNvSpPr>
          <p:nvPr>
            <p:ph type="title" idx="4294967295"/>
          </p:nvPr>
        </p:nvSpPr>
        <p:spPr>
          <a:xfrm>
            <a:off x="2323950" y="1237238"/>
            <a:ext cx="1790700" cy="964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 </a:t>
            </a:r>
            <a:endParaRPr/>
          </a:p>
        </p:txBody>
      </p:sp>
      <p:sp>
        <p:nvSpPr>
          <p:cNvPr id="682" name="Google Shape;682;p57"/>
          <p:cNvSpPr/>
          <p:nvPr/>
        </p:nvSpPr>
        <p:spPr>
          <a:xfrm rot="-8622855">
            <a:off x="2891969" y="1337845"/>
            <a:ext cx="2153797" cy="2467816"/>
          </a:xfrm>
          <a:custGeom>
            <a:avLst/>
            <a:gdLst/>
            <a:ahLst/>
            <a:cxnLst/>
            <a:rect l="l" t="t" r="r" b="b"/>
            <a:pathLst>
              <a:path w="18329" h="21503" extrusionOk="0">
                <a:moveTo>
                  <a:pt x="6113" y="1"/>
                </a:moveTo>
                <a:cubicBezTo>
                  <a:pt x="4661" y="1"/>
                  <a:pt x="3291" y="479"/>
                  <a:pt x="2158" y="1635"/>
                </a:cubicBezTo>
                <a:cubicBezTo>
                  <a:pt x="851" y="2972"/>
                  <a:pt x="91" y="4796"/>
                  <a:pt x="91" y="6681"/>
                </a:cubicBezTo>
                <a:cubicBezTo>
                  <a:pt x="0" y="9720"/>
                  <a:pt x="1672" y="11939"/>
                  <a:pt x="4590" y="12760"/>
                </a:cubicBezTo>
                <a:cubicBezTo>
                  <a:pt x="5137" y="12912"/>
                  <a:pt x="5654" y="13064"/>
                  <a:pt x="6170" y="13155"/>
                </a:cubicBezTo>
                <a:cubicBezTo>
                  <a:pt x="7052" y="13307"/>
                  <a:pt x="7812" y="13854"/>
                  <a:pt x="8268" y="14584"/>
                </a:cubicBezTo>
                <a:cubicBezTo>
                  <a:pt x="8481" y="14918"/>
                  <a:pt x="8693" y="15252"/>
                  <a:pt x="8876" y="15617"/>
                </a:cubicBezTo>
                <a:cubicBezTo>
                  <a:pt x="9362" y="16711"/>
                  <a:pt x="9818" y="17836"/>
                  <a:pt x="10395" y="18869"/>
                </a:cubicBezTo>
                <a:cubicBezTo>
                  <a:pt x="10791" y="19599"/>
                  <a:pt x="11277" y="20267"/>
                  <a:pt x="11885" y="20845"/>
                </a:cubicBezTo>
                <a:cubicBezTo>
                  <a:pt x="12367" y="21282"/>
                  <a:pt x="12984" y="21502"/>
                  <a:pt x="13602" y="21502"/>
                </a:cubicBezTo>
                <a:cubicBezTo>
                  <a:pt x="14230" y="21502"/>
                  <a:pt x="14860" y="21274"/>
                  <a:pt x="15350" y="20815"/>
                </a:cubicBezTo>
                <a:cubicBezTo>
                  <a:pt x="15867" y="20328"/>
                  <a:pt x="16292" y="19751"/>
                  <a:pt x="16627" y="19143"/>
                </a:cubicBezTo>
                <a:cubicBezTo>
                  <a:pt x="17751" y="17167"/>
                  <a:pt x="18177" y="15039"/>
                  <a:pt x="18329" y="12790"/>
                </a:cubicBezTo>
                <a:cubicBezTo>
                  <a:pt x="18238" y="11787"/>
                  <a:pt x="18207" y="10784"/>
                  <a:pt x="18055" y="9842"/>
                </a:cubicBezTo>
                <a:cubicBezTo>
                  <a:pt x="17447" y="6286"/>
                  <a:pt x="15745" y="3520"/>
                  <a:pt x="12554" y="1726"/>
                </a:cubicBezTo>
                <a:cubicBezTo>
                  <a:pt x="10943" y="906"/>
                  <a:pt x="9180" y="358"/>
                  <a:pt x="7386" y="115"/>
                </a:cubicBezTo>
                <a:cubicBezTo>
                  <a:pt x="6958" y="40"/>
                  <a:pt x="6532" y="1"/>
                  <a:pt x="61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57"/>
          <p:cNvSpPr/>
          <p:nvPr/>
        </p:nvSpPr>
        <p:spPr>
          <a:xfrm rot="-582648">
            <a:off x="2228521" y="1113773"/>
            <a:ext cx="1620992" cy="1624053"/>
          </a:xfrm>
          <a:custGeom>
            <a:avLst/>
            <a:gdLst/>
            <a:ahLst/>
            <a:cxnLst/>
            <a:rect l="l" t="t" r="r" b="b"/>
            <a:pathLst>
              <a:path w="20123" h="20877" extrusionOk="0">
                <a:moveTo>
                  <a:pt x="10964" y="0"/>
                </a:moveTo>
                <a:cubicBezTo>
                  <a:pt x="10633" y="0"/>
                  <a:pt x="10301" y="19"/>
                  <a:pt x="9970" y="57"/>
                </a:cubicBezTo>
                <a:cubicBezTo>
                  <a:pt x="7113" y="452"/>
                  <a:pt x="4620" y="2245"/>
                  <a:pt x="2918" y="4586"/>
                </a:cubicBezTo>
                <a:cubicBezTo>
                  <a:pt x="1003" y="7230"/>
                  <a:pt x="0" y="10422"/>
                  <a:pt x="122" y="13674"/>
                </a:cubicBezTo>
                <a:cubicBezTo>
                  <a:pt x="122" y="15224"/>
                  <a:pt x="487" y="16774"/>
                  <a:pt x="1247" y="18142"/>
                </a:cubicBezTo>
                <a:cubicBezTo>
                  <a:pt x="2006" y="19510"/>
                  <a:pt x="3313" y="20483"/>
                  <a:pt x="4864" y="20817"/>
                </a:cubicBezTo>
                <a:cubicBezTo>
                  <a:pt x="5114" y="20858"/>
                  <a:pt x="5364" y="20876"/>
                  <a:pt x="5614" y="20876"/>
                </a:cubicBezTo>
                <a:cubicBezTo>
                  <a:pt x="6851" y="20876"/>
                  <a:pt x="8077" y="20421"/>
                  <a:pt x="9241" y="19966"/>
                </a:cubicBezTo>
                <a:lnTo>
                  <a:pt x="14864" y="17777"/>
                </a:lnTo>
                <a:cubicBezTo>
                  <a:pt x="15806" y="17473"/>
                  <a:pt x="16657" y="17018"/>
                  <a:pt x="17417" y="16410"/>
                </a:cubicBezTo>
                <a:lnTo>
                  <a:pt x="17447" y="16410"/>
                </a:lnTo>
                <a:cubicBezTo>
                  <a:pt x="19393" y="14616"/>
                  <a:pt x="20122" y="11090"/>
                  <a:pt x="19849" y="8537"/>
                </a:cubicBezTo>
                <a:cubicBezTo>
                  <a:pt x="19575" y="5832"/>
                  <a:pt x="18238" y="3188"/>
                  <a:pt x="15988" y="1577"/>
                </a:cubicBezTo>
                <a:cubicBezTo>
                  <a:pt x="14526" y="550"/>
                  <a:pt x="12760" y="0"/>
                  <a:pt x="109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84" name="Google Shape;684;p57"/>
          <p:cNvGrpSpPr/>
          <p:nvPr/>
        </p:nvGrpSpPr>
        <p:grpSpPr>
          <a:xfrm>
            <a:off x="3109226" y="1944796"/>
            <a:ext cx="1067243" cy="1083902"/>
            <a:chOff x="580725" y="3617925"/>
            <a:chExt cx="299325" cy="297375"/>
          </a:xfrm>
        </p:grpSpPr>
        <p:sp>
          <p:nvSpPr>
            <p:cNvPr id="685" name="Google Shape;685;p57"/>
            <p:cNvSpPr/>
            <p:nvPr/>
          </p:nvSpPr>
          <p:spPr>
            <a:xfrm>
              <a:off x="609075" y="3662050"/>
              <a:ext cx="51225" cy="51200"/>
            </a:xfrm>
            <a:custGeom>
              <a:avLst/>
              <a:gdLst/>
              <a:ahLst/>
              <a:cxnLst/>
              <a:rect l="l" t="t" r="r" b="b"/>
              <a:pathLst>
                <a:path w="2049" h="2048" extrusionOk="0">
                  <a:moveTo>
                    <a:pt x="1041" y="0"/>
                  </a:moveTo>
                  <a:cubicBezTo>
                    <a:pt x="473" y="0"/>
                    <a:pt x="1" y="473"/>
                    <a:pt x="1" y="1040"/>
                  </a:cubicBezTo>
                  <a:cubicBezTo>
                    <a:pt x="1" y="1607"/>
                    <a:pt x="473" y="2048"/>
                    <a:pt x="1041" y="2048"/>
                  </a:cubicBezTo>
                  <a:cubicBezTo>
                    <a:pt x="1608" y="2048"/>
                    <a:pt x="2049" y="1607"/>
                    <a:pt x="2049" y="1040"/>
                  </a:cubicBezTo>
                  <a:cubicBezTo>
                    <a:pt x="2049" y="473"/>
                    <a:pt x="1608" y="0"/>
                    <a:pt x="1041"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57"/>
            <p:cNvSpPr/>
            <p:nvPr/>
          </p:nvSpPr>
          <p:spPr>
            <a:xfrm>
              <a:off x="668950" y="3617925"/>
              <a:ext cx="122875" cy="104475"/>
            </a:xfrm>
            <a:custGeom>
              <a:avLst/>
              <a:gdLst/>
              <a:ahLst/>
              <a:cxnLst/>
              <a:rect l="l" t="t" r="r" b="b"/>
              <a:pathLst>
                <a:path w="4915" h="4179" extrusionOk="0">
                  <a:moveTo>
                    <a:pt x="1040" y="1"/>
                  </a:moveTo>
                  <a:cubicBezTo>
                    <a:pt x="441" y="1"/>
                    <a:pt x="0" y="473"/>
                    <a:pt x="0" y="1072"/>
                  </a:cubicBezTo>
                  <a:lnTo>
                    <a:pt x="0" y="1797"/>
                  </a:lnTo>
                  <a:cubicBezTo>
                    <a:pt x="0" y="2364"/>
                    <a:pt x="473" y="2805"/>
                    <a:pt x="1040" y="2805"/>
                  </a:cubicBezTo>
                  <a:lnTo>
                    <a:pt x="2300" y="2805"/>
                  </a:lnTo>
                  <a:lnTo>
                    <a:pt x="3592" y="4097"/>
                  </a:lnTo>
                  <a:cubicBezTo>
                    <a:pt x="3672" y="4156"/>
                    <a:pt x="3764" y="4178"/>
                    <a:pt x="3853" y="4178"/>
                  </a:cubicBezTo>
                  <a:cubicBezTo>
                    <a:pt x="3905" y="4178"/>
                    <a:pt x="3955" y="4171"/>
                    <a:pt x="4001" y="4160"/>
                  </a:cubicBezTo>
                  <a:cubicBezTo>
                    <a:pt x="4127" y="4097"/>
                    <a:pt x="4190" y="3939"/>
                    <a:pt x="4190" y="3844"/>
                  </a:cubicBezTo>
                  <a:lnTo>
                    <a:pt x="4190" y="2742"/>
                  </a:lnTo>
                  <a:cubicBezTo>
                    <a:pt x="4600" y="2584"/>
                    <a:pt x="4915" y="2206"/>
                    <a:pt x="4915" y="1734"/>
                  </a:cubicBezTo>
                  <a:lnTo>
                    <a:pt x="4915" y="1072"/>
                  </a:lnTo>
                  <a:cubicBezTo>
                    <a:pt x="4915" y="473"/>
                    <a:pt x="4411" y="1"/>
                    <a:pt x="3875"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57"/>
            <p:cNvSpPr/>
            <p:nvPr/>
          </p:nvSpPr>
          <p:spPr>
            <a:xfrm>
              <a:off x="580725" y="3721900"/>
              <a:ext cx="141800" cy="192025"/>
            </a:xfrm>
            <a:custGeom>
              <a:avLst/>
              <a:gdLst/>
              <a:ahLst/>
              <a:cxnLst/>
              <a:rect l="l" t="t" r="r" b="b"/>
              <a:pathLst>
                <a:path w="5672" h="7681" extrusionOk="0">
                  <a:moveTo>
                    <a:pt x="3340" y="4506"/>
                  </a:moveTo>
                  <a:lnTo>
                    <a:pt x="3718" y="5577"/>
                  </a:lnTo>
                  <a:lnTo>
                    <a:pt x="1229" y="5577"/>
                  </a:lnTo>
                  <a:lnTo>
                    <a:pt x="1450" y="4600"/>
                  </a:lnTo>
                  <a:lnTo>
                    <a:pt x="1450" y="4506"/>
                  </a:lnTo>
                  <a:close/>
                  <a:moveTo>
                    <a:pt x="1450" y="1"/>
                  </a:moveTo>
                  <a:cubicBezTo>
                    <a:pt x="1135" y="1"/>
                    <a:pt x="883" y="221"/>
                    <a:pt x="788" y="505"/>
                  </a:cubicBezTo>
                  <a:lnTo>
                    <a:pt x="95" y="3624"/>
                  </a:lnTo>
                  <a:cubicBezTo>
                    <a:pt x="1" y="4096"/>
                    <a:pt x="316" y="4506"/>
                    <a:pt x="757" y="4506"/>
                  </a:cubicBezTo>
                  <a:lnTo>
                    <a:pt x="95" y="7247"/>
                  </a:lnTo>
                  <a:cubicBezTo>
                    <a:pt x="32" y="7436"/>
                    <a:pt x="158" y="7593"/>
                    <a:pt x="316" y="7656"/>
                  </a:cubicBezTo>
                  <a:cubicBezTo>
                    <a:pt x="350" y="7668"/>
                    <a:pt x="383" y="7673"/>
                    <a:pt x="415" y="7673"/>
                  </a:cubicBezTo>
                  <a:cubicBezTo>
                    <a:pt x="559" y="7673"/>
                    <a:pt x="679" y="7565"/>
                    <a:pt x="757" y="7436"/>
                  </a:cubicBezTo>
                  <a:lnTo>
                    <a:pt x="1040" y="6301"/>
                  </a:lnTo>
                  <a:lnTo>
                    <a:pt x="3939" y="6301"/>
                  </a:lnTo>
                  <a:lnTo>
                    <a:pt x="4254" y="7152"/>
                  </a:lnTo>
                  <a:cubicBezTo>
                    <a:pt x="4358" y="7492"/>
                    <a:pt x="4637" y="7680"/>
                    <a:pt x="4908" y="7680"/>
                  </a:cubicBezTo>
                  <a:cubicBezTo>
                    <a:pt x="4964" y="7680"/>
                    <a:pt x="5019" y="7672"/>
                    <a:pt x="5073" y="7656"/>
                  </a:cubicBezTo>
                  <a:cubicBezTo>
                    <a:pt x="5451" y="7593"/>
                    <a:pt x="5672" y="7184"/>
                    <a:pt x="5609" y="6837"/>
                  </a:cubicBezTo>
                  <a:lnTo>
                    <a:pt x="4569" y="3687"/>
                  </a:lnTo>
                  <a:cubicBezTo>
                    <a:pt x="4506" y="3372"/>
                    <a:pt x="4222" y="3183"/>
                    <a:pt x="3907" y="3183"/>
                  </a:cubicBezTo>
                  <a:lnTo>
                    <a:pt x="3183" y="3183"/>
                  </a:lnTo>
                  <a:cubicBezTo>
                    <a:pt x="2994" y="3183"/>
                    <a:pt x="2836" y="3025"/>
                    <a:pt x="2836" y="2836"/>
                  </a:cubicBezTo>
                  <a:cubicBezTo>
                    <a:pt x="2836" y="2615"/>
                    <a:pt x="2994" y="2458"/>
                    <a:pt x="3183" y="2458"/>
                  </a:cubicBezTo>
                  <a:lnTo>
                    <a:pt x="4222" y="2458"/>
                  </a:lnTo>
                  <a:cubicBezTo>
                    <a:pt x="4600" y="2458"/>
                    <a:pt x="4915" y="2143"/>
                    <a:pt x="4915" y="1765"/>
                  </a:cubicBezTo>
                  <a:cubicBezTo>
                    <a:pt x="4915" y="1355"/>
                    <a:pt x="4600" y="1040"/>
                    <a:pt x="4222" y="1040"/>
                  </a:cubicBezTo>
                  <a:lnTo>
                    <a:pt x="2332" y="1040"/>
                  </a:lnTo>
                  <a:lnTo>
                    <a:pt x="2080" y="379"/>
                  </a:lnTo>
                  <a:cubicBezTo>
                    <a:pt x="1985" y="158"/>
                    <a:pt x="1733" y="1"/>
                    <a:pt x="1450"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57"/>
            <p:cNvSpPr/>
            <p:nvPr/>
          </p:nvSpPr>
          <p:spPr>
            <a:xfrm>
              <a:off x="800475" y="3662050"/>
              <a:ext cx="51225" cy="51200"/>
            </a:xfrm>
            <a:custGeom>
              <a:avLst/>
              <a:gdLst/>
              <a:ahLst/>
              <a:cxnLst/>
              <a:rect l="l" t="t" r="r" b="b"/>
              <a:pathLst>
                <a:path w="2049" h="2048" extrusionOk="0">
                  <a:moveTo>
                    <a:pt x="1009" y="0"/>
                  </a:moveTo>
                  <a:cubicBezTo>
                    <a:pt x="442" y="0"/>
                    <a:pt x="1" y="473"/>
                    <a:pt x="1" y="1040"/>
                  </a:cubicBezTo>
                  <a:cubicBezTo>
                    <a:pt x="1" y="1607"/>
                    <a:pt x="442" y="2048"/>
                    <a:pt x="1009" y="2048"/>
                  </a:cubicBezTo>
                  <a:cubicBezTo>
                    <a:pt x="1576" y="2048"/>
                    <a:pt x="2048" y="1607"/>
                    <a:pt x="2048" y="1040"/>
                  </a:cubicBezTo>
                  <a:cubicBezTo>
                    <a:pt x="2048" y="473"/>
                    <a:pt x="1576" y="0"/>
                    <a:pt x="1009"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57"/>
            <p:cNvSpPr/>
            <p:nvPr/>
          </p:nvSpPr>
          <p:spPr>
            <a:xfrm>
              <a:off x="738250" y="3722700"/>
              <a:ext cx="141800" cy="192600"/>
            </a:xfrm>
            <a:custGeom>
              <a:avLst/>
              <a:gdLst/>
              <a:ahLst/>
              <a:cxnLst/>
              <a:rect l="l" t="t" r="r" b="b"/>
              <a:pathLst>
                <a:path w="5672" h="7704" extrusionOk="0">
                  <a:moveTo>
                    <a:pt x="4222" y="4474"/>
                  </a:moveTo>
                  <a:lnTo>
                    <a:pt x="4222" y="4568"/>
                  </a:lnTo>
                  <a:lnTo>
                    <a:pt x="4443" y="5545"/>
                  </a:lnTo>
                  <a:lnTo>
                    <a:pt x="1985" y="5545"/>
                  </a:lnTo>
                  <a:lnTo>
                    <a:pt x="2332" y="4474"/>
                  </a:lnTo>
                  <a:close/>
                  <a:moveTo>
                    <a:pt x="4222" y="0"/>
                  </a:moveTo>
                  <a:cubicBezTo>
                    <a:pt x="3939" y="0"/>
                    <a:pt x="3718" y="158"/>
                    <a:pt x="3592" y="378"/>
                  </a:cubicBezTo>
                  <a:lnTo>
                    <a:pt x="3340" y="1071"/>
                  </a:lnTo>
                  <a:lnTo>
                    <a:pt x="1450" y="1071"/>
                  </a:lnTo>
                  <a:cubicBezTo>
                    <a:pt x="1072" y="1071"/>
                    <a:pt x="757" y="1386"/>
                    <a:pt x="757" y="1764"/>
                  </a:cubicBezTo>
                  <a:cubicBezTo>
                    <a:pt x="757" y="2174"/>
                    <a:pt x="1072" y="2489"/>
                    <a:pt x="1450" y="2489"/>
                  </a:cubicBezTo>
                  <a:lnTo>
                    <a:pt x="2490" y="2489"/>
                  </a:lnTo>
                  <a:cubicBezTo>
                    <a:pt x="2679" y="2489"/>
                    <a:pt x="2836" y="2646"/>
                    <a:pt x="2836" y="2835"/>
                  </a:cubicBezTo>
                  <a:cubicBezTo>
                    <a:pt x="2836" y="3024"/>
                    <a:pt x="2679" y="3182"/>
                    <a:pt x="2490" y="3182"/>
                  </a:cubicBezTo>
                  <a:lnTo>
                    <a:pt x="1765" y="3182"/>
                  </a:lnTo>
                  <a:cubicBezTo>
                    <a:pt x="1450" y="3182"/>
                    <a:pt x="1198" y="3371"/>
                    <a:pt x="1103" y="3686"/>
                  </a:cubicBezTo>
                  <a:lnTo>
                    <a:pt x="95" y="6837"/>
                  </a:lnTo>
                  <a:cubicBezTo>
                    <a:pt x="1" y="7215"/>
                    <a:pt x="190" y="7593"/>
                    <a:pt x="599" y="7687"/>
                  </a:cubicBezTo>
                  <a:cubicBezTo>
                    <a:pt x="643" y="7696"/>
                    <a:pt x="690" y="7701"/>
                    <a:pt x="738" y="7701"/>
                  </a:cubicBezTo>
                  <a:cubicBezTo>
                    <a:pt x="1030" y="7701"/>
                    <a:pt x="1364" y="7531"/>
                    <a:pt x="1418" y="7152"/>
                  </a:cubicBezTo>
                  <a:lnTo>
                    <a:pt x="1733" y="6301"/>
                  </a:lnTo>
                  <a:lnTo>
                    <a:pt x="4632" y="6301"/>
                  </a:lnTo>
                  <a:lnTo>
                    <a:pt x="4915" y="7435"/>
                  </a:lnTo>
                  <a:cubicBezTo>
                    <a:pt x="4967" y="7591"/>
                    <a:pt x="5104" y="7704"/>
                    <a:pt x="5257" y="7704"/>
                  </a:cubicBezTo>
                  <a:cubicBezTo>
                    <a:pt x="5290" y="7704"/>
                    <a:pt x="5323" y="7698"/>
                    <a:pt x="5356" y="7687"/>
                  </a:cubicBezTo>
                  <a:cubicBezTo>
                    <a:pt x="5546" y="7624"/>
                    <a:pt x="5672" y="7435"/>
                    <a:pt x="5577" y="7246"/>
                  </a:cubicBezTo>
                  <a:lnTo>
                    <a:pt x="4915" y="4537"/>
                  </a:lnTo>
                  <a:cubicBezTo>
                    <a:pt x="5356" y="4474"/>
                    <a:pt x="5672" y="4064"/>
                    <a:pt x="5609" y="3623"/>
                  </a:cubicBezTo>
                  <a:lnTo>
                    <a:pt x="4884" y="504"/>
                  </a:lnTo>
                  <a:cubicBezTo>
                    <a:pt x="4821" y="189"/>
                    <a:pt x="4537" y="0"/>
                    <a:pt x="4222"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0" name="Google Shape;690;p57"/>
          <p:cNvSpPr txBox="1">
            <a:spLocks noGrp="1"/>
          </p:cNvSpPr>
          <p:nvPr>
            <p:ph type="ctrTitle" idx="4294967295"/>
          </p:nvPr>
        </p:nvSpPr>
        <p:spPr>
          <a:xfrm>
            <a:off x="4320200" y="1894950"/>
            <a:ext cx="3278400" cy="135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8000" b="0"/>
              <a:t>results</a:t>
            </a:r>
            <a:endParaRPr sz="8000" b="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94"/>
        <p:cNvGrpSpPr/>
        <p:nvPr/>
      </p:nvGrpSpPr>
      <p:grpSpPr>
        <a:xfrm>
          <a:off x="0" y="0"/>
          <a:ext cx="0" cy="0"/>
          <a:chOff x="0" y="0"/>
          <a:chExt cx="0" cy="0"/>
        </a:xfrm>
      </p:grpSpPr>
      <p:sp>
        <p:nvSpPr>
          <p:cNvPr id="695" name="Google Shape;695;p58"/>
          <p:cNvSpPr/>
          <p:nvPr/>
        </p:nvSpPr>
        <p:spPr>
          <a:xfrm rot="4080232">
            <a:off x="3869946" y="2263196"/>
            <a:ext cx="1509047" cy="1261515"/>
          </a:xfrm>
          <a:custGeom>
            <a:avLst/>
            <a:gdLst/>
            <a:ahLst/>
            <a:cxnLst/>
            <a:rect l="l" t="t" r="r" b="b"/>
            <a:pathLst>
              <a:path w="20123" h="20877" extrusionOk="0">
                <a:moveTo>
                  <a:pt x="10964" y="0"/>
                </a:moveTo>
                <a:cubicBezTo>
                  <a:pt x="10633" y="0"/>
                  <a:pt x="10301" y="19"/>
                  <a:pt x="9970" y="57"/>
                </a:cubicBezTo>
                <a:cubicBezTo>
                  <a:pt x="7113" y="452"/>
                  <a:pt x="4620" y="2245"/>
                  <a:pt x="2918" y="4586"/>
                </a:cubicBezTo>
                <a:cubicBezTo>
                  <a:pt x="1003" y="7230"/>
                  <a:pt x="0" y="10422"/>
                  <a:pt x="122" y="13674"/>
                </a:cubicBezTo>
                <a:cubicBezTo>
                  <a:pt x="122" y="15224"/>
                  <a:pt x="487" y="16774"/>
                  <a:pt x="1247" y="18142"/>
                </a:cubicBezTo>
                <a:cubicBezTo>
                  <a:pt x="2006" y="19510"/>
                  <a:pt x="3313" y="20483"/>
                  <a:pt x="4864" y="20817"/>
                </a:cubicBezTo>
                <a:cubicBezTo>
                  <a:pt x="5114" y="20858"/>
                  <a:pt x="5364" y="20876"/>
                  <a:pt x="5614" y="20876"/>
                </a:cubicBezTo>
                <a:cubicBezTo>
                  <a:pt x="6851" y="20876"/>
                  <a:pt x="8077" y="20421"/>
                  <a:pt x="9241" y="19966"/>
                </a:cubicBezTo>
                <a:lnTo>
                  <a:pt x="14864" y="17777"/>
                </a:lnTo>
                <a:cubicBezTo>
                  <a:pt x="15806" y="17473"/>
                  <a:pt x="16657" y="17018"/>
                  <a:pt x="17417" y="16410"/>
                </a:cubicBezTo>
                <a:lnTo>
                  <a:pt x="17447" y="16410"/>
                </a:lnTo>
                <a:cubicBezTo>
                  <a:pt x="19393" y="14616"/>
                  <a:pt x="20122" y="11090"/>
                  <a:pt x="19849" y="8537"/>
                </a:cubicBezTo>
                <a:cubicBezTo>
                  <a:pt x="19575" y="5832"/>
                  <a:pt x="18238" y="3188"/>
                  <a:pt x="15988" y="1577"/>
                </a:cubicBezTo>
                <a:cubicBezTo>
                  <a:pt x="14526" y="550"/>
                  <a:pt x="12760" y="0"/>
                  <a:pt x="109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58"/>
          <p:cNvSpPr txBox="1">
            <a:spLocks noGrp="1"/>
          </p:cNvSpPr>
          <p:nvPr>
            <p:ph type="ctrTitle" idx="4294967295"/>
          </p:nvPr>
        </p:nvSpPr>
        <p:spPr>
          <a:xfrm>
            <a:off x="3817500" y="1978650"/>
            <a:ext cx="1509000" cy="1186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7500" b="0"/>
              <a:t>say</a:t>
            </a:r>
            <a:endParaRPr sz="7500" b="0"/>
          </a:p>
        </p:txBody>
      </p:sp>
      <p:sp>
        <p:nvSpPr>
          <p:cNvPr id="697" name="Google Shape;697;p58"/>
          <p:cNvSpPr txBox="1"/>
          <p:nvPr/>
        </p:nvSpPr>
        <p:spPr>
          <a:xfrm>
            <a:off x="225575" y="112800"/>
            <a:ext cx="2400600" cy="6927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a:solidFill>
                  <a:srgbClr val="666666"/>
                </a:solidFill>
                <a:latin typeface="Sarabun"/>
                <a:ea typeface="Sarabun"/>
                <a:cs typeface="Sarabun"/>
                <a:sym typeface="Sarabun"/>
              </a:rPr>
              <a:t>“Kids really care about this stuff--they just need direction and action to take” </a:t>
            </a:r>
            <a:endParaRPr>
              <a:solidFill>
                <a:srgbClr val="666666"/>
              </a:solidFill>
              <a:latin typeface="Sarabun"/>
              <a:ea typeface="Sarabun"/>
              <a:cs typeface="Sarabun"/>
              <a:sym typeface="Sarabun"/>
            </a:endParaRPr>
          </a:p>
        </p:txBody>
      </p:sp>
      <p:sp>
        <p:nvSpPr>
          <p:cNvPr id="698" name="Google Shape;698;p58"/>
          <p:cNvSpPr txBox="1"/>
          <p:nvPr/>
        </p:nvSpPr>
        <p:spPr>
          <a:xfrm>
            <a:off x="5282625" y="338400"/>
            <a:ext cx="2715900" cy="1050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666666"/>
                </a:solidFill>
                <a:latin typeface="Sarabun"/>
                <a:ea typeface="Sarabun"/>
                <a:cs typeface="Sarabun"/>
                <a:sym typeface="Sarabun"/>
              </a:rPr>
              <a:t>“Being </a:t>
            </a:r>
            <a:r>
              <a:rPr lang="en" i="1">
                <a:solidFill>
                  <a:srgbClr val="666666"/>
                </a:solidFill>
                <a:latin typeface="Sarabun"/>
                <a:ea typeface="Sarabun"/>
                <a:cs typeface="Sarabun"/>
                <a:sym typeface="Sarabun"/>
              </a:rPr>
              <a:t>zero</a:t>
            </a:r>
            <a:r>
              <a:rPr lang="en">
                <a:solidFill>
                  <a:srgbClr val="666666"/>
                </a:solidFill>
                <a:latin typeface="Sarabun"/>
                <a:ea typeface="Sarabun"/>
                <a:cs typeface="Sarabun"/>
                <a:sym typeface="Sarabun"/>
              </a:rPr>
              <a:t> waste is really overwhelming, so it’s more about just trying to </a:t>
            </a:r>
            <a:r>
              <a:rPr lang="en" i="1">
                <a:solidFill>
                  <a:srgbClr val="666666"/>
                </a:solidFill>
                <a:latin typeface="Sarabun"/>
                <a:ea typeface="Sarabun"/>
                <a:cs typeface="Sarabun"/>
                <a:sym typeface="Sarabun"/>
              </a:rPr>
              <a:t>reduce </a:t>
            </a:r>
            <a:r>
              <a:rPr lang="en">
                <a:solidFill>
                  <a:srgbClr val="666666"/>
                </a:solidFill>
                <a:latin typeface="Sarabun"/>
                <a:ea typeface="Sarabun"/>
                <a:cs typeface="Sarabun"/>
                <a:sym typeface="Sarabun"/>
              </a:rPr>
              <a:t>your waste”</a:t>
            </a:r>
            <a:endParaRPr>
              <a:solidFill>
                <a:srgbClr val="666666"/>
              </a:solidFill>
              <a:latin typeface="Sarabun"/>
              <a:ea typeface="Sarabun"/>
              <a:cs typeface="Sarabun"/>
              <a:sym typeface="Sarabun"/>
            </a:endParaRPr>
          </a:p>
        </p:txBody>
      </p:sp>
      <p:sp>
        <p:nvSpPr>
          <p:cNvPr id="699" name="Google Shape;699;p58"/>
          <p:cNvSpPr txBox="1"/>
          <p:nvPr/>
        </p:nvSpPr>
        <p:spPr>
          <a:xfrm>
            <a:off x="1114600" y="4369750"/>
            <a:ext cx="2963400" cy="6417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a:solidFill>
                  <a:srgbClr val="666666"/>
                </a:solidFill>
                <a:latin typeface="Sarabun"/>
                <a:ea typeface="Sarabun"/>
                <a:cs typeface="Sarabun"/>
                <a:sym typeface="Sarabun"/>
              </a:rPr>
              <a:t>“Sustainable has no definition in the fashion industry”</a:t>
            </a:r>
            <a:endParaRPr>
              <a:solidFill>
                <a:srgbClr val="666666"/>
              </a:solidFill>
              <a:latin typeface="Sarabun"/>
              <a:ea typeface="Sarabun"/>
              <a:cs typeface="Sarabun"/>
              <a:sym typeface="Sarabun"/>
            </a:endParaRPr>
          </a:p>
          <a:p>
            <a:pPr marL="0" lvl="0" indent="0" algn="ctr" rtl="0">
              <a:spcBef>
                <a:spcPts val="0"/>
              </a:spcBef>
              <a:spcAft>
                <a:spcPts val="0"/>
              </a:spcAft>
              <a:buNone/>
            </a:pPr>
            <a:endParaRPr>
              <a:solidFill>
                <a:srgbClr val="666666"/>
              </a:solidFill>
            </a:endParaRPr>
          </a:p>
        </p:txBody>
      </p:sp>
      <p:sp>
        <p:nvSpPr>
          <p:cNvPr id="700" name="Google Shape;700;p58"/>
          <p:cNvSpPr txBox="1"/>
          <p:nvPr/>
        </p:nvSpPr>
        <p:spPr>
          <a:xfrm>
            <a:off x="253775" y="2126575"/>
            <a:ext cx="2842500" cy="5808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a:solidFill>
                  <a:srgbClr val="666666"/>
                </a:solidFill>
                <a:latin typeface="Sarabun"/>
                <a:ea typeface="Sarabun"/>
                <a:cs typeface="Sarabun"/>
                <a:sym typeface="Sarabun"/>
              </a:rPr>
              <a:t>“It’s no longer okay not to know about environmental issues”</a:t>
            </a:r>
            <a:endParaRPr>
              <a:solidFill>
                <a:srgbClr val="666666"/>
              </a:solidFill>
              <a:latin typeface="Sarabun Medium"/>
              <a:ea typeface="Sarabun Medium"/>
              <a:cs typeface="Sarabun Medium"/>
              <a:sym typeface="Sarabun Medium"/>
            </a:endParaRPr>
          </a:p>
        </p:txBody>
      </p:sp>
      <p:sp>
        <p:nvSpPr>
          <p:cNvPr id="701" name="Google Shape;701;p58"/>
          <p:cNvSpPr txBox="1"/>
          <p:nvPr/>
        </p:nvSpPr>
        <p:spPr>
          <a:xfrm>
            <a:off x="5805600" y="2349300"/>
            <a:ext cx="3000000" cy="842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a:solidFill>
                  <a:srgbClr val="666666"/>
                </a:solidFill>
                <a:latin typeface="Sarabun"/>
                <a:ea typeface="Sarabun"/>
                <a:cs typeface="Sarabun"/>
                <a:sym typeface="Sarabun"/>
              </a:rPr>
              <a:t>“Younger people better understand the issues at hand, and are much more inclined to engage”</a:t>
            </a:r>
            <a:endParaRPr>
              <a:solidFill>
                <a:srgbClr val="666666"/>
              </a:solidFill>
              <a:latin typeface="Sarabun"/>
              <a:ea typeface="Sarabun"/>
              <a:cs typeface="Sarabun"/>
              <a:sym typeface="Sarabun"/>
            </a:endParaRPr>
          </a:p>
        </p:txBody>
      </p:sp>
      <p:sp>
        <p:nvSpPr>
          <p:cNvPr id="702" name="Google Shape;702;p58"/>
          <p:cNvSpPr txBox="1"/>
          <p:nvPr/>
        </p:nvSpPr>
        <p:spPr>
          <a:xfrm>
            <a:off x="2626175" y="338400"/>
            <a:ext cx="2715900" cy="16197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a:solidFill>
                  <a:srgbClr val="666666"/>
                </a:solidFill>
                <a:latin typeface="Sarabun"/>
                <a:ea typeface="Sarabun"/>
                <a:cs typeface="Sarabun"/>
                <a:sym typeface="Sarabun"/>
              </a:rPr>
              <a:t>“How do you find that line of creating a product that people want that is sustainable and ethical and knowing that it will be priced higher, and also respect the rest of the market”</a:t>
            </a:r>
            <a:endParaRPr>
              <a:solidFill>
                <a:srgbClr val="666666"/>
              </a:solidFill>
              <a:latin typeface="Sarabun"/>
              <a:ea typeface="Sarabun"/>
              <a:cs typeface="Sarabun"/>
              <a:sym typeface="Sarabun"/>
            </a:endParaRPr>
          </a:p>
        </p:txBody>
      </p:sp>
      <p:sp>
        <p:nvSpPr>
          <p:cNvPr id="703" name="Google Shape;703;p58"/>
          <p:cNvSpPr txBox="1"/>
          <p:nvPr/>
        </p:nvSpPr>
        <p:spPr>
          <a:xfrm>
            <a:off x="6698800" y="3303875"/>
            <a:ext cx="1420800" cy="69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666666"/>
                </a:solidFill>
                <a:latin typeface="Sarabun"/>
                <a:ea typeface="Sarabun"/>
                <a:cs typeface="Sarabun"/>
                <a:sym typeface="Sarabun"/>
              </a:rPr>
              <a:t>“Waste has become part of our culture”</a:t>
            </a:r>
            <a:endParaRPr>
              <a:solidFill>
                <a:srgbClr val="666666"/>
              </a:solidFill>
              <a:latin typeface="Sarabun"/>
              <a:ea typeface="Sarabun"/>
              <a:cs typeface="Sarabun"/>
              <a:sym typeface="Sarabun"/>
            </a:endParaRPr>
          </a:p>
        </p:txBody>
      </p:sp>
      <p:sp>
        <p:nvSpPr>
          <p:cNvPr id="704" name="Google Shape;704;p58"/>
          <p:cNvSpPr txBox="1"/>
          <p:nvPr/>
        </p:nvSpPr>
        <p:spPr>
          <a:xfrm>
            <a:off x="6293375" y="4469050"/>
            <a:ext cx="2575200" cy="542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a:solidFill>
                  <a:srgbClr val="666666"/>
                </a:solidFill>
                <a:latin typeface="Sarabun"/>
                <a:ea typeface="Sarabun"/>
                <a:cs typeface="Sarabun"/>
                <a:sym typeface="Sarabun"/>
              </a:rPr>
              <a:t>“We’re terrible at recycling”</a:t>
            </a:r>
            <a:endParaRPr>
              <a:solidFill>
                <a:srgbClr val="666666"/>
              </a:solidFill>
              <a:latin typeface="Sarabun"/>
              <a:ea typeface="Sarabun"/>
              <a:cs typeface="Sarabun"/>
              <a:sym typeface="Sarabun"/>
            </a:endParaRPr>
          </a:p>
        </p:txBody>
      </p:sp>
      <p:sp>
        <p:nvSpPr>
          <p:cNvPr id="705" name="Google Shape;705;p58"/>
          <p:cNvSpPr txBox="1"/>
          <p:nvPr/>
        </p:nvSpPr>
        <p:spPr>
          <a:xfrm>
            <a:off x="182324" y="3427150"/>
            <a:ext cx="3000000" cy="6417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a:solidFill>
                  <a:srgbClr val="666666"/>
                </a:solidFill>
                <a:latin typeface="Sarabun"/>
                <a:ea typeface="Sarabun"/>
                <a:cs typeface="Sarabun"/>
                <a:sym typeface="Sarabun"/>
              </a:rPr>
              <a:t>“I had no idea just how bad the fashion industry has been for our environment”</a:t>
            </a:r>
            <a:endParaRPr>
              <a:solidFill>
                <a:srgbClr val="666666"/>
              </a:solidFill>
              <a:latin typeface="Sarabun"/>
              <a:ea typeface="Sarabun"/>
              <a:cs typeface="Sarabun"/>
              <a:sym typeface="Sarabun"/>
            </a:endParaRPr>
          </a:p>
        </p:txBody>
      </p:sp>
      <p:sp>
        <p:nvSpPr>
          <p:cNvPr id="706" name="Google Shape;706;p58"/>
          <p:cNvSpPr txBox="1"/>
          <p:nvPr/>
        </p:nvSpPr>
        <p:spPr>
          <a:xfrm>
            <a:off x="3375100" y="3749775"/>
            <a:ext cx="3323700" cy="842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666666"/>
                </a:solidFill>
                <a:latin typeface="Sarabun"/>
                <a:ea typeface="Sarabun"/>
                <a:cs typeface="Sarabun"/>
                <a:sym typeface="Sarabun"/>
              </a:rPr>
              <a:t>“A lot of the time, you have to search for the information because it’s not readily available for you”</a:t>
            </a:r>
            <a:endParaRPr>
              <a:solidFill>
                <a:srgbClr val="666666"/>
              </a:solidFill>
              <a:latin typeface="Sarabun"/>
              <a:ea typeface="Sarabun"/>
              <a:cs typeface="Sarabun"/>
              <a:sym typeface="Sarabun"/>
            </a:endParaRPr>
          </a:p>
        </p:txBody>
      </p:sp>
      <p:sp>
        <p:nvSpPr>
          <p:cNvPr id="707" name="Google Shape;707;p58"/>
          <p:cNvSpPr txBox="1"/>
          <p:nvPr/>
        </p:nvSpPr>
        <p:spPr>
          <a:xfrm>
            <a:off x="657575" y="1086988"/>
            <a:ext cx="1658100" cy="758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a:solidFill>
                  <a:srgbClr val="666666"/>
                </a:solidFill>
                <a:latin typeface="Sarabun"/>
                <a:ea typeface="Sarabun"/>
                <a:cs typeface="Sarabun"/>
                <a:sym typeface="Sarabun"/>
              </a:rPr>
              <a:t>“In science I just learned about renewable energy”</a:t>
            </a:r>
            <a:endParaRPr>
              <a:solidFill>
                <a:srgbClr val="666666"/>
              </a:solidFill>
              <a:latin typeface="Sarabun"/>
              <a:ea typeface="Sarabun"/>
              <a:cs typeface="Sarabun"/>
              <a:sym typeface="Sarabun"/>
            </a:endParaRPr>
          </a:p>
        </p:txBody>
      </p:sp>
      <p:sp>
        <p:nvSpPr>
          <p:cNvPr id="708" name="Google Shape;708;p58"/>
          <p:cNvSpPr txBox="1"/>
          <p:nvPr/>
        </p:nvSpPr>
        <p:spPr>
          <a:xfrm>
            <a:off x="5544875" y="1548025"/>
            <a:ext cx="3323700" cy="6417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a:solidFill>
                  <a:srgbClr val="666666"/>
                </a:solidFill>
                <a:latin typeface="Sarabun"/>
                <a:ea typeface="Sarabun"/>
                <a:cs typeface="Sarabun"/>
                <a:sym typeface="Sarabun"/>
              </a:rPr>
              <a:t>“I think it’s important to keep the earth healthy so we can live on it longer”</a:t>
            </a:r>
            <a:endParaRPr>
              <a:solidFill>
                <a:srgbClr val="666666"/>
              </a:solidFill>
              <a:latin typeface="Sarabun Medium"/>
              <a:ea typeface="Sarabun Medium"/>
              <a:cs typeface="Sarabun Medium"/>
              <a:sym typeface="Sarabun Medium"/>
            </a:endParaRPr>
          </a:p>
        </p:txBody>
      </p:sp>
      <p:sp>
        <p:nvSpPr>
          <p:cNvPr id="709" name="Google Shape;709;p58"/>
          <p:cNvSpPr txBox="1"/>
          <p:nvPr/>
        </p:nvSpPr>
        <p:spPr>
          <a:xfrm>
            <a:off x="1031750" y="2798363"/>
            <a:ext cx="2212500" cy="505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666666"/>
                </a:solidFill>
                <a:latin typeface="Sarabun"/>
                <a:ea typeface="Sarabun"/>
                <a:cs typeface="Sarabun"/>
                <a:sym typeface="Sarabun"/>
              </a:rPr>
              <a:t>“Fashion should be more cyclical”</a:t>
            </a:r>
            <a:endParaRPr>
              <a:solidFill>
                <a:srgbClr val="666666"/>
              </a:solidFill>
              <a:latin typeface="Sarabun"/>
              <a:ea typeface="Sarabun"/>
              <a:cs typeface="Sarabun"/>
              <a:sym typeface="Sarabun"/>
            </a:endParaRPr>
          </a:p>
        </p:txBody>
      </p:sp>
      <p:sp>
        <p:nvSpPr>
          <p:cNvPr id="710" name="Google Shape;710;p58"/>
          <p:cNvSpPr/>
          <p:nvPr/>
        </p:nvSpPr>
        <p:spPr>
          <a:xfrm rot="-8657329">
            <a:off x="8034433" y="219630"/>
            <a:ext cx="814396" cy="927957"/>
          </a:xfrm>
          <a:custGeom>
            <a:avLst/>
            <a:gdLst/>
            <a:ahLst/>
            <a:cxnLst/>
            <a:rect l="l" t="t" r="r" b="b"/>
            <a:pathLst>
              <a:path w="18329" h="21503" extrusionOk="0">
                <a:moveTo>
                  <a:pt x="6113" y="1"/>
                </a:moveTo>
                <a:cubicBezTo>
                  <a:pt x="4661" y="1"/>
                  <a:pt x="3291" y="479"/>
                  <a:pt x="2158" y="1635"/>
                </a:cubicBezTo>
                <a:cubicBezTo>
                  <a:pt x="851" y="2972"/>
                  <a:pt x="91" y="4796"/>
                  <a:pt x="91" y="6681"/>
                </a:cubicBezTo>
                <a:cubicBezTo>
                  <a:pt x="0" y="9720"/>
                  <a:pt x="1672" y="11939"/>
                  <a:pt x="4590" y="12760"/>
                </a:cubicBezTo>
                <a:cubicBezTo>
                  <a:pt x="5137" y="12912"/>
                  <a:pt x="5654" y="13064"/>
                  <a:pt x="6170" y="13155"/>
                </a:cubicBezTo>
                <a:cubicBezTo>
                  <a:pt x="7052" y="13307"/>
                  <a:pt x="7812" y="13854"/>
                  <a:pt x="8268" y="14584"/>
                </a:cubicBezTo>
                <a:cubicBezTo>
                  <a:pt x="8481" y="14918"/>
                  <a:pt x="8693" y="15252"/>
                  <a:pt x="8876" y="15617"/>
                </a:cubicBezTo>
                <a:cubicBezTo>
                  <a:pt x="9362" y="16711"/>
                  <a:pt x="9818" y="17836"/>
                  <a:pt x="10395" y="18869"/>
                </a:cubicBezTo>
                <a:cubicBezTo>
                  <a:pt x="10791" y="19599"/>
                  <a:pt x="11277" y="20267"/>
                  <a:pt x="11885" y="20845"/>
                </a:cubicBezTo>
                <a:cubicBezTo>
                  <a:pt x="12367" y="21282"/>
                  <a:pt x="12984" y="21502"/>
                  <a:pt x="13602" y="21502"/>
                </a:cubicBezTo>
                <a:cubicBezTo>
                  <a:pt x="14230" y="21502"/>
                  <a:pt x="14860" y="21274"/>
                  <a:pt x="15350" y="20815"/>
                </a:cubicBezTo>
                <a:cubicBezTo>
                  <a:pt x="15867" y="20328"/>
                  <a:pt x="16292" y="19751"/>
                  <a:pt x="16627" y="19143"/>
                </a:cubicBezTo>
                <a:cubicBezTo>
                  <a:pt x="17751" y="17167"/>
                  <a:pt x="18177" y="15039"/>
                  <a:pt x="18329" y="12790"/>
                </a:cubicBezTo>
                <a:cubicBezTo>
                  <a:pt x="18238" y="11787"/>
                  <a:pt x="18207" y="10784"/>
                  <a:pt x="18055" y="9842"/>
                </a:cubicBezTo>
                <a:cubicBezTo>
                  <a:pt x="17447" y="6286"/>
                  <a:pt x="15745" y="3520"/>
                  <a:pt x="12554" y="1726"/>
                </a:cubicBezTo>
                <a:cubicBezTo>
                  <a:pt x="10943" y="906"/>
                  <a:pt x="9180" y="358"/>
                  <a:pt x="7386" y="115"/>
                </a:cubicBezTo>
                <a:cubicBezTo>
                  <a:pt x="6958" y="40"/>
                  <a:pt x="6532" y="1"/>
                  <a:pt x="61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58"/>
          <p:cNvSpPr/>
          <p:nvPr/>
        </p:nvSpPr>
        <p:spPr>
          <a:xfrm rot="-570688">
            <a:off x="7778935" y="139610"/>
            <a:ext cx="617104" cy="606141"/>
          </a:xfrm>
          <a:custGeom>
            <a:avLst/>
            <a:gdLst/>
            <a:ahLst/>
            <a:cxnLst/>
            <a:rect l="l" t="t" r="r" b="b"/>
            <a:pathLst>
              <a:path w="20123" h="20877" extrusionOk="0">
                <a:moveTo>
                  <a:pt x="10964" y="0"/>
                </a:moveTo>
                <a:cubicBezTo>
                  <a:pt x="10633" y="0"/>
                  <a:pt x="10301" y="19"/>
                  <a:pt x="9970" y="57"/>
                </a:cubicBezTo>
                <a:cubicBezTo>
                  <a:pt x="7113" y="452"/>
                  <a:pt x="4620" y="2245"/>
                  <a:pt x="2918" y="4586"/>
                </a:cubicBezTo>
                <a:cubicBezTo>
                  <a:pt x="1003" y="7230"/>
                  <a:pt x="0" y="10422"/>
                  <a:pt x="122" y="13674"/>
                </a:cubicBezTo>
                <a:cubicBezTo>
                  <a:pt x="122" y="15224"/>
                  <a:pt x="487" y="16774"/>
                  <a:pt x="1247" y="18142"/>
                </a:cubicBezTo>
                <a:cubicBezTo>
                  <a:pt x="2006" y="19510"/>
                  <a:pt x="3313" y="20483"/>
                  <a:pt x="4864" y="20817"/>
                </a:cubicBezTo>
                <a:cubicBezTo>
                  <a:pt x="5114" y="20858"/>
                  <a:pt x="5364" y="20876"/>
                  <a:pt x="5614" y="20876"/>
                </a:cubicBezTo>
                <a:cubicBezTo>
                  <a:pt x="6851" y="20876"/>
                  <a:pt x="8077" y="20421"/>
                  <a:pt x="9241" y="19966"/>
                </a:cubicBezTo>
                <a:lnTo>
                  <a:pt x="14864" y="17777"/>
                </a:lnTo>
                <a:cubicBezTo>
                  <a:pt x="15806" y="17473"/>
                  <a:pt x="16657" y="17018"/>
                  <a:pt x="17417" y="16410"/>
                </a:cubicBezTo>
                <a:lnTo>
                  <a:pt x="17447" y="16410"/>
                </a:lnTo>
                <a:cubicBezTo>
                  <a:pt x="19393" y="14616"/>
                  <a:pt x="20122" y="11090"/>
                  <a:pt x="19849" y="8537"/>
                </a:cubicBezTo>
                <a:cubicBezTo>
                  <a:pt x="19575" y="5832"/>
                  <a:pt x="18238" y="3188"/>
                  <a:pt x="15988" y="1577"/>
                </a:cubicBezTo>
                <a:cubicBezTo>
                  <a:pt x="14526" y="550"/>
                  <a:pt x="12760" y="0"/>
                  <a:pt x="109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2" name="Google Shape;712;p58"/>
          <p:cNvGrpSpPr/>
          <p:nvPr/>
        </p:nvGrpSpPr>
        <p:grpSpPr>
          <a:xfrm>
            <a:off x="8114217" y="449815"/>
            <a:ext cx="406513" cy="404252"/>
            <a:chOff x="580725" y="3617925"/>
            <a:chExt cx="299325" cy="297375"/>
          </a:xfrm>
        </p:grpSpPr>
        <p:sp>
          <p:nvSpPr>
            <p:cNvPr id="713" name="Google Shape;713;p58"/>
            <p:cNvSpPr/>
            <p:nvPr/>
          </p:nvSpPr>
          <p:spPr>
            <a:xfrm>
              <a:off x="609075" y="3662050"/>
              <a:ext cx="51225" cy="51200"/>
            </a:xfrm>
            <a:custGeom>
              <a:avLst/>
              <a:gdLst/>
              <a:ahLst/>
              <a:cxnLst/>
              <a:rect l="l" t="t" r="r" b="b"/>
              <a:pathLst>
                <a:path w="2049" h="2048" extrusionOk="0">
                  <a:moveTo>
                    <a:pt x="1041" y="0"/>
                  </a:moveTo>
                  <a:cubicBezTo>
                    <a:pt x="473" y="0"/>
                    <a:pt x="1" y="473"/>
                    <a:pt x="1" y="1040"/>
                  </a:cubicBezTo>
                  <a:cubicBezTo>
                    <a:pt x="1" y="1607"/>
                    <a:pt x="473" y="2048"/>
                    <a:pt x="1041" y="2048"/>
                  </a:cubicBezTo>
                  <a:cubicBezTo>
                    <a:pt x="1608" y="2048"/>
                    <a:pt x="2049" y="1607"/>
                    <a:pt x="2049" y="1040"/>
                  </a:cubicBezTo>
                  <a:cubicBezTo>
                    <a:pt x="2049" y="473"/>
                    <a:pt x="1608" y="0"/>
                    <a:pt x="1041"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58"/>
            <p:cNvSpPr/>
            <p:nvPr/>
          </p:nvSpPr>
          <p:spPr>
            <a:xfrm>
              <a:off x="668950" y="3617925"/>
              <a:ext cx="122875" cy="104475"/>
            </a:xfrm>
            <a:custGeom>
              <a:avLst/>
              <a:gdLst/>
              <a:ahLst/>
              <a:cxnLst/>
              <a:rect l="l" t="t" r="r" b="b"/>
              <a:pathLst>
                <a:path w="4915" h="4179" extrusionOk="0">
                  <a:moveTo>
                    <a:pt x="1040" y="1"/>
                  </a:moveTo>
                  <a:cubicBezTo>
                    <a:pt x="441" y="1"/>
                    <a:pt x="0" y="473"/>
                    <a:pt x="0" y="1072"/>
                  </a:cubicBezTo>
                  <a:lnTo>
                    <a:pt x="0" y="1797"/>
                  </a:lnTo>
                  <a:cubicBezTo>
                    <a:pt x="0" y="2364"/>
                    <a:pt x="473" y="2805"/>
                    <a:pt x="1040" y="2805"/>
                  </a:cubicBezTo>
                  <a:lnTo>
                    <a:pt x="2300" y="2805"/>
                  </a:lnTo>
                  <a:lnTo>
                    <a:pt x="3592" y="4097"/>
                  </a:lnTo>
                  <a:cubicBezTo>
                    <a:pt x="3672" y="4156"/>
                    <a:pt x="3764" y="4178"/>
                    <a:pt x="3853" y="4178"/>
                  </a:cubicBezTo>
                  <a:cubicBezTo>
                    <a:pt x="3905" y="4178"/>
                    <a:pt x="3955" y="4171"/>
                    <a:pt x="4001" y="4160"/>
                  </a:cubicBezTo>
                  <a:cubicBezTo>
                    <a:pt x="4127" y="4097"/>
                    <a:pt x="4190" y="3939"/>
                    <a:pt x="4190" y="3844"/>
                  </a:cubicBezTo>
                  <a:lnTo>
                    <a:pt x="4190" y="2742"/>
                  </a:lnTo>
                  <a:cubicBezTo>
                    <a:pt x="4600" y="2584"/>
                    <a:pt x="4915" y="2206"/>
                    <a:pt x="4915" y="1734"/>
                  </a:cubicBezTo>
                  <a:lnTo>
                    <a:pt x="4915" y="1072"/>
                  </a:lnTo>
                  <a:cubicBezTo>
                    <a:pt x="4915" y="473"/>
                    <a:pt x="4411" y="1"/>
                    <a:pt x="3875"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58"/>
            <p:cNvSpPr/>
            <p:nvPr/>
          </p:nvSpPr>
          <p:spPr>
            <a:xfrm>
              <a:off x="580725" y="3721900"/>
              <a:ext cx="141800" cy="192025"/>
            </a:xfrm>
            <a:custGeom>
              <a:avLst/>
              <a:gdLst/>
              <a:ahLst/>
              <a:cxnLst/>
              <a:rect l="l" t="t" r="r" b="b"/>
              <a:pathLst>
                <a:path w="5672" h="7681" extrusionOk="0">
                  <a:moveTo>
                    <a:pt x="3340" y="4506"/>
                  </a:moveTo>
                  <a:lnTo>
                    <a:pt x="3718" y="5577"/>
                  </a:lnTo>
                  <a:lnTo>
                    <a:pt x="1229" y="5577"/>
                  </a:lnTo>
                  <a:lnTo>
                    <a:pt x="1450" y="4600"/>
                  </a:lnTo>
                  <a:lnTo>
                    <a:pt x="1450" y="4506"/>
                  </a:lnTo>
                  <a:close/>
                  <a:moveTo>
                    <a:pt x="1450" y="1"/>
                  </a:moveTo>
                  <a:cubicBezTo>
                    <a:pt x="1135" y="1"/>
                    <a:pt x="883" y="221"/>
                    <a:pt x="788" y="505"/>
                  </a:cubicBezTo>
                  <a:lnTo>
                    <a:pt x="95" y="3624"/>
                  </a:lnTo>
                  <a:cubicBezTo>
                    <a:pt x="1" y="4096"/>
                    <a:pt x="316" y="4506"/>
                    <a:pt x="757" y="4506"/>
                  </a:cubicBezTo>
                  <a:lnTo>
                    <a:pt x="95" y="7247"/>
                  </a:lnTo>
                  <a:cubicBezTo>
                    <a:pt x="32" y="7436"/>
                    <a:pt x="158" y="7593"/>
                    <a:pt x="316" y="7656"/>
                  </a:cubicBezTo>
                  <a:cubicBezTo>
                    <a:pt x="350" y="7668"/>
                    <a:pt x="383" y="7673"/>
                    <a:pt x="415" y="7673"/>
                  </a:cubicBezTo>
                  <a:cubicBezTo>
                    <a:pt x="559" y="7673"/>
                    <a:pt x="679" y="7565"/>
                    <a:pt x="757" y="7436"/>
                  </a:cubicBezTo>
                  <a:lnTo>
                    <a:pt x="1040" y="6301"/>
                  </a:lnTo>
                  <a:lnTo>
                    <a:pt x="3939" y="6301"/>
                  </a:lnTo>
                  <a:lnTo>
                    <a:pt x="4254" y="7152"/>
                  </a:lnTo>
                  <a:cubicBezTo>
                    <a:pt x="4358" y="7492"/>
                    <a:pt x="4637" y="7680"/>
                    <a:pt x="4908" y="7680"/>
                  </a:cubicBezTo>
                  <a:cubicBezTo>
                    <a:pt x="4964" y="7680"/>
                    <a:pt x="5019" y="7672"/>
                    <a:pt x="5073" y="7656"/>
                  </a:cubicBezTo>
                  <a:cubicBezTo>
                    <a:pt x="5451" y="7593"/>
                    <a:pt x="5672" y="7184"/>
                    <a:pt x="5609" y="6837"/>
                  </a:cubicBezTo>
                  <a:lnTo>
                    <a:pt x="4569" y="3687"/>
                  </a:lnTo>
                  <a:cubicBezTo>
                    <a:pt x="4506" y="3372"/>
                    <a:pt x="4222" y="3183"/>
                    <a:pt x="3907" y="3183"/>
                  </a:cubicBezTo>
                  <a:lnTo>
                    <a:pt x="3183" y="3183"/>
                  </a:lnTo>
                  <a:cubicBezTo>
                    <a:pt x="2994" y="3183"/>
                    <a:pt x="2836" y="3025"/>
                    <a:pt x="2836" y="2836"/>
                  </a:cubicBezTo>
                  <a:cubicBezTo>
                    <a:pt x="2836" y="2615"/>
                    <a:pt x="2994" y="2458"/>
                    <a:pt x="3183" y="2458"/>
                  </a:cubicBezTo>
                  <a:lnTo>
                    <a:pt x="4222" y="2458"/>
                  </a:lnTo>
                  <a:cubicBezTo>
                    <a:pt x="4600" y="2458"/>
                    <a:pt x="4915" y="2143"/>
                    <a:pt x="4915" y="1765"/>
                  </a:cubicBezTo>
                  <a:cubicBezTo>
                    <a:pt x="4915" y="1355"/>
                    <a:pt x="4600" y="1040"/>
                    <a:pt x="4222" y="1040"/>
                  </a:cubicBezTo>
                  <a:lnTo>
                    <a:pt x="2332" y="1040"/>
                  </a:lnTo>
                  <a:lnTo>
                    <a:pt x="2080" y="379"/>
                  </a:lnTo>
                  <a:cubicBezTo>
                    <a:pt x="1985" y="158"/>
                    <a:pt x="1733" y="1"/>
                    <a:pt x="1450"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58"/>
            <p:cNvSpPr/>
            <p:nvPr/>
          </p:nvSpPr>
          <p:spPr>
            <a:xfrm>
              <a:off x="800475" y="3662050"/>
              <a:ext cx="51225" cy="51200"/>
            </a:xfrm>
            <a:custGeom>
              <a:avLst/>
              <a:gdLst/>
              <a:ahLst/>
              <a:cxnLst/>
              <a:rect l="l" t="t" r="r" b="b"/>
              <a:pathLst>
                <a:path w="2049" h="2048" extrusionOk="0">
                  <a:moveTo>
                    <a:pt x="1009" y="0"/>
                  </a:moveTo>
                  <a:cubicBezTo>
                    <a:pt x="442" y="0"/>
                    <a:pt x="1" y="473"/>
                    <a:pt x="1" y="1040"/>
                  </a:cubicBezTo>
                  <a:cubicBezTo>
                    <a:pt x="1" y="1607"/>
                    <a:pt x="442" y="2048"/>
                    <a:pt x="1009" y="2048"/>
                  </a:cubicBezTo>
                  <a:cubicBezTo>
                    <a:pt x="1576" y="2048"/>
                    <a:pt x="2048" y="1607"/>
                    <a:pt x="2048" y="1040"/>
                  </a:cubicBezTo>
                  <a:cubicBezTo>
                    <a:pt x="2048" y="473"/>
                    <a:pt x="1576" y="0"/>
                    <a:pt x="1009"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58"/>
            <p:cNvSpPr/>
            <p:nvPr/>
          </p:nvSpPr>
          <p:spPr>
            <a:xfrm>
              <a:off x="738250" y="3722700"/>
              <a:ext cx="141800" cy="192600"/>
            </a:xfrm>
            <a:custGeom>
              <a:avLst/>
              <a:gdLst/>
              <a:ahLst/>
              <a:cxnLst/>
              <a:rect l="l" t="t" r="r" b="b"/>
              <a:pathLst>
                <a:path w="5672" h="7704" extrusionOk="0">
                  <a:moveTo>
                    <a:pt x="4222" y="4474"/>
                  </a:moveTo>
                  <a:lnTo>
                    <a:pt x="4222" y="4568"/>
                  </a:lnTo>
                  <a:lnTo>
                    <a:pt x="4443" y="5545"/>
                  </a:lnTo>
                  <a:lnTo>
                    <a:pt x="1985" y="5545"/>
                  </a:lnTo>
                  <a:lnTo>
                    <a:pt x="2332" y="4474"/>
                  </a:lnTo>
                  <a:close/>
                  <a:moveTo>
                    <a:pt x="4222" y="0"/>
                  </a:moveTo>
                  <a:cubicBezTo>
                    <a:pt x="3939" y="0"/>
                    <a:pt x="3718" y="158"/>
                    <a:pt x="3592" y="378"/>
                  </a:cubicBezTo>
                  <a:lnTo>
                    <a:pt x="3340" y="1071"/>
                  </a:lnTo>
                  <a:lnTo>
                    <a:pt x="1450" y="1071"/>
                  </a:lnTo>
                  <a:cubicBezTo>
                    <a:pt x="1072" y="1071"/>
                    <a:pt x="757" y="1386"/>
                    <a:pt x="757" y="1764"/>
                  </a:cubicBezTo>
                  <a:cubicBezTo>
                    <a:pt x="757" y="2174"/>
                    <a:pt x="1072" y="2489"/>
                    <a:pt x="1450" y="2489"/>
                  </a:cubicBezTo>
                  <a:lnTo>
                    <a:pt x="2490" y="2489"/>
                  </a:lnTo>
                  <a:cubicBezTo>
                    <a:pt x="2679" y="2489"/>
                    <a:pt x="2836" y="2646"/>
                    <a:pt x="2836" y="2835"/>
                  </a:cubicBezTo>
                  <a:cubicBezTo>
                    <a:pt x="2836" y="3024"/>
                    <a:pt x="2679" y="3182"/>
                    <a:pt x="2490" y="3182"/>
                  </a:cubicBezTo>
                  <a:lnTo>
                    <a:pt x="1765" y="3182"/>
                  </a:lnTo>
                  <a:cubicBezTo>
                    <a:pt x="1450" y="3182"/>
                    <a:pt x="1198" y="3371"/>
                    <a:pt x="1103" y="3686"/>
                  </a:cubicBezTo>
                  <a:lnTo>
                    <a:pt x="95" y="6837"/>
                  </a:lnTo>
                  <a:cubicBezTo>
                    <a:pt x="1" y="7215"/>
                    <a:pt x="190" y="7593"/>
                    <a:pt x="599" y="7687"/>
                  </a:cubicBezTo>
                  <a:cubicBezTo>
                    <a:pt x="643" y="7696"/>
                    <a:pt x="690" y="7701"/>
                    <a:pt x="738" y="7701"/>
                  </a:cubicBezTo>
                  <a:cubicBezTo>
                    <a:pt x="1030" y="7701"/>
                    <a:pt x="1364" y="7531"/>
                    <a:pt x="1418" y="7152"/>
                  </a:cubicBezTo>
                  <a:lnTo>
                    <a:pt x="1733" y="6301"/>
                  </a:lnTo>
                  <a:lnTo>
                    <a:pt x="4632" y="6301"/>
                  </a:lnTo>
                  <a:lnTo>
                    <a:pt x="4915" y="7435"/>
                  </a:lnTo>
                  <a:cubicBezTo>
                    <a:pt x="4967" y="7591"/>
                    <a:pt x="5104" y="7704"/>
                    <a:pt x="5257" y="7704"/>
                  </a:cubicBezTo>
                  <a:cubicBezTo>
                    <a:pt x="5290" y="7704"/>
                    <a:pt x="5323" y="7698"/>
                    <a:pt x="5356" y="7687"/>
                  </a:cubicBezTo>
                  <a:cubicBezTo>
                    <a:pt x="5546" y="7624"/>
                    <a:pt x="5672" y="7435"/>
                    <a:pt x="5577" y="7246"/>
                  </a:cubicBezTo>
                  <a:lnTo>
                    <a:pt x="4915" y="4537"/>
                  </a:lnTo>
                  <a:cubicBezTo>
                    <a:pt x="5356" y="4474"/>
                    <a:pt x="5672" y="4064"/>
                    <a:pt x="5609" y="3623"/>
                  </a:cubicBezTo>
                  <a:lnTo>
                    <a:pt x="4884" y="504"/>
                  </a:lnTo>
                  <a:cubicBezTo>
                    <a:pt x="4821" y="189"/>
                    <a:pt x="4537" y="0"/>
                    <a:pt x="4222"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21"/>
        <p:cNvGrpSpPr/>
        <p:nvPr/>
      </p:nvGrpSpPr>
      <p:grpSpPr>
        <a:xfrm>
          <a:off x="0" y="0"/>
          <a:ext cx="0" cy="0"/>
          <a:chOff x="0" y="0"/>
          <a:chExt cx="0" cy="0"/>
        </a:xfrm>
      </p:grpSpPr>
      <p:sp>
        <p:nvSpPr>
          <p:cNvPr id="722" name="Google Shape;722;p59"/>
          <p:cNvSpPr/>
          <p:nvPr/>
        </p:nvSpPr>
        <p:spPr>
          <a:xfrm rot="4080232">
            <a:off x="3869946" y="2263196"/>
            <a:ext cx="1509047" cy="1261515"/>
          </a:xfrm>
          <a:custGeom>
            <a:avLst/>
            <a:gdLst/>
            <a:ahLst/>
            <a:cxnLst/>
            <a:rect l="l" t="t" r="r" b="b"/>
            <a:pathLst>
              <a:path w="20123" h="20877" extrusionOk="0">
                <a:moveTo>
                  <a:pt x="10964" y="0"/>
                </a:moveTo>
                <a:cubicBezTo>
                  <a:pt x="10633" y="0"/>
                  <a:pt x="10301" y="19"/>
                  <a:pt x="9970" y="57"/>
                </a:cubicBezTo>
                <a:cubicBezTo>
                  <a:pt x="7113" y="452"/>
                  <a:pt x="4620" y="2245"/>
                  <a:pt x="2918" y="4586"/>
                </a:cubicBezTo>
                <a:cubicBezTo>
                  <a:pt x="1003" y="7230"/>
                  <a:pt x="0" y="10422"/>
                  <a:pt x="122" y="13674"/>
                </a:cubicBezTo>
                <a:cubicBezTo>
                  <a:pt x="122" y="15224"/>
                  <a:pt x="487" y="16774"/>
                  <a:pt x="1247" y="18142"/>
                </a:cubicBezTo>
                <a:cubicBezTo>
                  <a:pt x="2006" y="19510"/>
                  <a:pt x="3313" y="20483"/>
                  <a:pt x="4864" y="20817"/>
                </a:cubicBezTo>
                <a:cubicBezTo>
                  <a:pt x="5114" y="20858"/>
                  <a:pt x="5364" y="20876"/>
                  <a:pt x="5614" y="20876"/>
                </a:cubicBezTo>
                <a:cubicBezTo>
                  <a:pt x="6851" y="20876"/>
                  <a:pt x="8077" y="20421"/>
                  <a:pt x="9241" y="19966"/>
                </a:cubicBezTo>
                <a:lnTo>
                  <a:pt x="14864" y="17777"/>
                </a:lnTo>
                <a:cubicBezTo>
                  <a:pt x="15806" y="17473"/>
                  <a:pt x="16657" y="17018"/>
                  <a:pt x="17417" y="16410"/>
                </a:cubicBezTo>
                <a:lnTo>
                  <a:pt x="17447" y="16410"/>
                </a:lnTo>
                <a:cubicBezTo>
                  <a:pt x="19393" y="14616"/>
                  <a:pt x="20122" y="11090"/>
                  <a:pt x="19849" y="8537"/>
                </a:cubicBezTo>
                <a:cubicBezTo>
                  <a:pt x="19575" y="5832"/>
                  <a:pt x="18238" y="3188"/>
                  <a:pt x="15988" y="1577"/>
                </a:cubicBezTo>
                <a:cubicBezTo>
                  <a:pt x="14526" y="550"/>
                  <a:pt x="12760" y="0"/>
                  <a:pt x="109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59"/>
          <p:cNvSpPr txBox="1">
            <a:spLocks noGrp="1"/>
          </p:cNvSpPr>
          <p:nvPr>
            <p:ph type="ctrTitle" idx="4294967295"/>
          </p:nvPr>
        </p:nvSpPr>
        <p:spPr>
          <a:xfrm>
            <a:off x="3817500" y="1978650"/>
            <a:ext cx="1509000" cy="1186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7500" b="0"/>
              <a:t>say</a:t>
            </a:r>
            <a:endParaRPr sz="7500" b="0"/>
          </a:p>
        </p:txBody>
      </p:sp>
      <p:sp>
        <p:nvSpPr>
          <p:cNvPr id="724" name="Google Shape;724;p59"/>
          <p:cNvSpPr txBox="1"/>
          <p:nvPr/>
        </p:nvSpPr>
        <p:spPr>
          <a:xfrm>
            <a:off x="225575" y="112800"/>
            <a:ext cx="2400600" cy="9066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a:solidFill>
                  <a:srgbClr val="B7B7B7"/>
                </a:solidFill>
                <a:latin typeface="Sarabun"/>
                <a:ea typeface="Sarabun"/>
                <a:cs typeface="Sarabun"/>
                <a:sym typeface="Sarabun"/>
              </a:rPr>
              <a:t>“Kids really care about this stuff--they just need direction and action to take” </a:t>
            </a:r>
            <a:endParaRPr>
              <a:solidFill>
                <a:srgbClr val="B7B7B7"/>
              </a:solidFill>
              <a:latin typeface="Sarabun"/>
              <a:ea typeface="Sarabun"/>
              <a:cs typeface="Sarabun"/>
              <a:sym typeface="Sarabun"/>
            </a:endParaRPr>
          </a:p>
        </p:txBody>
      </p:sp>
      <p:sp>
        <p:nvSpPr>
          <p:cNvPr id="725" name="Google Shape;725;p59"/>
          <p:cNvSpPr txBox="1"/>
          <p:nvPr/>
        </p:nvSpPr>
        <p:spPr>
          <a:xfrm>
            <a:off x="4819475" y="201575"/>
            <a:ext cx="3000000" cy="1050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000" b="1">
                <a:latin typeface="Sarabun"/>
                <a:ea typeface="Sarabun"/>
                <a:cs typeface="Sarabun"/>
                <a:sym typeface="Sarabun"/>
              </a:rPr>
              <a:t>“Being </a:t>
            </a:r>
            <a:r>
              <a:rPr lang="en" sz="2000" b="1" i="1">
                <a:latin typeface="Sarabun"/>
                <a:ea typeface="Sarabun"/>
                <a:cs typeface="Sarabun"/>
                <a:sym typeface="Sarabun"/>
              </a:rPr>
              <a:t>zero</a:t>
            </a:r>
            <a:r>
              <a:rPr lang="en" sz="2000" b="1">
                <a:latin typeface="Sarabun"/>
                <a:ea typeface="Sarabun"/>
                <a:cs typeface="Sarabun"/>
                <a:sym typeface="Sarabun"/>
              </a:rPr>
              <a:t> waste is really overwhelming, so it’s more about just trying to </a:t>
            </a:r>
            <a:r>
              <a:rPr lang="en" sz="2000" b="1" i="1">
                <a:latin typeface="Sarabun"/>
                <a:ea typeface="Sarabun"/>
                <a:cs typeface="Sarabun"/>
                <a:sym typeface="Sarabun"/>
              </a:rPr>
              <a:t>reduce </a:t>
            </a:r>
            <a:r>
              <a:rPr lang="en" sz="2000" b="1">
                <a:latin typeface="Sarabun"/>
                <a:ea typeface="Sarabun"/>
                <a:cs typeface="Sarabun"/>
                <a:sym typeface="Sarabun"/>
              </a:rPr>
              <a:t>your waste”</a:t>
            </a:r>
            <a:endParaRPr sz="2000" b="1">
              <a:latin typeface="Sarabun"/>
              <a:ea typeface="Sarabun"/>
              <a:cs typeface="Sarabun"/>
              <a:sym typeface="Sarabun"/>
            </a:endParaRPr>
          </a:p>
        </p:txBody>
      </p:sp>
      <p:sp>
        <p:nvSpPr>
          <p:cNvPr id="726" name="Google Shape;726;p59"/>
          <p:cNvSpPr txBox="1"/>
          <p:nvPr/>
        </p:nvSpPr>
        <p:spPr>
          <a:xfrm>
            <a:off x="1114600" y="4369750"/>
            <a:ext cx="2963400" cy="6417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a:solidFill>
                  <a:srgbClr val="B7B7B7"/>
                </a:solidFill>
                <a:latin typeface="Sarabun"/>
                <a:ea typeface="Sarabun"/>
                <a:cs typeface="Sarabun"/>
                <a:sym typeface="Sarabun"/>
              </a:rPr>
              <a:t>“Sustainable has no definition in the fashion industry”</a:t>
            </a:r>
            <a:endParaRPr>
              <a:solidFill>
                <a:srgbClr val="B7B7B7"/>
              </a:solidFill>
              <a:latin typeface="Sarabun"/>
              <a:ea typeface="Sarabun"/>
              <a:cs typeface="Sarabun"/>
              <a:sym typeface="Sarabun"/>
            </a:endParaRPr>
          </a:p>
          <a:p>
            <a:pPr marL="0" lvl="0" indent="0" algn="ctr" rtl="0">
              <a:spcBef>
                <a:spcPts val="0"/>
              </a:spcBef>
              <a:spcAft>
                <a:spcPts val="0"/>
              </a:spcAft>
              <a:buNone/>
            </a:pPr>
            <a:endParaRPr>
              <a:solidFill>
                <a:srgbClr val="B7B7B7"/>
              </a:solidFill>
            </a:endParaRPr>
          </a:p>
        </p:txBody>
      </p:sp>
      <p:sp>
        <p:nvSpPr>
          <p:cNvPr id="727" name="Google Shape;727;p59"/>
          <p:cNvSpPr txBox="1"/>
          <p:nvPr/>
        </p:nvSpPr>
        <p:spPr>
          <a:xfrm>
            <a:off x="253775" y="2126575"/>
            <a:ext cx="2842500" cy="5808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a:solidFill>
                  <a:srgbClr val="B7B7B7"/>
                </a:solidFill>
                <a:latin typeface="Sarabun"/>
                <a:ea typeface="Sarabun"/>
                <a:cs typeface="Sarabun"/>
                <a:sym typeface="Sarabun"/>
              </a:rPr>
              <a:t>“It’s no longer okay not to know about environmental issues”</a:t>
            </a:r>
            <a:endParaRPr>
              <a:solidFill>
                <a:srgbClr val="B7B7B7"/>
              </a:solidFill>
              <a:latin typeface="Sarabun Medium"/>
              <a:ea typeface="Sarabun Medium"/>
              <a:cs typeface="Sarabun Medium"/>
              <a:sym typeface="Sarabun Medium"/>
            </a:endParaRPr>
          </a:p>
        </p:txBody>
      </p:sp>
      <p:sp>
        <p:nvSpPr>
          <p:cNvPr id="728" name="Google Shape;728;p59"/>
          <p:cNvSpPr txBox="1"/>
          <p:nvPr/>
        </p:nvSpPr>
        <p:spPr>
          <a:xfrm>
            <a:off x="5690625" y="2406188"/>
            <a:ext cx="3000000" cy="842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a:solidFill>
                  <a:srgbClr val="B7B7B7"/>
                </a:solidFill>
                <a:latin typeface="Sarabun"/>
                <a:ea typeface="Sarabun"/>
                <a:cs typeface="Sarabun"/>
                <a:sym typeface="Sarabun"/>
              </a:rPr>
              <a:t>“Younger people better understand the issues at hand, and are much more inclined to engage”</a:t>
            </a:r>
            <a:endParaRPr>
              <a:solidFill>
                <a:srgbClr val="B7B7B7"/>
              </a:solidFill>
              <a:latin typeface="Sarabun"/>
              <a:ea typeface="Sarabun"/>
              <a:cs typeface="Sarabun"/>
              <a:sym typeface="Sarabun"/>
            </a:endParaRPr>
          </a:p>
        </p:txBody>
      </p:sp>
      <p:sp>
        <p:nvSpPr>
          <p:cNvPr id="729" name="Google Shape;729;p59"/>
          <p:cNvSpPr txBox="1"/>
          <p:nvPr/>
        </p:nvSpPr>
        <p:spPr>
          <a:xfrm>
            <a:off x="2679825" y="449700"/>
            <a:ext cx="2172300" cy="12828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100">
                <a:solidFill>
                  <a:srgbClr val="B7B7B7"/>
                </a:solidFill>
                <a:latin typeface="Sarabun"/>
                <a:ea typeface="Sarabun"/>
                <a:cs typeface="Sarabun"/>
                <a:sym typeface="Sarabun"/>
              </a:rPr>
              <a:t>“How do you find that line of creating a product that people want that is sustainable and ethical and knowing that it will be priced higher, and also respect the rest of the market”</a:t>
            </a:r>
            <a:endParaRPr sz="1100">
              <a:solidFill>
                <a:srgbClr val="B7B7B7"/>
              </a:solidFill>
              <a:latin typeface="Sarabun"/>
              <a:ea typeface="Sarabun"/>
              <a:cs typeface="Sarabun"/>
              <a:sym typeface="Sarabun"/>
            </a:endParaRPr>
          </a:p>
        </p:txBody>
      </p:sp>
      <p:sp>
        <p:nvSpPr>
          <p:cNvPr id="730" name="Google Shape;730;p59"/>
          <p:cNvSpPr txBox="1"/>
          <p:nvPr/>
        </p:nvSpPr>
        <p:spPr>
          <a:xfrm>
            <a:off x="6698800" y="3303875"/>
            <a:ext cx="1420800" cy="69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B7B7B7"/>
                </a:solidFill>
                <a:latin typeface="Sarabun"/>
                <a:ea typeface="Sarabun"/>
                <a:cs typeface="Sarabun"/>
                <a:sym typeface="Sarabun"/>
              </a:rPr>
              <a:t>“Waste has become part of our culture”</a:t>
            </a:r>
            <a:endParaRPr>
              <a:solidFill>
                <a:srgbClr val="B7B7B7"/>
              </a:solidFill>
              <a:latin typeface="Sarabun"/>
              <a:ea typeface="Sarabun"/>
              <a:cs typeface="Sarabun"/>
              <a:sym typeface="Sarabun"/>
            </a:endParaRPr>
          </a:p>
        </p:txBody>
      </p:sp>
      <p:sp>
        <p:nvSpPr>
          <p:cNvPr id="731" name="Google Shape;731;p59"/>
          <p:cNvSpPr txBox="1"/>
          <p:nvPr/>
        </p:nvSpPr>
        <p:spPr>
          <a:xfrm>
            <a:off x="6293375" y="4469050"/>
            <a:ext cx="2575200" cy="542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a:solidFill>
                  <a:srgbClr val="B7B7B7"/>
                </a:solidFill>
                <a:latin typeface="Sarabun"/>
                <a:ea typeface="Sarabun"/>
                <a:cs typeface="Sarabun"/>
                <a:sym typeface="Sarabun"/>
              </a:rPr>
              <a:t>“We’re terrible at recycling”</a:t>
            </a:r>
            <a:endParaRPr>
              <a:solidFill>
                <a:srgbClr val="B7B7B7"/>
              </a:solidFill>
              <a:latin typeface="Sarabun"/>
              <a:ea typeface="Sarabun"/>
              <a:cs typeface="Sarabun"/>
              <a:sym typeface="Sarabun"/>
            </a:endParaRPr>
          </a:p>
        </p:txBody>
      </p:sp>
      <p:sp>
        <p:nvSpPr>
          <p:cNvPr id="732" name="Google Shape;732;p59"/>
          <p:cNvSpPr txBox="1"/>
          <p:nvPr/>
        </p:nvSpPr>
        <p:spPr>
          <a:xfrm>
            <a:off x="182324" y="3427150"/>
            <a:ext cx="3000000" cy="6417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a:solidFill>
                  <a:srgbClr val="B7B7B7"/>
                </a:solidFill>
                <a:latin typeface="Sarabun"/>
                <a:ea typeface="Sarabun"/>
                <a:cs typeface="Sarabun"/>
                <a:sym typeface="Sarabun"/>
              </a:rPr>
              <a:t>“I had no idea just how bad the fashion industry has been for our environment”</a:t>
            </a:r>
            <a:endParaRPr>
              <a:solidFill>
                <a:srgbClr val="B7B7B7"/>
              </a:solidFill>
              <a:latin typeface="Sarabun"/>
              <a:ea typeface="Sarabun"/>
              <a:cs typeface="Sarabun"/>
              <a:sym typeface="Sarabun"/>
            </a:endParaRPr>
          </a:p>
        </p:txBody>
      </p:sp>
      <p:sp>
        <p:nvSpPr>
          <p:cNvPr id="733" name="Google Shape;733;p59"/>
          <p:cNvSpPr txBox="1"/>
          <p:nvPr/>
        </p:nvSpPr>
        <p:spPr>
          <a:xfrm>
            <a:off x="3375100" y="3749775"/>
            <a:ext cx="3323700" cy="842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B7B7B7"/>
                </a:solidFill>
                <a:latin typeface="Sarabun"/>
                <a:ea typeface="Sarabun"/>
                <a:cs typeface="Sarabun"/>
                <a:sym typeface="Sarabun"/>
              </a:rPr>
              <a:t>“A lot of the time, you have to search for the information because it’s not readily available for you”</a:t>
            </a:r>
            <a:endParaRPr>
              <a:solidFill>
                <a:srgbClr val="B7B7B7"/>
              </a:solidFill>
              <a:latin typeface="Sarabun"/>
              <a:ea typeface="Sarabun"/>
              <a:cs typeface="Sarabun"/>
              <a:sym typeface="Sarabun"/>
            </a:endParaRPr>
          </a:p>
        </p:txBody>
      </p:sp>
      <p:sp>
        <p:nvSpPr>
          <p:cNvPr id="734" name="Google Shape;734;p59"/>
          <p:cNvSpPr txBox="1"/>
          <p:nvPr/>
        </p:nvSpPr>
        <p:spPr>
          <a:xfrm>
            <a:off x="657575" y="1086988"/>
            <a:ext cx="1658100" cy="758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a:solidFill>
                  <a:srgbClr val="B7B7B7"/>
                </a:solidFill>
                <a:latin typeface="Sarabun"/>
                <a:ea typeface="Sarabun"/>
                <a:cs typeface="Sarabun"/>
                <a:sym typeface="Sarabun"/>
              </a:rPr>
              <a:t>“In science I just learned about renewable energy”</a:t>
            </a:r>
            <a:endParaRPr>
              <a:solidFill>
                <a:srgbClr val="B7B7B7"/>
              </a:solidFill>
              <a:latin typeface="Sarabun"/>
              <a:ea typeface="Sarabun"/>
              <a:cs typeface="Sarabun"/>
              <a:sym typeface="Sarabun"/>
            </a:endParaRPr>
          </a:p>
        </p:txBody>
      </p:sp>
      <p:sp>
        <p:nvSpPr>
          <p:cNvPr id="735" name="Google Shape;735;p59"/>
          <p:cNvSpPr txBox="1"/>
          <p:nvPr/>
        </p:nvSpPr>
        <p:spPr>
          <a:xfrm>
            <a:off x="5866000" y="1845100"/>
            <a:ext cx="3086400" cy="5055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100">
                <a:solidFill>
                  <a:srgbClr val="B7B7B7"/>
                </a:solidFill>
                <a:latin typeface="Sarabun"/>
                <a:ea typeface="Sarabun"/>
                <a:cs typeface="Sarabun"/>
                <a:sym typeface="Sarabun"/>
              </a:rPr>
              <a:t>“I think it’s important to keep the earth healthy so we can live on it longer”</a:t>
            </a:r>
            <a:endParaRPr sz="1100">
              <a:solidFill>
                <a:srgbClr val="B7B7B7"/>
              </a:solidFill>
              <a:latin typeface="Sarabun Medium"/>
              <a:ea typeface="Sarabun Medium"/>
              <a:cs typeface="Sarabun Medium"/>
              <a:sym typeface="Sarabun Medium"/>
            </a:endParaRPr>
          </a:p>
        </p:txBody>
      </p:sp>
      <p:sp>
        <p:nvSpPr>
          <p:cNvPr id="736" name="Google Shape;736;p59"/>
          <p:cNvSpPr txBox="1"/>
          <p:nvPr/>
        </p:nvSpPr>
        <p:spPr>
          <a:xfrm>
            <a:off x="1031750" y="2798363"/>
            <a:ext cx="2212500" cy="505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B7B7B7"/>
                </a:solidFill>
                <a:latin typeface="Sarabun"/>
                <a:ea typeface="Sarabun"/>
                <a:cs typeface="Sarabun"/>
                <a:sym typeface="Sarabun"/>
              </a:rPr>
              <a:t>“Fashion should be more cyclical”</a:t>
            </a:r>
            <a:endParaRPr>
              <a:solidFill>
                <a:srgbClr val="B7B7B7"/>
              </a:solidFill>
              <a:latin typeface="Sarabun"/>
              <a:ea typeface="Sarabun"/>
              <a:cs typeface="Sarabun"/>
              <a:sym typeface="Sarabun"/>
            </a:endParaRPr>
          </a:p>
        </p:txBody>
      </p:sp>
      <p:sp>
        <p:nvSpPr>
          <p:cNvPr id="737" name="Google Shape;737;p59"/>
          <p:cNvSpPr/>
          <p:nvPr/>
        </p:nvSpPr>
        <p:spPr>
          <a:xfrm rot="-8657329">
            <a:off x="8034433" y="219630"/>
            <a:ext cx="814396" cy="927957"/>
          </a:xfrm>
          <a:custGeom>
            <a:avLst/>
            <a:gdLst/>
            <a:ahLst/>
            <a:cxnLst/>
            <a:rect l="l" t="t" r="r" b="b"/>
            <a:pathLst>
              <a:path w="18329" h="21503" extrusionOk="0">
                <a:moveTo>
                  <a:pt x="6113" y="1"/>
                </a:moveTo>
                <a:cubicBezTo>
                  <a:pt x="4661" y="1"/>
                  <a:pt x="3291" y="479"/>
                  <a:pt x="2158" y="1635"/>
                </a:cubicBezTo>
                <a:cubicBezTo>
                  <a:pt x="851" y="2972"/>
                  <a:pt x="91" y="4796"/>
                  <a:pt x="91" y="6681"/>
                </a:cubicBezTo>
                <a:cubicBezTo>
                  <a:pt x="0" y="9720"/>
                  <a:pt x="1672" y="11939"/>
                  <a:pt x="4590" y="12760"/>
                </a:cubicBezTo>
                <a:cubicBezTo>
                  <a:pt x="5137" y="12912"/>
                  <a:pt x="5654" y="13064"/>
                  <a:pt x="6170" y="13155"/>
                </a:cubicBezTo>
                <a:cubicBezTo>
                  <a:pt x="7052" y="13307"/>
                  <a:pt x="7812" y="13854"/>
                  <a:pt x="8268" y="14584"/>
                </a:cubicBezTo>
                <a:cubicBezTo>
                  <a:pt x="8481" y="14918"/>
                  <a:pt x="8693" y="15252"/>
                  <a:pt x="8876" y="15617"/>
                </a:cubicBezTo>
                <a:cubicBezTo>
                  <a:pt x="9362" y="16711"/>
                  <a:pt x="9818" y="17836"/>
                  <a:pt x="10395" y="18869"/>
                </a:cubicBezTo>
                <a:cubicBezTo>
                  <a:pt x="10791" y="19599"/>
                  <a:pt x="11277" y="20267"/>
                  <a:pt x="11885" y="20845"/>
                </a:cubicBezTo>
                <a:cubicBezTo>
                  <a:pt x="12367" y="21282"/>
                  <a:pt x="12984" y="21502"/>
                  <a:pt x="13602" y="21502"/>
                </a:cubicBezTo>
                <a:cubicBezTo>
                  <a:pt x="14230" y="21502"/>
                  <a:pt x="14860" y="21274"/>
                  <a:pt x="15350" y="20815"/>
                </a:cubicBezTo>
                <a:cubicBezTo>
                  <a:pt x="15867" y="20328"/>
                  <a:pt x="16292" y="19751"/>
                  <a:pt x="16627" y="19143"/>
                </a:cubicBezTo>
                <a:cubicBezTo>
                  <a:pt x="17751" y="17167"/>
                  <a:pt x="18177" y="15039"/>
                  <a:pt x="18329" y="12790"/>
                </a:cubicBezTo>
                <a:cubicBezTo>
                  <a:pt x="18238" y="11787"/>
                  <a:pt x="18207" y="10784"/>
                  <a:pt x="18055" y="9842"/>
                </a:cubicBezTo>
                <a:cubicBezTo>
                  <a:pt x="17447" y="6286"/>
                  <a:pt x="15745" y="3520"/>
                  <a:pt x="12554" y="1726"/>
                </a:cubicBezTo>
                <a:cubicBezTo>
                  <a:pt x="10943" y="906"/>
                  <a:pt x="9180" y="358"/>
                  <a:pt x="7386" y="115"/>
                </a:cubicBezTo>
                <a:cubicBezTo>
                  <a:pt x="6958" y="40"/>
                  <a:pt x="6532" y="1"/>
                  <a:pt x="61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59"/>
          <p:cNvSpPr/>
          <p:nvPr/>
        </p:nvSpPr>
        <p:spPr>
          <a:xfrm rot="-570688">
            <a:off x="7778935" y="139610"/>
            <a:ext cx="617104" cy="606141"/>
          </a:xfrm>
          <a:custGeom>
            <a:avLst/>
            <a:gdLst/>
            <a:ahLst/>
            <a:cxnLst/>
            <a:rect l="l" t="t" r="r" b="b"/>
            <a:pathLst>
              <a:path w="20123" h="20877" extrusionOk="0">
                <a:moveTo>
                  <a:pt x="10964" y="0"/>
                </a:moveTo>
                <a:cubicBezTo>
                  <a:pt x="10633" y="0"/>
                  <a:pt x="10301" y="19"/>
                  <a:pt x="9970" y="57"/>
                </a:cubicBezTo>
                <a:cubicBezTo>
                  <a:pt x="7113" y="452"/>
                  <a:pt x="4620" y="2245"/>
                  <a:pt x="2918" y="4586"/>
                </a:cubicBezTo>
                <a:cubicBezTo>
                  <a:pt x="1003" y="7230"/>
                  <a:pt x="0" y="10422"/>
                  <a:pt x="122" y="13674"/>
                </a:cubicBezTo>
                <a:cubicBezTo>
                  <a:pt x="122" y="15224"/>
                  <a:pt x="487" y="16774"/>
                  <a:pt x="1247" y="18142"/>
                </a:cubicBezTo>
                <a:cubicBezTo>
                  <a:pt x="2006" y="19510"/>
                  <a:pt x="3313" y="20483"/>
                  <a:pt x="4864" y="20817"/>
                </a:cubicBezTo>
                <a:cubicBezTo>
                  <a:pt x="5114" y="20858"/>
                  <a:pt x="5364" y="20876"/>
                  <a:pt x="5614" y="20876"/>
                </a:cubicBezTo>
                <a:cubicBezTo>
                  <a:pt x="6851" y="20876"/>
                  <a:pt x="8077" y="20421"/>
                  <a:pt x="9241" y="19966"/>
                </a:cubicBezTo>
                <a:lnTo>
                  <a:pt x="14864" y="17777"/>
                </a:lnTo>
                <a:cubicBezTo>
                  <a:pt x="15806" y="17473"/>
                  <a:pt x="16657" y="17018"/>
                  <a:pt x="17417" y="16410"/>
                </a:cubicBezTo>
                <a:lnTo>
                  <a:pt x="17447" y="16410"/>
                </a:lnTo>
                <a:cubicBezTo>
                  <a:pt x="19393" y="14616"/>
                  <a:pt x="20122" y="11090"/>
                  <a:pt x="19849" y="8537"/>
                </a:cubicBezTo>
                <a:cubicBezTo>
                  <a:pt x="19575" y="5832"/>
                  <a:pt x="18238" y="3188"/>
                  <a:pt x="15988" y="1577"/>
                </a:cubicBezTo>
                <a:cubicBezTo>
                  <a:pt x="14526" y="550"/>
                  <a:pt x="12760" y="0"/>
                  <a:pt x="109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39" name="Google Shape;739;p59"/>
          <p:cNvGrpSpPr/>
          <p:nvPr/>
        </p:nvGrpSpPr>
        <p:grpSpPr>
          <a:xfrm>
            <a:off x="8114217" y="449815"/>
            <a:ext cx="406513" cy="404252"/>
            <a:chOff x="580725" y="3617925"/>
            <a:chExt cx="299325" cy="297375"/>
          </a:xfrm>
        </p:grpSpPr>
        <p:sp>
          <p:nvSpPr>
            <p:cNvPr id="740" name="Google Shape;740;p59"/>
            <p:cNvSpPr/>
            <p:nvPr/>
          </p:nvSpPr>
          <p:spPr>
            <a:xfrm>
              <a:off x="609075" y="3662050"/>
              <a:ext cx="51225" cy="51200"/>
            </a:xfrm>
            <a:custGeom>
              <a:avLst/>
              <a:gdLst/>
              <a:ahLst/>
              <a:cxnLst/>
              <a:rect l="l" t="t" r="r" b="b"/>
              <a:pathLst>
                <a:path w="2049" h="2048" extrusionOk="0">
                  <a:moveTo>
                    <a:pt x="1041" y="0"/>
                  </a:moveTo>
                  <a:cubicBezTo>
                    <a:pt x="473" y="0"/>
                    <a:pt x="1" y="473"/>
                    <a:pt x="1" y="1040"/>
                  </a:cubicBezTo>
                  <a:cubicBezTo>
                    <a:pt x="1" y="1607"/>
                    <a:pt x="473" y="2048"/>
                    <a:pt x="1041" y="2048"/>
                  </a:cubicBezTo>
                  <a:cubicBezTo>
                    <a:pt x="1608" y="2048"/>
                    <a:pt x="2049" y="1607"/>
                    <a:pt x="2049" y="1040"/>
                  </a:cubicBezTo>
                  <a:cubicBezTo>
                    <a:pt x="2049" y="473"/>
                    <a:pt x="1608" y="0"/>
                    <a:pt x="1041"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59"/>
            <p:cNvSpPr/>
            <p:nvPr/>
          </p:nvSpPr>
          <p:spPr>
            <a:xfrm>
              <a:off x="668950" y="3617925"/>
              <a:ext cx="122875" cy="104475"/>
            </a:xfrm>
            <a:custGeom>
              <a:avLst/>
              <a:gdLst/>
              <a:ahLst/>
              <a:cxnLst/>
              <a:rect l="l" t="t" r="r" b="b"/>
              <a:pathLst>
                <a:path w="4915" h="4179" extrusionOk="0">
                  <a:moveTo>
                    <a:pt x="1040" y="1"/>
                  </a:moveTo>
                  <a:cubicBezTo>
                    <a:pt x="441" y="1"/>
                    <a:pt x="0" y="473"/>
                    <a:pt x="0" y="1072"/>
                  </a:cubicBezTo>
                  <a:lnTo>
                    <a:pt x="0" y="1797"/>
                  </a:lnTo>
                  <a:cubicBezTo>
                    <a:pt x="0" y="2364"/>
                    <a:pt x="473" y="2805"/>
                    <a:pt x="1040" y="2805"/>
                  </a:cubicBezTo>
                  <a:lnTo>
                    <a:pt x="2300" y="2805"/>
                  </a:lnTo>
                  <a:lnTo>
                    <a:pt x="3592" y="4097"/>
                  </a:lnTo>
                  <a:cubicBezTo>
                    <a:pt x="3672" y="4156"/>
                    <a:pt x="3764" y="4178"/>
                    <a:pt x="3853" y="4178"/>
                  </a:cubicBezTo>
                  <a:cubicBezTo>
                    <a:pt x="3905" y="4178"/>
                    <a:pt x="3955" y="4171"/>
                    <a:pt x="4001" y="4160"/>
                  </a:cubicBezTo>
                  <a:cubicBezTo>
                    <a:pt x="4127" y="4097"/>
                    <a:pt x="4190" y="3939"/>
                    <a:pt x="4190" y="3844"/>
                  </a:cubicBezTo>
                  <a:lnTo>
                    <a:pt x="4190" y="2742"/>
                  </a:lnTo>
                  <a:cubicBezTo>
                    <a:pt x="4600" y="2584"/>
                    <a:pt x="4915" y="2206"/>
                    <a:pt x="4915" y="1734"/>
                  </a:cubicBezTo>
                  <a:lnTo>
                    <a:pt x="4915" y="1072"/>
                  </a:lnTo>
                  <a:cubicBezTo>
                    <a:pt x="4915" y="473"/>
                    <a:pt x="4411" y="1"/>
                    <a:pt x="3875"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59"/>
            <p:cNvSpPr/>
            <p:nvPr/>
          </p:nvSpPr>
          <p:spPr>
            <a:xfrm>
              <a:off x="580725" y="3721900"/>
              <a:ext cx="141800" cy="192025"/>
            </a:xfrm>
            <a:custGeom>
              <a:avLst/>
              <a:gdLst/>
              <a:ahLst/>
              <a:cxnLst/>
              <a:rect l="l" t="t" r="r" b="b"/>
              <a:pathLst>
                <a:path w="5672" h="7681" extrusionOk="0">
                  <a:moveTo>
                    <a:pt x="3340" y="4506"/>
                  </a:moveTo>
                  <a:lnTo>
                    <a:pt x="3718" y="5577"/>
                  </a:lnTo>
                  <a:lnTo>
                    <a:pt x="1229" y="5577"/>
                  </a:lnTo>
                  <a:lnTo>
                    <a:pt x="1450" y="4600"/>
                  </a:lnTo>
                  <a:lnTo>
                    <a:pt x="1450" y="4506"/>
                  </a:lnTo>
                  <a:close/>
                  <a:moveTo>
                    <a:pt x="1450" y="1"/>
                  </a:moveTo>
                  <a:cubicBezTo>
                    <a:pt x="1135" y="1"/>
                    <a:pt x="883" y="221"/>
                    <a:pt x="788" y="505"/>
                  </a:cubicBezTo>
                  <a:lnTo>
                    <a:pt x="95" y="3624"/>
                  </a:lnTo>
                  <a:cubicBezTo>
                    <a:pt x="1" y="4096"/>
                    <a:pt x="316" y="4506"/>
                    <a:pt x="757" y="4506"/>
                  </a:cubicBezTo>
                  <a:lnTo>
                    <a:pt x="95" y="7247"/>
                  </a:lnTo>
                  <a:cubicBezTo>
                    <a:pt x="32" y="7436"/>
                    <a:pt x="158" y="7593"/>
                    <a:pt x="316" y="7656"/>
                  </a:cubicBezTo>
                  <a:cubicBezTo>
                    <a:pt x="350" y="7668"/>
                    <a:pt x="383" y="7673"/>
                    <a:pt x="415" y="7673"/>
                  </a:cubicBezTo>
                  <a:cubicBezTo>
                    <a:pt x="559" y="7673"/>
                    <a:pt x="679" y="7565"/>
                    <a:pt x="757" y="7436"/>
                  </a:cubicBezTo>
                  <a:lnTo>
                    <a:pt x="1040" y="6301"/>
                  </a:lnTo>
                  <a:lnTo>
                    <a:pt x="3939" y="6301"/>
                  </a:lnTo>
                  <a:lnTo>
                    <a:pt x="4254" y="7152"/>
                  </a:lnTo>
                  <a:cubicBezTo>
                    <a:pt x="4358" y="7492"/>
                    <a:pt x="4637" y="7680"/>
                    <a:pt x="4908" y="7680"/>
                  </a:cubicBezTo>
                  <a:cubicBezTo>
                    <a:pt x="4964" y="7680"/>
                    <a:pt x="5019" y="7672"/>
                    <a:pt x="5073" y="7656"/>
                  </a:cubicBezTo>
                  <a:cubicBezTo>
                    <a:pt x="5451" y="7593"/>
                    <a:pt x="5672" y="7184"/>
                    <a:pt x="5609" y="6837"/>
                  </a:cubicBezTo>
                  <a:lnTo>
                    <a:pt x="4569" y="3687"/>
                  </a:lnTo>
                  <a:cubicBezTo>
                    <a:pt x="4506" y="3372"/>
                    <a:pt x="4222" y="3183"/>
                    <a:pt x="3907" y="3183"/>
                  </a:cubicBezTo>
                  <a:lnTo>
                    <a:pt x="3183" y="3183"/>
                  </a:lnTo>
                  <a:cubicBezTo>
                    <a:pt x="2994" y="3183"/>
                    <a:pt x="2836" y="3025"/>
                    <a:pt x="2836" y="2836"/>
                  </a:cubicBezTo>
                  <a:cubicBezTo>
                    <a:pt x="2836" y="2615"/>
                    <a:pt x="2994" y="2458"/>
                    <a:pt x="3183" y="2458"/>
                  </a:cubicBezTo>
                  <a:lnTo>
                    <a:pt x="4222" y="2458"/>
                  </a:lnTo>
                  <a:cubicBezTo>
                    <a:pt x="4600" y="2458"/>
                    <a:pt x="4915" y="2143"/>
                    <a:pt x="4915" y="1765"/>
                  </a:cubicBezTo>
                  <a:cubicBezTo>
                    <a:pt x="4915" y="1355"/>
                    <a:pt x="4600" y="1040"/>
                    <a:pt x="4222" y="1040"/>
                  </a:cubicBezTo>
                  <a:lnTo>
                    <a:pt x="2332" y="1040"/>
                  </a:lnTo>
                  <a:lnTo>
                    <a:pt x="2080" y="379"/>
                  </a:lnTo>
                  <a:cubicBezTo>
                    <a:pt x="1985" y="158"/>
                    <a:pt x="1733" y="1"/>
                    <a:pt x="1450"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59"/>
            <p:cNvSpPr/>
            <p:nvPr/>
          </p:nvSpPr>
          <p:spPr>
            <a:xfrm>
              <a:off x="800475" y="3662050"/>
              <a:ext cx="51225" cy="51200"/>
            </a:xfrm>
            <a:custGeom>
              <a:avLst/>
              <a:gdLst/>
              <a:ahLst/>
              <a:cxnLst/>
              <a:rect l="l" t="t" r="r" b="b"/>
              <a:pathLst>
                <a:path w="2049" h="2048" extrusionOk="0">
                  <a:moveTo>
                    <a:pt x="1009" y="0"/>
                  </a:moveTo>
                  <a:cubicBezTo>
                    <a:pt x="442" y="0"/>
                    <a:pt x="1" y="473"/>
                    <a:pt x="1" y="1040"/>
                  </a:cubicBezTo>
                  <a:cubicBezTo>
                    <a:pt x="1" y="1607"/>
                    <a:pt x="442" y="2048"/>
                    <a:pt x="1009" y="2048"/>
                  </a:cubicBezTo>
                  <a:cubicBezTo>
                    <a:pt x="1576" y="2048"/>
                    <a:pt x="2048" y="1607"/>
                    <a:pt x="2048" y="1040"/>
                  </a:cubicBezTo>
                  <a:cubicBezTo>
                    <a:pt x="2048" y="473"/>
                    <a:pt x="1576" y="0"/>
                    <a:pt x="1009"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59"/>
            <p:cNvSpPr/>
            <p:nvPr/>
          </p:nvSpPr>
          <p:spPr>
            <a:xfrm>
              <a:off x="738250" y="3722700"/>
              <a:ext cx="141800" cy="192600"/>
            </a:xfrm>
            <a:custGeom>
              <a:avLst/>
              <a:gdLst/>
              <a:ahLst/>
              <a:cxnLst/>
              <a:rect l="l" t="t" r="r" b="b"/>
              <a:pathLst>
                <a:path w="5672" h="7704" extrusionOk="0">
                  <a:moveTo>
                    <a:pt x="4222" y="4474"/>
                  </a:moveTo>
                  <a:lnTo>
                    <a:pt x="4222" y="4568"/>
                  </a:lnTo>
                  <a:lnTo>
                    <a:pt x="4443" y="5545"/>
                  </a:lnTo>
                  <a:lnTo>
                    <a:pt x="1985" y="5545"/>
                  </a:lnTo>
                  <a:lnTo>
                    <a:pt x="2332" y="4474"/>
                  </a:lnTo>
                  <a:close/>
                  <a:moveTo>
                    <a:pt x="4222" y="0"/>
                  </a:moveTo>
                  <a:cubicBezTo>
                    <a:pt x="3939" y="0"/>
                    <a:pt x="3718" y="158"/>
                    <a:pt x="3592" y="378"/>
                  </a:cubicBezTo>
                  <a:lnTo>
                    <a:pt x="3340" y="1071"/>
                  </a:lnTo>
                  <a:lnTo>
                    <a:pt x="1450" y="1071"/>
                  </a:lnTo>
                  <a:cubicBezTo>
                    <a:pt x="1072" y="1071"/>
                    <a:pt x="757" y="1386"/>
                    <a:pt x="757" y="1764"/>
                  </a:cubicBezTo>
                  <a:cubicBezTo>
                    <a:pt x="757" y="2174"/>
                    <a:pt x="1072" y="2489"/>
                    <a:pt x="1450" y="2489"/>
                  </a:cubicBezTo>
                  <a:lnTo>
                    <a:pt x="2490" y="2489"/>
                  </a:lnTo>
                  <a:cubicBezTo>
                    <a:pt x="2679" y="2489"/>
                    <a:pt x="2836" y="2646"/>
                    <a:pt x="2836" y="2835"/>
                  </a:cubicBezTo>
                  <a:cubicBezTo>
                    <a:pt x="2836" y="3024"/>
                    <a:pt x="2679" y="3182"/>
                    <a:pt x="2490" y="3182"/>
                  </a:cubicBezTo>
                  <a:lnTo>
                    <a:pt x="1765" y="3182"/>
                  </a:lnTo>
                  <a:cubicBezTo>
                    <a:pt x="1450" y="3182"/>
                    <a:pt x="1198" y="3371"/>
                    <a:pt x="1103" y="3686"/>
                  </a:cubicBezTo>
                  <a:lnTo>
                    <a:pt x="95" y="6837"/>
                  </a:lnTo>
                  <a:cubicBezTo>
                    <a:pt x="1" y="7215"/>
                    <a:pt x="190" y="7593"/>
                    <a:pt x="599" y="7687"/>
                  </a:cubicBezTo>
                  <a:cubicBezTo>
                    <a:pt x="643" y="7696"/>
                    <a:pt x="690" y="7701"/>
                    <a:pt x="738" y="7701"/>
                  </a:cubicBezTo>
                  <a:cubicBezTo>
                    <a:pt x="1030" y="7701"/>
                    <a:pt x="1364" y="7531"/>
                    <a:pt x="1418" y="7152"/>
                  </a:cubicBezTo>
                  <a:lnTo>
                    <a:pt x="1733" y="6301"/>
                  </a:lnTo>
                  <a:lnTo>
                    <a:pt x="4632" y="6301"/>
                  </a:lnTo>
                  <a:lnTo>
                    <a:pt x="4915" y="7435"/>
                  </a:lnTo>
                  <a:cubicBezTo>
                    <a:pt x="4967" y="7591"/>
                    <a:pt x="5104" y="7704"/>
                    <a:pt x="5257" y="7704"/>
                  </a:cubicBezTo>
                  <a:cubicBezTo>
                    <a:pt x="5290" y="7704"/>
                    <a:pt x="5323" y="7698"/>
                    <a:pt x="5356" y="7687"/>
                  </a:cubicBezTo>
                  <a:cubicBezTo>
                    <a:pt x="5546" y="7624"/>
                    <a:pt x="5672" y="7435"/>
                    <a:pt x="5577" y="7246"/>
                  </a:cubicBezTo>
                  <a:lnTo>
                    <a:pt x="4915" y="4537"/>
                  </a:lnTo>
                  <a:cubicBezTo>
                    <a:pt x="5356" y="4474"/>
                    <a:pt x="5672" y="4064"/>
                    <a:pt x="5609" y="3623"/>
                  </a:cubicBezTo>
                  <a:lnTo>
                    <a:pt x="4884" y="504"/>
                  </a:lnTo>
                  <a:cubicBezTo>
                    <a:pt x="4821" y="189"/>
                    <a:pt x="4537" y="0"/>
                    <a:pt x="4222"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48"/>
        <p:cNvGrpSpPr/>
        <p:nvPr/>
      </p:nvGrpSpPr>
      <p:grpSpPr>
        <a:xfrm>
          <a:off x="0" y="0"/>
          <a:ext cx="0" cy="0"/>
          <a:chOff x="0" y="0"/>
          <a:chExt cx="0" cy="0"/>
        </a:xfrm>
      </p:grpSpPr>
      <p:sp>
        <p:nvSpPr>
          <p:cNvPr id="749" name="Google Shape;749;p60"/>
          <p:cNvSpPr/>
          <p:nvPr/>
        </p:nvSpPr>
        <p:spPr>
          <a:xfrm rot="4080232">
            <a:off x="3869946" y="2263196"/>
            <a:ext cx="1509047" cy="1261515"/>
          </a:xfrm>
          <a:custGeom>
            <a:avLst/>
            <a:gdLst/>
            <a:ahLst/>
            <a:cxnLst/>
            <a:rect l="l" t="t" r="r" b="b"/>
            <a:pathLst>
              <a:path w="20123" h="20877" extrusionOk="0">
                <a:moveTo>
                  <a:pt x="10964" y="0"/>
                </a:moveTo>
                <a:cubicBezTo>
                  <a:pt x="10633" y="0"/>
                  <a:pt x="10301" y="19"/>
                  <a:pt x="9970" y="57"/>
                </a:cubicBezTo>
                <a:cubicBezTo>
                  <a:pt x="7113" y="452"/>
                  <a:pt x="4620" y="2245"/>
                  <a:pt x="2918" y="4586"/>
                </a:cubicBezTo>
                <a:cubicBezTo>
                  <a:pt x="1003" y="7230"/>
                  <a:pt x="0" y="10422"/>
                  <a:pt x="122" y="13674"/>
                </a:cubicBezTo>
                <a:cubicBezTo>
                  <a:pt x="122" y="15224"/>
                  <a:pt x="487" y="16774"/>
                  <a:pt x="1247" y="18142"/>
                </a:cubicBezTo>
                <a:cubicBezTo>
                  <a:pt x="2006" y="19510"/>
                  <a:pt x="3313" y="20483"/>
                  <a:pt x="4864" y="20817"/>
                </a:cubicBezTo>
                <a:cubicBezTo>
                  <a:pt x="5114" y="20858"/>
                  <a:pt x="5364" y="20876"/>
                  <a:pt x="5614" y="20876"/>
                </a:cubicBezTo>
                <a:cubicBezTo>
                  <a:pt x="6851" y="20876"/>
                  <a:pt x="8077" y="20421"/>
                  <a:pt x="9241" y="19966"/>
                </a:cubicBezTo>
                <a:lnTo>
                  <a:pt x="14864" y="17777"/>
                </a:lnTo>
                <a:cubicBezTo>
                  <a:pt x="15806" y="17473"/>
                  <a:pt x="16657" y="17018"/>
                  <a:pt x="17417" y="16410"/>
                </a:cubicBezTo>
                <a:lnTo>
                  <a:pt x="17447" y="16410"/>
                </a:lnTo>
                <a:cubicBezTo>
                  <a:pt x="19393" y="14616"/>
                  <a:pt x="20122" y="11090"/>
                  <a:pt x="19849" y="8537"/>
                </a:cubicBezTo>
                <a:cubicBezTo>
                  <a:pt x="19575" y="5832"/>
                  <a:pt x="18238" y="3188"/>
                  <a:pt x="15988" y="1577"/>
                </a:cubicBezTo>
                <a:cubicBezTo>
                  <a:pt x="14526" y="550"/>
                  <a:pt x="12760" y="0"/>
                  <a:pt x="109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60"/>
          <p:cNvSpPr txBox="1">
            <a:spLocks noGrp="1"/>
          </p:cNvSpPr>
          <p:nvPr>
            <p:ph type="ctrTitle" idx="4294967295"/>
          </p:nvPr>
        </p:nvSpPr>
        <p:spPr>
          <a:xfrm>
            <a:off x="3817500" y="1978650"/>
            <a:ext cx="1509000" cy="1186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7500" b="0"/>
              <a:t>say</a:t>
            </a:r>
            <a:endParaRPr sz="7500" b="0"/>
          </a:p>
        </p:txBody>
      </p:sp>
      <p:sp>
        <p:nvSpPr>
          <p:cNvPr id="751" name="Google Shape;751;p60"/>
          <p:cNvSpPr txBox="1"/>
          <p:nvPr/>
        </p:nvSpPr>
        <p:spPr>
          <a:xfrm>
            <a:off x="225575" y="112800"/>
            <a:ext cx="2400600" cy="9066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a:solidFill>
                  <a:srgbClr val="B7B7B7"/>
                </a:solidFill>
                <a:latin typeface="Sarabun"/>
                <a:ea typeface="Sarabun"/>
                <a:cs typeface="Sarabun"/>
                <a:sym typeface="Sarabun"/>
              </a:rPr>
              <a:t>“Kids really care about this stuff--they just need direction and action to take” </a:t>
            </a:r>
            <a:endParaRPr>
              <a:solidFill>
                <a:srgbClr val="B7B7B7"/>
              </a:solidFill>
              <a:latin typeface="Sarabun"/>
              <a:ea typeface="Sarabun"/>
              <a:cs typeface="Sarabun"/>
              <a:sym typeface="Sarabun"/>
            </a:endParaRPr>
          </a:p>
        </p:txBody>
      </p:sp>
      <p:sp>
        <p:nvSpPr>
          <p:cNvPr id="752" name="Google Shape;752;p60"/>
          <p:cNvSpPr txBox="1"/>
          <p:nvPr/>
        </p:nvSpPr>
        <p:spPr>
          <a:xfrm>
            <a:off x="4819475" y="201575"/>
            <a:ext cx="3000000" cy="1050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000" b="1">
                <a:latin typeface="Sarabun"/>
                <a:ea typeface="Sarabun"/>
                <a:cs typeface="Sarabun"/>
                <a:sym typeface="Sarabun"/>
              </a:rPr>
              <a:t>“Being </a:t>
            </a:r>
            <a:r>
              <a:rPr lang="en" sz="2000" b="1" i="1">
                <a:latin typeface="Sarabun"/>
                <a:ea typeface="Sarabun"/>
                <a:cs typeface="Sarabun"/>
                <a:sym typeface="Sarabun"/>
              </a:rPr>
              <a:t>zero</a:t>
            </a:r>
            <a:r>
              <a:rPr lang="en" sz="2000" b="1">
                <a:latin typeface="Sarabun"/>
                <a:ea typeface="Sarabun"/>
                <a:cs typeface="Sarabun"/>
                <a:sym typeface="Sarabun"/>
              </a:rPr>
              <a:t> waste is really overwhelming, so it’s more about just trying to </a:t>
            </a:r>
            <a:r>
              <a:rPr lang="en" sz="2000" b="1" i="1">
                <a:latin typeface="Sarabun"/>
                <a:ea typeface="Sarabun"/>
                <a:cs typeface="Sarabun"/>
                <a:sym typeface="Sarabun"/>
              </a:rPr>
              <a:t>reduce </a:t>
            </a:r>
            <a:r>
              <a:rPr lang="en" sz="2000" b="1">
                <a:latin typeface="Sarabun"/>
                <a:ea typeface="Sarabun"/>
                <a:cs typeface="Sarabun"/>
                <a:sym typeface="Sarabun"/>
              </a:rPr>
              <a:t>your waste”</a:t>
            </a:r>
            <a:endParaRPr sz="2000" b="1">
              <a:latin typeface="Sarabun"/>
              <a:ea typeface="Sarabun"/>
              <a:cs typeface="Sarabun"/>
              <a:sym typeface="Sarabun"/>
            </a:endParaRPr>
          </a:p>
        </p:txBody>
      </p:sp>
      <p:sp>
        <p:nvSpPr>
          <p:cNvPr id="753" name="Google Shape;753;p60"/>
          <p:cNvSpPr txBox="1"/>
          <p:nvPr/>
        </p:nvSpPr>
        <p:spPr>
          <a:xfrm>
            <a:off x="411700" y="4369750"/>
            <a:ext cx="2963400" cy="6417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100">
                <a:solidFill>
                  <a:srgbClr val="B7B7B7"/>
                </a:solidFill>
                <a:latin typeface="Sarabun"/>
                <a:ea typeface="Sarabun"/>
                <a:cs typeface="Sarabun"/>
                <a:sym typeface="Sarabun"/>
              </a:rPr>
              <a:t>“Sustainable has no definition in the fashion industry”</a:t>
            </a:r>
            <a:endParaRPr sz="1100">
              <a:solidFill>
                <a:srgbClr val="B7B7B7"/>
              </a:solidFill>
              <a:latin typeface="Sarabun"/>
              <a:ea typeface="Sarabun"/>
              <a:cs typeface="Sarabun"/>
              <a:sym typeface="Sarabun"/>
            </a:endParaRPr>
          </a:p>
          <a:p>
            <a:pPr marL="0" lvl="0" indent="0" algn="ctr" rtl="0">
              <a:spcBef>
                <a:spcPts val="0"/>
              </a:spcBef>
              <a:spcAft>
                <a:spcPts val="0"/>
              </a:spcAft>
              <a:buNone/>
            </a:pPr>
            <a:endParaRPr>
              <a:solidFill>
                <a:srgbClr val="B7B7B7"/>
              </a:solidFill>
            </a:endParaRPr>
          </a:p>
        </p:txBody>
      </p:sp>
      <p:sp>
        <p:nvSpPr>
          <p:cNvPr id="754" name="Google Shape;754;p60"/>
          <p:cNvSpPr txBox="1"/>
          <p:nvPr/>
        </p:nvSpPr>
        <p:spPr>
          <a:xfrm>
            <a:off x="253775" y="2126575"/>
            <a:ext cx="2842500" cy="5808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a:solidFill>
                  <a:srgbClr val="B7B7B7"/>
                </a:solidFill>
                <a:latin typeface="Sarabun"/>
                <a:ea typeface="Sarabun"/>
                <a:cs typeface="Sarabun"/>
                <a:sym typeface="Sarabun"/>
              </a:rPr>
              <a:t>“It’s no longer okay not to know about environmental issues”</a:t>
            </a:r>
            <a:endParaRPr>
              <a:solidFill>
                <a:srgbClr val="B7B7B7"/>
              </a:solidFill>
              <a:latin typeface="Sarabun Medium"/>
              <a:ea typeface="Sarabun Medium"/>
              <a:cs typeface="Sarabun Medium"/>
              <a:sym typeface="Sarabun Medium"/>
            </a:endParaRPr>
          </a:p>
        </p:txBody>
      </p:sp>
      <p:sp>
        <p:nvSpPr>
          <p:cNvPr id="755" name="Google Shape;755;p60"/>
          <p:cNvSpPr txBox="1"/>
          <p:nvPr/>
        </p:nvSpPr>
        <p:spPr>
          <a:xfrm>
            <a:off x="5690625" y="2406188"/>
            <a:ext cx="3000000" cy="842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a:solidFill>
                  <a:srgbClr val="B7B7B7"/>
                </a:solidFill>
                <a:latin typeface="Sarabun"/>
                <a:ea typeface="Sarabun"/>
                <a:cs typeface="Sarabun"/>
                <a:sym typeface="Sarabun"/>
              </a:rPr>
              <a:t>“Younger people better understand the issues at hand, and are much more inclined to engage”</a:t>
            </a:r>
            <a:endParaRPr>
              <a:solidFill>
                <a:srgbClr val="B7B7B7"/>
              </a:solidFill>
              <a:latin typeface="Sarabun"/>
              <a:ea typeface="Sarabun"/>
              <a:cs typeface="Sarabun"/>
              <a:sym typeface="Sarabun"/>
            </a:endParaRPr>
          </a:p>
        </p:txBody>
      </p:sp>
      <p:sp>
        <p:nvSpPr>
          <p:cNvPr id="756" name="Google Shape;756;p60"/>
          <p:cNvSpPr txBox="1"/>
          <p:nvPr/>
        </p:nvSpPr>
        <p:spPr>
          <a:xfrm>
            <a:off x="2679825" y="449700"/>
            <a:ext cx="2172300" cy="12828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100">
                <a:solidFill>
                  <a:srgbClr val="B7B7B7"/>
                </a:solidFill>
                <a:latin typeface="Sarabun"/>
                <a:ea typeface="Sarabun"/>
                <a:cs typeface="Sarabun"/>
                <a:sym typeface="Sarabun"/>
              </a:rPr>
              <a:t>“How do you find that line of creating a product that people want that is sustainable and ethical and knowing that it will be priced higher, and also respect the rest of the market”</a:t>
            </a:r>
            <a:endParaRPr sz="1100">
              <a:solidFill>
                <a:srgbClr val="B7B7B7"/>
              </a:solidFill>
              <a:latin typeface="Sarabun"/>
              <a:ea typeface="Sarabun"/>
              <a:cs typeface="Sarabun"/>
              <a:sym typeface="Sarabun"/>
            </a:endParaRPr>
          </a:p>
        </p:txBody>
      </p:sp>
      <p:sp>
        <p:nvSpPr>
          <p:cNvPr id="757" name="Google Shape;757;p60"/>
          <p:cNvSpPr txBox="1"/>
          <p:nvPr/>
        </p:nvSpPr>
        <p:spPr>
          <a:xfrm>
            <a:off x="6698800" y="3303875"/>
            <a:ext cx="1420800" cy="69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B7B7B7"/>
                </a:solidFill>
                <a:latin typeface="Sarabun"/>
                <a:ea typeface="Sarabun"/>
                <a:cs typeface="Sarabun"/>
                <a:sym typeface="Sarabun"/>
              </a:rPr>
              <a:t>“Waste has become part of our culture”</a:t>
            </a:r>
            <a:endParaRPr>
              <a:solidFill>
                <a:srgbClr val="B7B7B7"/>
              </a:solidFill>
              <a:latin typeface="Sarabun"/>
              <a:ea typeface="Sarabun"/>
              <a:cs typeface="Sarabun"/>
              <a:sym typeface="Sarabun"/>
            </a:endParaRPr>
          </a:p>
        </p:txBody>
      </p:sp>
      <p:sp>
        <p:nvSpPr>
          <p:cNvPr id="758" name="Google Shape;758;p60"/>
          <p:cNvSpPr txBox="1"/>
          <p:nvPr/>
        </p:nvSpPr>
        <p:spPr>
          <a:xfrm>
            <a:off x="6488600" y="4507375"/>
            <a:ext cx="2575200" cy="542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100">
                <a:solidFill>
                  <a:srgbClr val="B7B7B7"/>
                </a:solidFill>
                <a:latin typeface="Sarabun"/>
                <a:ea typeface="Sarabun"/>
                <a:cs typeface="Sarabun"/>
                <a:sym typeface="Sarabun"/>
              </a:rPr>
              <a:t>“We’re terrible at recycling”</a:t>
            </a:r>
            <a:endParaRPr sz="1100">
              <a:solidFill>
                <a:srgbClr val="B7B7B7"/>
              </a:solidFill>
              <a:latin typeface="Sarabun"/>
              <a:ea typeface="Sarabun"/>
              <a:cs typeface="Sarabun"/>
              <a:sym typeface="Sarabun"/>
            </a:endParaRPr>
          </a:p>
        </p:txBody>
      </p:sp>
      <p:sp>
        <p:nvSpPr>
          <p:cNvPr id="759" name="Google Shape;759;p60"/>
          <p:cNvSpPr txBox="1"/>
          <p:nvPr/>
        </p:nvSpPr>
        <p:spPr>
          <a:xfrm>
            <a:off x="182324" y="3427150"/>
            <a:ext cx="3000000" cy="6417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a:solidFill>
                  <a:srgbClr val="B7B7B7"/>
                </a:solidFill>
                <a:latin typeface="Sarabun"/>
                <a:ea typeface="Sarabun"/>
                <a:cs typeface="Sarabun"/>
                <a:sym typeface="Sarabun"/>
              </a:rPr>
              <a:t>“I had no idea just how bad the fashion industry has been for our environment”</a:t>
            </a:r>
            <a:endParaRPr>
              <a:solidFill>
                <a:srgbClr val="B7B7B7"/>
              </a:solidFill>
              <a:latin typeface="Sarabun"/>
              <a:ea typeface="Sarabun"/>
              <a:cs typeface="Sarabun"/>
              <a:sym typeface="Sarabun"/>
            </a:endParaRPr>
          </a:p>
        </p:txBody>
      </p:sp>
      <p:sp>
        <p:nvSpPr>
          <p:cNvPr id="760" name="Google Shape;760;p60"/>
          <p:cNvSpPr txBox="1"/>
          <p:nvPr/>
        </p:nvSpPr>
        <p:spPr>
          <a:xfrm>
            <a:off x="2828500" y="3626950"/>
            <a:ext cx="3870300" cy="1384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000" b="1">
                <a:latin typeface="Sarabun"/>
                <a:ea typeface="Sarabun"/>
                <a:cs typeface="Sarabun"/>
                <a:sym typeface="Sarabun"/>
              </a:rPr>
              <a:t>“A lot of the time, you have to search for the information because it’s not readily available for you”</a:t>
            </a:r>
            <a:endParaRPr sz="2000" b="1">
              <a:latin typeface="Sarabun"/>
              <a:ea typeface="Sarabun"/>
              <a:cs typeface="Sarabun"/>
              <a:sym typeface="Sarabun"/>
            </a:endParaRPr>
          </a:p>
        </p:txBody>
      </p:sp>
      <p:sp>
        <p:nvSpPr>
          <p:cNvPr id="761" name="Google Shape;761;p60"/>
          <p:cNvSpPr txBox="1"/>
          <p:nvPr/>
        </p:nvSpPr>
        <p:spPr>
          <a:xfrm>
            <a:off x="657575" y="1086988"/>
            <a:ext cx="1658100" cy="758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a:solidFill>
                  <a:srgbClr val="B7B7B7"/>
                </a:solidFill>
                <a:latin typeface="Sarabun"/>
                <a:ea typeface="Sarabun"/>
                <a:cs typeface="Sarabun"/>
                <a:sym typeface="Sarabun"/>
              </a:rPr>
              <a:t>“In science I just learned about renewable energy”</a:t>
            </a:r>
            <a:endParaRPr>
              <a:solidFill>
                <a:srgbClr val="B7B7B7"/>
              </a:solidFill>
              <a:latin typeface="Sarabun"/>
              <a:ea typeface="Sarabun"/>
              <a:cs typeface="Sarabun"/>
              <a:sym typeface="Sarabun"/>
            </a:endParaRPr>
          </a:p>
        </p:txBody>
      </p:sp>
      <p:sp>
        <p:nvSpPr>
          <p:cNvPr id="762" name="Google Shape;762;p60"/>
          <p:cNvSpPr txBox="1"/>
          <p:nvPr/>
        </p:nvSpPr>
        <p:spPr>
          <a:xfrm>
            <a:off x="5866000" y="1845100"/>
            <a:ext cx="3086400" cy="5055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100">
                <a:solidFill>
                  <a:srgbClr val="B7B7B7"/>
                </a:solidFill>
                <a:latin typeface="Sarabun"/>
                <a:ea typeface="Sarabun"/>
                <a:cs typeface="Sarabun"/>
                <a:sym typeface="Sarabun"/>
              </a:rPr>
              <a:t>“I think it’s important to keep the earth healthy so we can live on it longer”</a:t>
            </a:r>
            <a:endParaRPr sz="1100">
              <a:solidFill>
                <a:srgbClr val="B7B7B7"/>
              </a:solidFill>
              <a:latin typeface="Sarabun Medium"/>
              <a:ea typeface="Sarabun Medium"/>
              <a:cs typeface="Sarabun Medium"/>
              <a:sym typeface="Sarabun Medium"/>
            </a:endParaRPr>
          </a:p>
        </p:txBody>
      </p:sp>
      <p:sp>
        <p:nvSpPr>
          <p:cNvPr id="763" name="Google Shape;763;p60"/>
          <p:cNvSpPr txBox="1"/>
          <p:nvPr/>
        </p:nvSpPr>
        <p:spPr>
          <a:xfrm>
            <a:off x="1031750" y="2798363"/>
            <a:ext cx="2212500" cy="505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B7B7B7"/>
                </a:solidFill>
                <a:latin typeface="Sarabun"/>
                <a:ea typeface="Sarabun"/>
                <a:cs typeface="Sarabun"/>
                <a:sym typeface="Sarabun"/>
              </a:rPr>
              <a:t>“Fashion should be more cyclical”</a:t>
            </a:r>
            <a:endParaRPr>
              <a:solidFill>
                <a:srgbClr val="B7B7B7"/>
              </a:solidFill>
              <a:latin typeface="Sarabun"/>
              <a:ea typeface="Sarabun"/>
              <a:cs typeface="Sarabun"/>
              <a:sym typeface="Sarabun"/>
            </a:endParaRPr>
          </a:p>
        </p:txBody>
      </p:sp>
      <p:sp>
        <p:nvSpPr>
          <p:cNvPr id="764" name="Google Shape;764;p60"/>
          <p:cNvSpPr/>
          <p:nvPr/>
        </p:nvSpPr>
        <p:spPr>
          <a:xfrm rot="-8657329">
            <a:off x="8034433" y="219630"/>
            <a:ext cx="814396" cy="927957"/>
          </a:xfrm>
          <a:custGeom>
            <a:avLst/>
            <a:gdLst/>
            <a:ahLst/>
            <a:cxnLst/>
            <a:rect l="l" t="t" r="r" b="b"/>
            <a:pathLst>
              <a:path w="18329" h="21503" extrusionOk="0">
                <a:moveTo>
                  <a:pt x="6113" y="1"/>
                </a:moveTo>
                <a:cubicBezTo>
                  <a:pt x="4661" y="1"/>
                  <a:pt x="3291" y="479"/>
                  <a:pt x="2158" y="1635"/>
                </a:cubicBezTo>
                <a:cubicBezTo>
                  <a:pt x="851" y="2972"/>
                  <a:pt x="91" y="4796"/>
                  <a:pt x="91" y="6681"/>
                </a:cubicBezTo>
                <a:cubicBezTo>
                  <a:pt x="0" y="9720"/>
                  <a:pt x="1672" y="11939"/>
                  <a:pt x="4590" y="12760"/>
                </a:cubicBezTo>
                <a:cubicBezTo>
                  <a:pt x="5137" y="12912"/>
                  <a:pt x="5654" y="13064"/>
                  <a:pt x="6170" y="13155"/>
                </a:cubicBezTo>
                <a:cubicBezTo>
                  <a:pt x="7052" y="13307"/>
                  <a:pt x="7812" y="13854"/>
                  <a:pt x="8268" y="14584"/>
                </a:cubicBezTo>
                <a:cubicBezTo>
                  <a:pt x="8481" y="14918"/>
                  <a:pt x="8693" y="15252"/>
                  <a:pt x="8876" y="15617"/>
                </a:cubicBezTo>
                <a:cubicBezTo>
                  <a:pt x="9362" y="16711"/>
                  <a:pt x="9818" y="17836"/>
                  <a:pt x="10395" y="18869"/>
                </a:cubicBezTo>
                <a:cubicBezTo>
                  <a:pt x="10791" y="19599"/>
                  <a:pt x="11277" y="20267"/>
                  <a:pt x="11885" y="20845"/>
                </a:cubicBezTo>
                <a:cubicBezTo>
                  <a:pt x="12367" y="21282"/>
                  <a:pt x="12984" y="21502"/>
                  <a:pt x="13602" y="21502"/>
                </a:cubicBezTo>
                <a:cubicBezTo>
                  <a:pt x="14230" y="21502"/>
                  <a:pt x="14860" y="21274"/>
                  <a:pt x="15350" y="20815"/>
                </a:cubicBezTo>
                <a:cubicBezTo>
                  <a:pt x="15867" y="20328"/>
                  <a:pt x="16292" y="19751"/>
                  <a:pt x="16627" y="19143"/>
                </a:cubicBezTo>
                <a:cubicBezTo>
                  <a:pt x="17751" y="17167"/>
                  <a:pt x="18177" y="15039"/>
                  <a:pt x="18329" y="12790"/>
                </a:cubicBezTo>
                <a:cubicBezTo>
                  <a:pt x="18238" y="11787"/>
                  <a:pt x="18207" y="10784"/>
                  <a:pt x="18055" y="9842"/>
                </a:cubicBezTo>
                <a:cubicBezTo>
                  <a:pt x="17447" y="6286"/>
                  <a:pt x="15745" y="3520"/>
                  <a:pt x="12554" y="1726"/>
                </a:cubicBezTo>
                <a:cubicBezTo>
                  <a:pt x="10943" y="906"/>
                  <a:pt x="9180" y="358"/>
                  <a:pt x="7386" y="115"/>
                </a:cubicBezTo>
                <a:cubicBezTo>
                  <a:pt x="6958" y="40"/>
                  <a:pt x="6532" y="1"/>
                  <a:pt x="61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60"/>
          <p:cNvSpPr/>
          <p:nvPr/>
        </p:nvSpPr>
        <p:spPr>
          <a:xfrm rot="-570688">
            <a:off x="7778935" y="139610"/>
            <a:ext cx="617104" cy="606141"/>
          </a:xfrm>
          <a:custGeom>
            <a:avLst/>
            <a:gdLst/>
            <a:ahLst/>
            <a:cxnLst/>
            <a:rect l="l" t="t" r="r" b="b"/>
            <a:pathLst>
              <a:path w="20123" h="20877" extrusionOk="0">
                <a:moveTo>
                  <a:pt x="10964" y="0"/>
                </a:moveTo>
                <a:cubicBezTo>
                  <a:pt x="10633" y="0"/>
                  <a:pt x="10301" y="19"/>
                  <a:pt x="9970" y="57"/>
                </a:cubicBezTo>
                <a:cubicBezTo>
                  <a:pt x="7113" y="452"/>
                  <a:pt x="4620" y="2245"/>
                  <a:pt x="2918" y="4586"/>
                </a:cubicBezTo>
                <a:cubicBezTo>
                  <a:pt x="1003" y="7230"/>
                  <a:pt x="0" y="10422"/>
                  <a:pt x="122" y="13674"/>
                </a:cubicBezTo>
                <a:cubicBezTo>
                  <a:pt x="122" y="15224"/>
                  <a:pt x="487" y="16774"/>
                  <a:pt x="1247" y="18142"/>
                </a:cubicBezTo>
                <a:cubicBezTo>
                  <a:pt x="2006" y="19510"/>
                  <a:pt x="3313" y="20483"/>
                  <a:pt x="4864" y="20817"/>
                </a:cubicBezTo>
                <a:cubicBezTo>
                  <a:pt x="5114" y="20858"/>
                  <a:pt x="5364" y="20876"/>
                  <a:pt x="5614" y="20876"/>
                </a:cubicBezTo>
                <a:cubicBezTo>
                  <a:pt x="6851" y="20876"/>
                  <a:pt x="8077" y="20421"/>
                  <a:pt x="9241" y="19966"/>
                </a:cubicBezTo>
                <a:lnTo>
                  <a:pt x="14864" y="17777"/>
                </a:lnTo>
                <a:cubicBezTo>
                  <a:pt x="15806" y="17473"/>
                  <a:pt x="16657" y="17018"/>
                  <a:pt x="17417" y="16410"/>
                </a:cubicBezTo>
                <a:lnTo>
                  <a:pt x="17447" y="16410"/>
                </a:lnTo>
                <a:cubicBezTo>
                  <a:pt x="19393" y="14616"/>
                  <a:pt x="20122" y="11090"/>
                  <a:pt x="19849" y="8537"/>
                </a:cubicBezTo>
                <a:cubicBezTo>
                  <a:pt x="19575" y="5832"/>
                  <a:pt x="18238" y="3188"/>
                  <a:pt x="15988" y="1577"/>
                </a:cubicBezTo>
                <a:cubicBezTo>
                  <a:pt x="14526" y="550"/>
                  <a:pt x="12760" y="0"/>
                  <a:pt x="109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6" name="Google Shape;766;p60"/>
          <p:cNvGrpSpPr/>
          <p:nvPr/>
        </p:nvGrpSpPr>
        <p:grpSpPr>
          <a:xfrm>
            <a:off x="8114217" y="449815"/>
            <a:ext cx="406513" cy="404252"/>
            <a:chOff x="580725" y="3617925"/>
            <a:chExt cx="299325" cy="297375"/>
          </a:xfrm>
        </p:grpSpPr>
        <p:sp>
          <p:nvSpPr>
            <p:cNvPr id="767" name="Google Shape;767;p60"/>
            <p:cNvSpPr/>
            <p:nvPr/>
          </p:nvSpPr>
          <p:spPr>
            <a:xfrm>
              <a:off x="609075" y="3662050"/>
              <a:ext cx="51225" cy="51200"/>
            </a:xfrm>
            <a:custGeom>
              <a:avLst/>
              <a:gdLst/>
              <a:ahLst/>
              <a:cxnLst/>
              <a:rect l="l" t="t" r="r" b="b"/>
              <a:pathLst>
                <a:path w="2049" h="2048" extrusionOk="0">
                  <a:moveTo>
                    <a:pt x="1041" y="0"/>
                  </a:moveTo>
                  <a:cubicBezTo>
                    <a:pt x="473" y="0"/>
                    <a:pt x="1" y="473"/>
                    <a:pt x="1" y="1040"/>
                  </a:cubicBezTo>
                  <a:cubicBezTo>
                    <a:pt x="1" y="1607"/>
                    <a:pt x="473" y="2048"/>
                    <a:pt x="1041" y="2048"/>
                  </a:cubicBezTo>
                  <a:cubicBezTo>
                    <a:pt x="1608" y="2048"/>
                    <a:pt x="2049" y="1607"/>
                    <a:pt x="2049" y="1040"/>
                  </a:cubicBezTo>
                  <a:cubicBezTo>
                    <a:pt x="2049" y="473"/>
                    <a:pt x="1608" y="0"/>
                    <a:pt x="1041"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60"/>
            <p:cNvSpPr/>
            <p:nvPr/>
          </p:nvSpPr>
          <p:spPr>
            <a:xfrm>
              <a:off x="668950" y="3617925"/>
              <a:ext cx="122875" cy="104475"/>
            </a:xfrm>
            <a:custGeom>
              <a:avLst/>
              <a:gdLst/>
              <a:ahLst/>
              <a:cxnLst/>
              <a:rect l="l" t="t" r="r" b="b"/>
              <a:pathLst>
                <a:path w="4915" h="4179" extrusionOk="0">
                  <a:moveTo>
                    <a:pt x="1040" y="1"/>
                  </a:moveTo>
                  <a:cubicBezTo>
                    <a:pt x="441" y="1"/>
                    <a:pt x="0" y="473"/>
                    <a:pt x="0" y="1072"/>
                  </a:cubicBezTo>
                  <a:lnTo>
                    <a:pt x="0" y="1797"/>
                  </a:lnTo>
                  <a:cubicBezTo>
                    <a:pt x="0" y="2364"/>
                    <a:pt x="473" y="2805"/>
                    <a:pt x="1040" y="2805"/>
                  </a:cubicBezTo>
                  <a:lnTo>
                    <a:pt x="2300" y="2805"/>
                  </a:lnTo>
                  <a:lnTo>
                    <a:pt x="3592" y="4097"/>
                  </a:lnTo>
                  <a:cubicBezTo>
                    <a:pt x="3672" y="4156"/>
                    <a:pt x="3764" y="4178"/>
                    <a:pt x="3853" y="4178"/>
                  </a:cubicBezTo>
                  <a:cubicBezTo>
                    <a:pt x="3905" y="4178"/>
                    <a:pt x="3955" y="4171"/>
                    <a:pt x="4001" y="4160"/>
                  </a:cubicBezTo>
                  <a:cubicBezTo>
                    <a:pt x="4127" y="4097"/>
                    <a:pt x="4190" y="3939"/>
                    <a:pt x="4190" y="3844"/>
                  </a:cubicBezTo>
                  <a:lnTo>
                    <a:pt x="4190" y="2742"/>
                  </a:lnTo>
                  <a:cubicBezTo>
                    <a:pt x="4600" y="2584"/>
                    <a:pt x="4915" y="2206"/>
                    <a:pt x="4915" y="1734"/>
                  </a:cubicBezTo>
                  <a:lnTo>
                    <a:pt x="4915" y="1072"/>
                  </a:lnTo>
                  <a:cubicBezTo>
                    <a:pt x="4915" y="473"/>
                    <a:pt x="4411" y="1"/>
                    <a:pt x="3875"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60"/>
            <p:cNvSpPr/>
            <p:nvPr/>
          </p:nvSpPr>
          <p:spPr>
            <a:xfrm>
              <a:off x="580725" y="3721900"/>
              <a:ext cx="141800" cy="192025"/>
            </a:xfrm>
            <a:custGeom>
              <a:avLst/>
              <a:gdLst/>
              <a:ahLst/>
              <a:cxnLst/>
              <a:rect l="l" t="t" r="r" b="b"/>
              <a:pathLst>
                <a:path w="5672" h="7681" extrusionOk="0">
                  <a:moveTo>
                    <a:pt x="3340" y="4506"/>
                  </a:moveTo>
                  <a:lnTo>
                    <a:pt x="3718" y="5577"/>
                  </a:lnTo>
                  <a:lnTo>
                    <a:pt x="1229" y="5577"/>
                  </a:lnTo>
                  <a:lnTo>
                    <a:pt x="1450" y="4600"/>
                  </a:lnTo>
                  <a:lnTo>
                    <a:pt x="1450" y="4506"/>
                  </a:lnTo>
                  <a:close/>
                  <a:moveTo>
                    <a:pt x="1450" y="1"/>
                  </a:moveTo>
                  <a:cubicBezTo>
                    <a:pt x="1135" y="1"/>
                    <a:pt x="883" y="221"/>
                    <a:pt x="788" y="505"/>
                  </a:cubicBezTo>
                  <a:lnTo>
                    <a:pt x="95" y="3624"/>
                  </a:lnTo>
                  <a:cubicBezTo>
                    <a:pt x="1" y="4096"/>
                    <a:pt x="316" y="4506"/>
                    <a:pt x="757" y="4506"/>
                  </a:cubicBezTo>
                  <a:lnTo>
                    <a:pt x="95" y="7247"/>
                  </a:lnTo>
                  <a:cubicBezTo>
                    <a:pt x="32" y="7436"/>
                    <a:pt x="158" y="7593"/>
                    <a:pt x="316" y="7656"/>
                  </a:cubicBezTo>
                  <a:cubicBezTo>
                    <a:pt x="350" y="7668"/>
                    <a:pt x="383" y="7673"/>
                    <a:pt x="415" y="7673"/>
                  </a:cubicBezTo>
                  <a:cubicBezTo>
                    <a:pt x="559" y="7673"/>
                    <a:pt x="679" y="7565"/>
                    <a:pt x="757" y="7436"/>
                  </a:cubicBezTo>
                  <a:lnTo>
                    <a:pt x="1040" y="6301"/>
                  </a:lnTo>
                  <a:lnTo>
                    <a:pt x="3939" y="6301"/>
                  </a:lnTo>
                  <a:lnTo>
                    <a:pt x="4254" y="7152"/>
                  </a:lnTo>
                  <a:cubicBezTo>
                    <a:pt x="4358" y="7492"/>
                    <a:pt x="4637" y="7680"/>
                    <a:pt x="4908" y="7680"/>
                  </a:cubicBezTo>
                  <a:cubicBezTo>
                    <a:pt x="4964" y="7680"/>
                    <a:pt x="5019" y="7672"/>
                    <a:pt x="5073" y="7656"/>
                  </a:cubicBezTo>
                  <a:cubicBezTo>
                    <a:pt x="5451" y="7593"/>
                    <a:pt x="5672" y="7184"/>
                    <a:pt x="5609" y="6837"/>
                  </a:cubicBezTo>
                  <a:lnTo>
                    <a:pt x="4569" y="3687"/>
                  </a:lnTo>
                  <a:cubicBezTo>
                    <a:pt x="4506" y="3372"/>
                    <a:pt x="4222" y="3183"/>
                    <a:pt x="3907" y="3183"/>
                  </a:cubicBezTo>
                  <a:lnTo>
                    <a:pt x="3183" y="3183"/>
                  </a:lnTo>
                  <a:cubicBezTo>
                    <a:pt x="2994" y="3183"/>
                    <a:pt x="2836" y="3025"/>
                    <a:pt x="2836" y="2836"/>
                  </a:cubicBezTo>
                  <a:cubicBezTo>
                    <a:pt x="2836" y="2615"/>
                    <a:pt x="2994" y="2458"/>
                    <a:pt x="3183" y="2458"/>
                  </a:cubicBezTo>
                  <a:lnTo>
                    <a:pt x="4222" y="2458"/>
                  </a:lnTo>
                  <a:cubicBezTo>
                    <a:pt x="4600" y="2458"/>
                    <a:pt x="4915" y="2143"/>
                    <a:pt x="4915" y="1765"/>
                  </a:cubicBezTo>
                  <a:cubicBezTo>
                    <a:pt x="4915" y="1355"/>
                    <a:pt x="4600" y="1040"/>
                    <a:pt x="4222" y="1040"/>
                  </a:cubicBezTo>
                  <a:lnTo>
                    <a:pt x="2332" y="1040"/>
                  </a:lnTo>
                  <a:lnTo>
                    <a:pt x="2080" y="379"/>
                  </a:lnTo>
                  <a:cubicBezTo>
                    <a:pt x="1985" y="158"/>
                    <a:pt x="1733" y="1"/>
                    <a:pt x="1450"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60"/>
            <p:cNvSpPr/>
            <p:nvPr/>
          </p:nvSpPr>
          <p:spPr>
            <a:xfrm>
              <a:off x="800475" y="3662050"/>
              <a:ext cx="51225" cy="51200"/>
            </a:xfrm>
            <a:custGeom>
              <a:avLst/>
              <a:gdLst/>
              <a:ahLst/>
              <a:cxnLst/>
              <a:rect l="l" t="t" r="r" b="b"/>
              <a:pathLst>
                <a:path w="2049" h="2048" extrusionOk="0">
                  <a:moveTo>
                    <a:pt x="1009" y="0"/>
                  </a:moveTo>
                  <a:cubicBezTo>
                    <a:pt x="442" y="0"/>
                    <a:pt x="1" y="473"/>
                    <a:pt x="1" y="1040"/>
                  </a:cubicBezTo>
                  <a:cubicBezTo>
                    <a:pt x="1" y="1607"/>
                    <a:pt x="442" y="2048"/>
                    <a:pt x="1009" y="2048"/>
                  </a:cubicBezTo>
                  <a:cubicBezTo>
                    <a:pt x="1576" y="2048"/>
                    <a:pt x="2048" y="1607"/>
                    <a:pt x="2048" y="1040"/>
                  </a:cubicBezTo>
                  <a:cubicBezTo>
                    <a:pt x="2048" y="473"/>
                    <a:pt x="1576" y="0"/>
                    <a:pt x="1009"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60"/>
            <p:cNvSpPr/>
            <p:nvPr/>
          </p:nvSpPr>
          <p:spPr>
            <a:xfrm>
              <a:off x="738250" y="3722700"/>
              <a:ext cx="141800" cy="192600"/>
            </a:xfrm>
            <a:custGeom>
              <a:avLst/>
              <a:gdLst/>
              <a:ahLst/>
              <a:cxnLst/>
              <a:rect l="l" t="t" r="r" b="b"/>
              <a:pathLst>
                <a:path w="5672" h="7704" extrusionOk="0">
                  <a:moveTo>
                    <a:pt x="4222" y="4474"/>
                  </a:moveTo>
                  <a:lnTo>
                    <a:pt x="4222" y="4568"/>
                  </a:lnTo>
                  <a:lnTo>
                    <a:pt x="4443" y="5545"/>
                  </a:lnTo>
                  <a:lnTo>
                    <a:pt x="1985" y="5545"/>
                  </a:lnTo>
                  <a:lnTo>
                    <a:pt x="2332" y="4474"/>
                  </a:lnTo>
                  <a:close/>
                  <a:moveTo>
                    <a:pt x="4222" y="0"/>
                  </a:moveTo>
                  <a:cubicBezTo>
                    <a:pt x="3939" y="0"/>
                    <a:pt x="3718" y="158"/>
                    <a:pt x="3592" y="378"/>
                  </a:cubicBezTo>
                  <a:lnTo>
                    <a:pt x="3340" y="1071"/>
                  </a:lnTo>
                  <a:lnTo>
                    <a:pt x="1450" y="1071"/>
                  </a:lnTo>
                  <a:cubicBezTo>
                    <a:pt x="1072" y="1071"/>
                    <a:pt x="757" y="1386"/>
                    <a:pt x="757" y="1764"/>
                  </a:cubicBezTo>
                  <a:cubicBezTo>
                    <a:pt x="757" y="2174"/>
                    <a:pt x="1072" y="2489"/>
                    <a:pt x="1450" y="2489"/>
                  </a:cubicBezTo>
                  <a:lnTo>
                    <a:pt x="2490" y="2489"/>
                  </a:lnTo>
                  <a:cubicBezTo>
                    <a:pt x="2679" y="2489"/>
                    <a:pt x="2836" y="2646"/>
                    <a:pt x="2836" y="2835"/>
                  </a:cubicBezTo>
                  <a:cubicBezTo>
                    <a:pt x="2836" y="3024"/>
                    <a:pt x="2679" y="3182"/>
                    <a:pt x="2490" y="3182"/>
                  </a:cubicBezTo>
                  <a:lnTo>
                    <a:pt x="1765" y="3182"/>
                  </a:lnTo>
                  <a:cubicBezTo>
                    <a:pt x="1450" y="3182"/>
                    <a:pt x="1198" y="3371"/>
                    <a:pt x="1103" y="3686"/>
                  </a:cubicBezTo>
                  <a:lnTo>
                    <a:pt x="95" y="6837"/>
                  </a:lnTo>
                  <a:cubicBezTo>
                    <a:pt x="1" y="7215"/>
                    <a:pt x="190" y="7593"/>
                    <a:pt x="599" y="7687"/>
                  </a:cubicBezTo>
                  <a:cubicBezTo>
                    <a:pt x="643" y="7696"/>
                    <a:pt x="690" y="7701"/>
                    <a:pt x="738" y="7701"/>
                  </a:cubicBezTo>
                  <a:cubicBezTo>
                    <a:pt x="1030" y="7701"/>
                    <a:pt x="1364" y="7531"/>
                    <a:pt x="1418" y="7152"/>
                  </a:cubicBezTo>
                  <a:lnTo>
                    <a:pt x="1733" y="6301"/>
                  </a:lnTo>
                  <a:lnTo>
                    <a:pt x="4632" y="6301"/>
                  </a:lnTo>
                  <a:lnTo>
                    <a:pt x="4915" y="7435"/>
                  </a:lnTo>
                  <a:cubicBezTo>
                    <a:pt x="4967" y="7591"/>
                    <a:pt x="5104" y="7704"/>
                    <a:pt x="5257" y="7704"/>
                  </a:cubicBezTo>
                  <a:cubicBezTo>
                    <a:pt x="5290" y="7704"/>
                    <a:pt x="5323" y="7698"/>
                    <a:pt x="5356" y="7687"/>
                  </a:cubicBezTo>
                  <a:cubicBezTo>
                    <a:pt x="5546" y="7624"/>
                    <a:pt x="5672" y="7435"/>
                    <a:pt x="5577" y="7246"/>
                  </a:cubicBezTo>
                  <a:lnTo>
                    <a:pt x="4915" y="4537"/>
                  </a:lnTo>
                  <a:cubicBezTo>
                    <a:pt x="5356" y="4474"/>
                    <a:pt x="5672" y="4064"/>
                    <a:pt x="5609" y="3623"/>
                  </a:cubicBezTo>
                  <a:lnTo>
                    <a:pt x="4884" y="504"/>
                  </a:lnTo>
                  <a:cubicBezTo>
                    <a:pt x="4821" y="189"/>
                    <a:pt x="4537" y="0"/>
                    <a:pt x="4222"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75"/>
        <p:cNvGrpSpPr/>
        <p:nvPr/>
      </p:nvGrpSpPr>
      <p:grpSpPr>
        <a:xfrm>
          <a:off x="0" y="0"/>
          <a:ext cx="0" cy="0"/>
          <a:chOff x="0" y="0"/>
          <a:chExt cx="0" cy="0"/>
        </a:xfrm>
      </p:grpSpPr>
      <p:sp>
        <p:nvSpPr>
          <p:cNvPr id="776" name="Google Shape;776;p61"/>
          <p:cNvSpPr/>
          <p:nvPr/>
        </p:nvSpPr>
        <p:spPr>
          <a:xfrm rot="4080232">
            <a:off x="3869946" y="2263196"/>
            <a:ext cx="1509047" cy="1261515"/>
          </a:xfrm>
          <a:custGeom>
            <a:avLst/>
            <a:gdLst/>
            <a:ahLst/>
            <a:cxnLst/>
            <a:rect l="l" t="t" r="r" b="b"/>
            <a:pathLst>
              <a:path w="20123" h="20877" extrusionOk="0">
                <a:moveTo>
                  <a:pt x="10964" y="0"/>
                </a:moveTo>
                <a:cubicBezTo>
                  <a:pt x="10633" y="0"/>
                  <a:pt x="10301" y="19"/>
                  <a:pt x="9970" y="57"/>
                </a:cubicBezTo>
                <a:cubicBezTo>
                  <a:pt x="7113" y="452"/>
                  <a:pt x="4620" y="2245"/>
                  <a:pt x="2918" y="4586"/>
                </a:cubicBezTo>
                <a:cubicBezTo>
                  <a:pt x="1003" y="7230"/>
                  <a:pt x="0" y="10422"/>
                  <a:pt x="122" y="13674"/>
                </a:cubicBezTo>
                <a:cubicBezTo>
                  <a:pt x="122" y="15224"/>
                  <a:pt x="487" y="16774"/>
                  <a:pt x="1247" y="18142"/>
                </a:cubicBezTo>
                <a:cubicBezTo>
                  <a:pt x="2006" y="19510"/>
                  <a:pt x="3313" y="20483"/>
                  <a:pt x="4864" y="20817"/>
                </a:cubicBezTo>
                <a:cubicBezTo>
                  <a:pt x="5114" y="20858"/>
                  <a:pt x="5364" y="20876"/>
                  <a:pt x="5614" y="20876"/>
                </a:cubicBezTo>
                <a:cubicBezTo>
                  <a:pt x="6851" y="20876"/>
                  <a:pt x="8077" y="20421"/>
                  <a:pt x="9241" y="19966"/>
                </a:cubicBezTo>
                <a:lnTo>
                  <a:pt x="14864" y="17777"/>
                </a:lnTo>
                <a:cubicBezTo>
                  <a:pt x="15806" y="17473"/>
                  <a:pt x="16657" y="17018"/>
                  <a:pt x="17417" y="16410"/>
                </a:cubicBezTo>
                <a:lnTo>
                  <a:pt x="17447" y="16410"/>
                </a:lnTo>
                <a:cubicBezTo>
                  <a:pt x="19393" y="14616"/>
                  <a:pt x="20122" y="11090"/>
                  <a:pt x="19849" y="8537"/>
                </a:cubicBezTo>
                <a:cubicBezTo>
                  <a:pt x="19575" y="5832"/>
                  <a:pt x="18238" y="3188"/>
                  <a:pt x="15988" y="1577"/>
                </a:cubicBezTo>
                <a:cubicBezTo>
                  <a:pt x="14526" y="550"/>
                  <a:pt x="12760" y="0"/>
                  <a:pt x="109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61"/>
          <p:cNvSpPr txBox="1">
            <a:spLocks noGrp="1"/>
          </p:cNvSpPr>
          <p:nvPr>
            <p:ph type="ctrTitle" idx="4294967295"/>
          </p:nvPr>
        </p:nvSpPr>
        <p:spPr>
          <a:xfrm>
            <a:off x="3817500" y="1978650"/>
            <a:ext cx="1509000" cy="1186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7500" b="0"/>
              <a:t>say</a:t>
            </a:r>
            <a:endParaRPr sz="7500" b="0"/>
          </a:p>
        </p:txBody>
      </p:sp>
      <p:sp>
        <p:nvSpPr>
          <p:cNvPr id="778" name="Google Shape;778;p61"/>
          <p:cNvSpPr txBox="1"/>
          <p:nvPr/>
        </p:nvSpPr>
        <p:spPr>
          <a:xfrm>
            <a:off x="302225" y="93850"/>
            <a:ext cx="2842500" cy="9066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2000" b="1">
                <a:latin typeface="Sarabun"/>
                <a:ea typeface="Sarabun"/>
                <a:cs typeface="Sarabun"/>
                <a:sym typeface="Sarabun"/>
              </a:rPr>
              <a:t>“Kids really care about this stuff--they just need direction and action to take”</a:t>
            </a:r>
            <a:r>
              <a:rPr lang="en" b="1">
                <a:latin typeface="Sarabun"/>
                <a:ea typeface="Sarabun"/>
                <a:cs typeface="Sarabun"/>
                <a:sym typeface="Sarabun"/>
              </a:rPr>
              <a:t> </a:t>
            </a:r>
            <a:endParaRPr b="1">
              <a:latin typeface="Sarabun"/>
              <a:ea typeface="Sarabun"/>
              <a:cs typeface="Sarabun"/>
              <a:sym typeface="Sarabun"/>
            </a:endParaRPr>
          </a:p>
        </p:txBody>
      </p:sp>
      <p:sp>
        <p:nvSpPr>
          <p:cNvPr id="779" name="Google Shape;779;p61"/>
          <p:cNvSpPr txBox="1"/>
          <p:nvPr/>
        </p:nvSpPr>
        <p:spPr>
          <a:xfrm>
            <a:off x="4819475" y="201575"/>
            <a:ext cx="3000000" cy="1050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000" b="1">
                <a:latin typeface="Sarabun"/>
                <a:ea typeface="Sarabun"/>
                <a:cs typeface="Sarabun"/>
                <a:sym typeface="Sarabun"/>
              </a:rPr>
              <a:t>“Being </a:t>
            </a:r>
            <a:r>
              <a:rPr lang="en" sz="2000" b="1" i="1">
                <a:latin typeface="Sarabun"/>
                <a:ea typeface="Sarabun"/>
                <a:cs typeface="Sarabun"/>
                <a:sym typeface="Sarabun"/>
              </a:rPr>
              <a:t>zero</a:t>
            </a:r>
            <a:r>
              <a:rPr lang="en" sz="2000" b="1">
                <a:latin typeface="Sarabun"/>
                <a:ea typeface="Sarabun"/>
                <a:cs typeface="Sarabun"/>
                <a:sym typeface="Sarabun"/>
              </a:rPr>
              <a:t> waste is really overwhelming, so it’s more about just trying to </a:t>
            </a:r>
            <a:r>
              <a:rPr lang="en" sz="2000" b="1" i="1">
                <a:latin typeface="Sarabun"/>
                <a:ea typeface="Sarabun"/>
                <a:cs typeface="Sarabun"/>
                <a:sym typeface="Sarabun"/>
              </a:rPr>
              <a:t>reduce </a:t>
            </a:r>
            <a:r>
              <a:rPr lang="en" sz="2000" b="1">
                <a:latin typeface="Sarabun"/>
                <a:ea typeface="Sarabun"/>
                <a:cs typeface="Sarabun"/>
                <a:sym typeface="Sarabun"/>
              </a:rPr>
              <a:t>your waste”</a:t>
            </a:r>
            <a:endParaRPr sz="2000" b="1">
              <a:latin typeface="Sarabun"/>
              <a:ea typeface="Sarabun"/>
              <a:cs typeface="Sarabun"/>
              <a:sym typeface="Sarabun"/>
            </a:endParaRPr>
          </a:p>
        </p:txBody>
      </p:sp>
      <p:sp>
        <p:nvSpPr>
          <p:cNvPr id="780" name="Google Shape;780;p61"/>
          <p:cNvSpPr txBox="1"/>
          <p:nvPr/>
        </p:nvSpPr>
        <p:spPr>
          <a:xfrm>
            <a:off x="411700" y="4369750"/>
            <a:ext cx="2963400" cy="6417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100">
                <a:solidFill>
                  <a:srgbClr val="B7B7B7"/>
                </a:solidFill>
                <a:latin typeface="Sarabun"/>
                <a:ea typeface="Sarabun"/>
                <a:cs typeface="Sarabun"/>
                <a:sym typeface="Sarabun"/>
              </a:rPr>
              <a:t>“Sustainable has no definition in the fashion industry”</a:t>
            </a:r>
            <a:endParaRPr sz="1100">
              <a:solidFill>
                <a:srgbClr val="B7B7B7"/>
              </a:solidFill>
              <a:latin typeface="Sarabun"/>
              <a:ea typeface="Sarabun"/>
              <a:cs typeface="Sarabun"/>
              <a:sym typeface="Sarabun"/>
            </a:endParaRPr>
          </a:p>
          <a:p>
            <a:pPr marL="0" lvl="0" indent="0" algn="ctr" rtl="0">
              <a:spcBef>
                <a:spcPts val="0"/>
              </a:spcBef>
              <a:spcAft>
                <a:spcPts val="0"/>
              </a:spcAft>
              <a:buNone/>
            </a:pPr>
            <a:endParaRPr>
              <a:solidFill>
                <a:srgbClr val="B7B7B7"/>
              </a:solidFill>
            </a:endParaRPr>
          </a:p>
        </p:txBody>
      </p:sp>
      <p:sp>
        <p:nvSpPr>
          <p:cNvPr id="781" name="Google Shape;781;p61"/>
          <p:cNvSpPr txBox="1"/>
          <p:nvPr/>
        </p:nvSpPr>
        <p:spPr>
          <a:xfrm>
            <a:off x="253775" y="2126575"/>
            <a:ext cx="2842500" cy="5808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a:solidFill>
                  <a:srgbClr val="B7B7B7"/>
                </a:solidFill>
                <a:latin typeface="Sarabun"/>
                <a:ea typeface="Sarabun"/>
                <a:cs typeface="Sarabun"/>
                <a:sym typeface="Sarabun"/>
              </a:rPr>
              <a:t>“It’s no longer okay not to know about environmental issues”</a:t>
            </a:r>
            <a:endParaRPr>
              <a:solidFill>
                <a:srgbClr val="B7B7B7"/>
              </a:solidFill>
              <a:latin typeface="Sarabun Medium"/>
              <a:ea typeface="Sarabun Medium"/>
              <a:cs typeface="Sarabun Medium"/>
              <a:sym typeface="Sarabun Medium"/>
            </a:endParaRPr>
          </a:p>
        </p:txBody>
      </p:sp>
      <p:sp>
        <p:nvSpPr>
          <p:cNvPr id="782" name="Google Shape;782;p61"/>
          <p:cNvSpPr txBox="1"/>
          <p:nvPr/>
        </p:nvSpPr>
        <p:spPr>
          <a:xfrm>
            <a:off x="5690625" y="2406188"/>
            <a:ext cx="3000000" cy="842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a:solidFill>
                  <a:srgbClr val="B7B7B7"/>
                </a:solidFill>
                <a:latin typeface="Sarabun"/>
                <a:ea typeface="Sarabun"/>
                <a:cs typeface="Sarabun"/>
                <a:sym typeface="Sarabun"/>
              </a:rPr>
              <a:t>“Younger people better understand the issues at hand, and are much more inclined to engage”</a:t>
            </a:r>
            <a:endParaRPr>
              <a:solidFill>
                <a:srgbClr val="B7B7B7"/>
              </a:solidFill>
              <a:latin typeface="Sarabun"/>
              <a:ea typeface="Sarabun"/>
              <a:cs typeface="Sarabun"/>
              <a:sym typeface="Sarabun"/>
            </a:endParaRPr>
          </a:p>
        </p:txBody>
      </p:sp>
      <p:sp>
        <p:nvSpPr>
          <p:cNvPr id="783" name="Google Shape;783;p61"/>
          <p:cNvSpPr txBox="1"/>
          <p:nvPr/>
        </p:nvSpPr>
        <p:spPr>
          <a:xfrm>
            <a:off x="2828500" y="633650"/>
            <a:ext cx="2172300" cy="12828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100">
                <a:solidFill>
                  <a:srgbClr val="B7B7B7"/>
                </a:solidFill>
                <a:latin typeface="Sarabun"/>
                <a:ea typeface="Sarabun"/>
                <a:cs typeface="Sarabun"/>
                <a:sym typeface="Sarabun"/>
              </a:rPr>
              <a:t>“How do you find that line of creating a product that people want that is sustainable and ethical and knowing that it will be priced higher, and also respect the rest of the market”</a:t>
            </a:r>
            <a:endParaRPr sz="1100">
              <a:solidFill>
                <a:srgbClr val="B7B7B7"/>
              </a:solidFill>
              <a:latin typeface="Sarabun"/>
              <a:ea typeface="Sarabun"/>
              <a:cs typeface="Sarabun"/>
              <a:sym typeface="Sarabun"/>
            </a:endParaRPr>
          </a:p>
        </p:txBody>
      </p:sp>
      <p:sp>
        <p:nvSpPr>
          <p:cNvPr id="784" name="Google Shape;784;p61"/>
          <p:cNvSpPr txBox="1"/>
          <p:nvPr/>
        </p:nvSpPr>
        <p:spPr>
          <a:xfrm>
            <a:off x="6698800" y="3303875"/>
            <a:ext cx="1420800" cy="69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B7B7B7"/>
                </a:solidFill>
                <a:latin typeface="Sarabun"/>
                <a:ea typeface="Sarabun"/>
                <a:cs typeface="Sarabun"/>
                <a:sym typeface="Sarabun"/>
              </a:rPr>
              <a:t>“Waste has become part of our culture”</a:t>
            </a:r>
            <a:endParaRPr>
              <a:solidFill>
                <a:srgbClr val="B7B7B7"/>
              </a:solidFill>
              <a:latin typeface="Sarabun"/>
              <a:ea typeface="Sarabun"/>
              <a:cs typeface="Sarabun"/>
              <a:sym typeface="Sarabun"/>
            </a:endParaRPr>
          </a:p>
        </p:txBody>
      </p:sp>
      <p:sp>
        <p:nvSpPr>
          <p:cNvPr id="785" name="Google Shape;785;p61"/>
          <p:cNvSpPr txBox="1"/>
          <p:nvPr/>
        </p:nvSpPr>
        <p:spPr>
          <a:xfrm>
            <a:off x="6488600" y="4507375"/>
            <a:ext cx="2575200" cy="542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100">
                <a:solidFill>
                  <a:srgbClr val="B7B7B7"/>
                </a:solidFill>
                <a:latin typeface="Sarabun"/>
                <a:ea typeface="Sarabun"/>
                <a:cs typeface="Sarabun"/>
                <a:sym typeface="Sarabun"/>
              </a:rPr>
              <a:t>“We’re terrible at recycling”</a:t>
            </a:r>
            <a:endParaRPr sz="1100">
              <a:solidFill>
                <a:srgbClr val="B7B7B7"/>
              </a:solidFill>
              <a:latin typeface="Sarabun"/>
              <a:ea typeface="Sarabun"/>
              <a:cs typeface="Sarabun"/>
              <a:sym typeface="Sarabun"/>
            </a:endParaRPr>
          </a:p>
        </p:txBody>
      </p:sp>
      <p:sp>
        <p:nvSpPr>
          <p:cNvPr id="786" name="Google Shape;786;p61"/>
          <p:cNvSpPr txBox="1"/>
          <p:nvPr/>
        </p:nvSpPr>
        <p:spPr>
          <a:xfrm>
            <a:off x="182324" y="3427150"/>
            <a:ext cx="3000000" cy="6417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a:solidFill>
                  <a:srgbClr val="B7B7B7"/>
                </a:solidFill>
                <a:latin typeface="Sarabun"/>
                <a:ea typeface="Sarabun"/>
                <a:cs typeface="Sarabun"/>
                <a:sym typeface="Sarabun"/>
              </a:rPr>
              <a:t>“I had no idea just how bad the fashion industry has been for our environment”</a:t>
            </a:r>
            <a:endParaRPr>
              <a:solidFill>
                <a:srgbClr val="B7B7B7"/>
              </a:solidFill>
              <a:latin typeface="Sarabun"/>
              <a:ea typeface="Sarabun"/>
              <a:cs typeface="Sarabun"/>
              <a:sym typeface="Sarabun"/>
            </a:endParaRPr>
          </a:p>
        </p:txBody>
      </p:sp>
      <p:sp>
        <p:nvSpPr>
          <p:cNvPr id="787" name="Google Shape;787;p61"/>
          <p:cNvSpPr txBox="1"/>
          <p:nvPr/>
        </p:nvSpPr>
        <p:spPr>
          <a:xfrm>
            <a:off x="2828500" y="3626950"/>
            <a:ext cx="3870300" cy="1384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000" b="1">
                <a:latin typeface="Sarabun"/>
                <a:ea typeface="Sarabun"/>
                <a:cs typeface="Sarabun"/>
                <a:sym typeface="Sarabun"/>
              </a:rPr>
              <a:t>“A lot of the time, you have to search for the information because it’s not readily available for you”</a:t>
            </a:r>
            <a:endParaRPr sz="2000" b="1">
              <a:latin typeface="Sarabun"/>
              <a:ea typeface="Sarabun"/>
              <a:cs typeface="Sarabun"/>
              <a:sym typeface="Sarabun"/>
            </a:endParaRPr>
          </a:p>
        </p:txBody>
      </p:sp>
      <p:sp>
        <p:nvSpPr>
          <p:cNvPr id="788" name="Google Shape;788;p61"/>
          <p:cNvSpPr txBox="1"/>
          <p:nvPr/>
        </p:nvSpPr>
        <p:spPr>
          <a:xfrm>
            <a:off x="665250" y="1648095"/>
            <a:ext cx="1658100" cy="4785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000">
                <a:solidFill>
                  <a:srgbClr val="B7B7B7"/>
                </a:solidFill>
                <a:latin typeface="Sarabun"/>
                <a:ea typeface="Sarabun"/>
                <a:cs typeface="Sarabun"/>
                <a:sym typeface="Sarabun"/>
              </a:rPr>
              <a:t>“In science I just learned about renewable energy”</a:t>
            </a:r>
            <a:endParaRPr sz="1000">
              <a:solidFill>
                <a:srgbClr val="B7B7B7"/>
              </a:solidFill>
              <a:latin typeface="Sarabun"/>
              <a:ea typeface="Sarabun"/>
              <a:cs typeface="Sarabun"/>
              <a:sym typeface="Sarabun"/>
            </a:endParaRPr>
          </a:p>
        </p:txBody>
      </p:sp>
      <p:sp>
        <p:nvSpPr>
          <p:cNvPr id="789" name="Google Shape;789;p61"/>
          <p:cNvSpPr txBox="1"/>
          <p:nvPr/>
        </p:nvSpPr>
        <p:spPr>
          <a:xfrm>
            <a:off x="5866000" y="1845100"/>
            <a:ext cx="3086400" cy="5055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100">
                <a:solidFill>
                  <a:srgbClr val="B7B7B7"/>
                </a:solidFill>
                <a:latin typeface="Sarabun"/>
                <a:ea typeface="Sarabun"/>
                <a:cs typeface="Sarabun"/>
                <a:sym typeface="Sarabun"/>
              </a:rPr>
              <a:t>“I think it’s important to keep the earth healthy so we can live on it longer”</a:t>
            </a:r>
            <a:endParaRPr sz="1100">
              <a:solidFill>
                <a:srgbClr val="B7B7B7"/>
              </a:solidFill>
              <a:latin typeface="Sarabun Medium"/>
              <a:ea typeface="Sarabun Medium"/>
              <a:cs typeface="Sarabun Medium"/>
              <a:sym typeface="Sarabun Medium"/>
            </a:endParaRPr>
          </a:p>
        </p:txBody>
      </p:sp>
      <p:sp>
        <p:nvSpPr>
          <p:cNvPr id="790" name="Google Shape;790;p61"/>
          <p:cNvSpPr txBox="1"/>
          <p:nvPr/>
        </p:nvSpPr>
        <p:spPr>
          <a:xfrm>
            <a:off x="1031750" y="2798363"/>
            <a:ext cx="2212500" cy="505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B7B7B7"/>
                </a:solidFill>
                <a:latin typeface="Sarabun"/>
                <a:ea typeface="Sarabun"/>
                <a:cs typeface="Sarabun"/>
                <a:sym typeface="Sarabun"/>
              </a:rPr>
              <a:t>“Fashion should be more cyclical”</a:t>
            </a:r>
            <a:endParaRPr>
              <a:solidFill>
                <a:srgbClr val="B7B7B7"/>
              </a:solidFill>
              <a:latin typeface="Sarabun"/>
              <a:ea typeface="Sarabun"/>
              <a:cs typeface="Sarabun"/>
              <a:sym typeface="Sarabun"/>
            </a:endParaRPr>
          </a:p>
        </p:txBody>
      </p:sp>
      <p:sp>
        <p:nvSpPr>
          <p:cNvPr id="791" name="Google Shape;791;p61"/>
          <p:cNvSpPr/>
          <p:nvPr/>
        </p:nvSpPr>
        <p:spPr>
          <a:xfrm rot="-8657329">
            <a:off x="8034433" y="219630"/>
            <a:ext cx="814396" cy="927957"/>
          </a:xfrm>
          <a:custGeom>
            <a:avLst/>
            <a:gdLst/>
            <a:ahLst/>
            <a:cxnLst/>
            <a:rect l="l" t="t" r="r" b="b"/>
            <a:pathLst>
              <a:path w="18329" h="21503" extrusionOk="0">
                <a:moveTo>
                  <a:pt x="6113" y="1"/>
                </a:moveTo>
                <a:cubicBezTo>
                  <a:pt x="4661" y="1"/>
                  <a:pt x="3291" y="479"/>
                  <a:pt x="2158" y="1635"/>
                </a:cubicBezTo>
                <a:cubicBezTo>
                  <a:pt x="851" y="2972"/>
                  <a:pt x="91" y="4796"/>
                  <a:pt x="91" y="6681"/>
                </a:cubicBezTo>
                <a:cubicBezTo>
                  <a:pt x="0" y="9720"/>
                  <a:pt x="1672" y="11939"/>
                  <a:pt x="4590" y="12760"/>
                </a:cubicBezTo>
                <a:cubicBezTo>
                  <a:pt x="5137" y="12912"/>
                  <a:pt x="5654" y="13064"/>
                  <a:pt x="6170" y="13155"/>
                </a:cubicBezTo>
                <a:cubicBezTo>
                  <a:pt x="7052" y="13307"/>
                  <a:pt x="7812" y="13854"/>
                  <a:pt x="8268" y="14584"/>
                </a:cubicBezTo>
                <a:cubicBezTo>
                  <a:pt x="8481" y="14918"/>
                  <a:pt x="8693" y="15252"/>
                  <a:pt x="8876" y="15617"/>
                </a:cubicBezTo>
                <a:cubicBezTo>
                  <a:pt x="9362" y="16711"/>
                  <a:pt x="9818" y="17836"/>
                  <a:pt x="10395" y="18869"/>
                </a:cubicBezTo>
                <a:cubicBezTo>
                  <a:pt x="10791" y="19599"/>
                  <a:pt x="11277" y="20267"/>
                  <a:pt x="11885" y="20845"/>
                </a:cubicBezTo>
                <a:cubicBezTo>
                  <a:pt x="12367" y="21282"/>
                  <a:pt x="12984" y="21502"/>
                  <a:pt x="13602" y="21502"/>
                </a:cubicBezTo>
                <a:cubicBezTo>
                  <a:pt x="14230" y="21502"/>
                  <a:pt x="14860" y="21274"/>
                  <a:pt x="15350" y="20815"/>
                </a:cubicBezTo>
                <a:cubicBezTo>
                  <a:pt x="15867" y="20328"/>
                  <a:pt x="16292" y="19751"/>
                  <a:pt x="16627" y="19143"/>
                </a:cubicBezTo>
                <a:cubicBezTo>
                  <a:pt x="17751" y="17167"/>
                  <a:pt x="18177" y="15039"/>
                  <a:pt x="18329" y="12790"/>
                </a:cubicBezTo>
                <a:cubicBezTo>
                  <a:pt x="18238" y="11787"/>
                  <a:pt x="18207" y="10784"/>
                  <a:pt x="18055" y="9842"/>
                </a:cubicBezTo>
                <a:cubicBezTo>
                  <a:pt x="17447" y="6286"/>
                  <a:pt x="15745" y="3520"/>
                  <a:pt x="12554" y="1726"/>
                </a:cubicBezTo>
                <a:cubicBezTo>
                  <a:pt x="10943" y="906"/>
                  <a:pt x="9180" y="358"/>
                  <a:pt x="7386" y="115"/>
                </a:cubicBezTo>
                <a:cubicBezTo>
                  <a:pt x="6958" y="40"/>
                  <a:pt x="6532" y="1"/>
                  <a:pt x="61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61"/>
          <p:cNvSpPr/>
          <p:nvPr/>
        </p:nvSpPr>
        <p:spPr>
          <a:xfrm rot="-570688">
            <a:off x="7778935" y="139610"/>
            <a:ext cx="617104" cy="606141"/>
          </a:xfrm>
          <a:custGeom>
            <a:avLst/>
            <a:gdLst/>
            <a:ahLst/>
            <a:cxnLst/>
            <a:rect l="l" t="t" r="r" b="b"/>
            <a:pathLst>
              <a:path w="20123" h="20877" extrusionOk="0">
                <a:moveTo>
                  <a:pt x="10964" y="0"/>
                </a:moveTo>
                <a:cubicBezTo>
                  <a:pt x="10633" y="0"/>
                  <a:pt x="10301" y="19"/>
                  <a:pt x="9970" y="57"/>
                </a:cubicBezTo>
                <a:cubicBezTo>
                  <a:pt x="7113" y="452"/>
                  <a:pt x="4620" y="2245"/>
                  <a:pt x="2918" y="4586"/>
                </a:cubicBezTo>
                <a:cubicBezTo>
                  <a:pt x="1003" y="7230"/>
                  <a:pt x="0" y="10422"/>
                  <a:pt x="122" y="13674"/>
                </a:cubicBezTo>
                <a:cubicBezTo>
                  <a:pt x="122" y="15224"/>
                  <a:pt x="487" y="16774"/>
                  <a:pt x="1247" y="18142"/>
                </a:cubicBezTo>
                <a:cubicBezTo>
                  <a:pt x="2006" y="19510"/>
                  <a:pt x="3313" y="20483"/>
                  <a:pt x="4864" y="20817"/>
                </a:cubicBezTo>
                <a:cubicBezTo>
                  <a:pt x="5114" y="20858"/>
                  <a:pt x="5364" y="20876"/>
                  <a:pt x="5614" y="20876"/>
                </a:cubicBezTo>
                <a:cubicBezTo>
                  <a:pt x="6851" y="20876"/>
                  <a:pt x="8077" y="20421"/>
                  <a:pt x="9241" y="19966"/>
                </a:cubicBezTo>
                <a:lnTo>
                  <a:pt x="14864" y="17777"/>
                </a:lnTo>
                <a:cubicBezTo>
                  <a:pt x="15806" y="17473"/>
                  <a:pt x="16657" y="17018"/>
                  <a:pt x="17417" y="16410"/>
                </a:cubicBezTo>
                <a:lnTo>
                  <a:pt x="17447" y="16410"/>
                </a:lnTo>
                <a:cubicBezTo>
                  <a:pt x="19393" y="14616"/>
                  <a:pt x="20122" y="11090"/>
                  <a:pt x="19849" y="8537"/>
                </a:cubicBezTo>
                <a:cubicBezTo>
                  <a:pt x="19575" y="5832"/>
                  <a:pt x="18238" y="3188"/>
                  <a:pt x="15988" y="1577"/>
                </a:cubicBezTo>
                <a:cubicBezTo>
                  <a:pt x="14526" y="550"/>
                  <a:pt x="12760" y="0"/>
                  <a:pt x="109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93" name="Google Shape;793;p61"/>
          <p:cNvGrpSpPr/>
          <p:nvPr/>
        </p:nvGrpSpPr>
        <p:grpSpPr>
          <a:xfrm>
            <a:off x="8114217" y="449815"/>
            <a:ext cx="406513" cy="404252"/>
            <a:chOff x="580725" y="3617925"/>
            <a:chExt cx="299325" cy="297375"/>
          </a:xfrm>
        </p:grpSpPr>
        <p:sp>
          <p:nvSpPr>
            <p:cNvPr id="794" name="Google Shape;794;p61"/>
            <p:cNvSpPr/>
            <p:nvPr/>
          </p:nvSpPr>
          <p:spPr>
            <a:xfrm>
              <a:off x="609075" y="3662050"/>
              <a:ext cx="51225" cy="51200"/>
            </a:xfrm>
            <a:custGeom>
              <a:avLst/>
              <a:gdLst/>
              <a:ahLst/>
              <a:cxnLst/>
              <a:rect l="l" t="t" r="r" b="b"/>
              <a:pathLst>
                <a:path w="2049" h="2048" extrusionOk="0">
                  <a:moveTo>
                    <a:pt x="1041" y="0"/>
                  </a:moveTo>
                  <a:cubicBezTo>
                    <a:pt x="473" y="0"/>
                    <a:pt x="1" y="473"/>
                    <a:pt x="1" y="1040"/>
                  </a:cubicBezTo>
                  <a:cubicBezTo>
                    <a:pt x="1" y="1607"/>
                    <a:pt x="473" y="2048"/>
                    <a:pt x="1041" y="2048"/>
                  </a:cubicBezTo>
                  <a:cubicBezTo>
                    <a:pt x="1608" y="2048"/>
                    <a:pt x="2049" y="1607"/>
                    <a:pt x="2049" y="1040"/>
                  </a:cubicBezTo>
                  <a:cubicBezTo>
                    <a:pt x="2049" y="473"/>
                    <a:pt x="1608" y="0"/>
                    <a:pt x="1041"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61"/>
            <p:cNvSpPr/>
            <p:nvPr/>
          </p:nvSpPr>
          <p:spPr>
            <a:xfrm>
              <a:off x="668950" y="3617925"/>
              <a:ext cx="122875" cy="104475"/>
            </a:xfrm>
            <a:custGeom>
              <a:avLst/>
              <a:gdLst/>
              <a:ahLst/>
              <a:cxnLst/>
              <a:rect l="l" t="t" r="r" b="b"/>
              <a:pathLst>
                <a:path w="4915" h="4179" extrusionOk="0">
                  <a:moveTo>
                    <a:pt x="1040" y="1"/>
                  </a:moveTo>
                  <a:cubicBezTo>
                    <a:pt x="441" y="1"/>
                    <a:pt x="0" y="473"/>
                    <a:pt x="0" y="1072"/>
                  </a:cubicBezTo>
                  <a:lnTo>
                    <a:pt x="0" y="1797"/>
                  </a:lnTo>
                  <a:cubicBezTo>
                    <a:pt x="0" y="2364"/>
                    <a:pt x="473" y="2805"/>
                    <a:pt x="1040" y="2805"/>
                  </a:cubicBezTo>
                  <a:lnTo>
                    <a:pt x="2300" y="2805"/>
                  </a:lnTo>
                  <a:lnTo>
                    <a:pt x="3592" y="4097"/>
                  </a:lnTo>
                  <a:cubicBezTo>
                    <a:pt x="3672" y="4156"/>
                    <a:pt x="3764" y="4178"/>
                    <a:pt x="3853" y="4178"/>
                  </a:cubicBezTo>
                  <a:cubicBezTo>
                    <a:pt x="3905" y="4178"/>
                    <a:pt x="3955" y="4171"/>
                    <a:pt x="4001" y="4160"/>
                  </a:cubicBezTo>
                  <a:cubicBezTo>
                    <a:pt x="4127" y="4097"/>
                    <a:pt x="4190" y="3939"/>
                    <a:pt x="4190" y="3844"/>
                  </a:cubicBezTo>
                  <a:lnTo>
                    <a:pt x="4190" y="2742"/>
                  </a:lnTo>
                  <a:cubicBezTo>
                    <a:pt x="4600" y="2584"/>
                    <a:pt x="4915" y="2206"/>
                    <a:pt x="4915" y="1734"/>
                  </a:cubicBezTo>
                  <a:lnTo>
                    <a:pt x="4915" y="1072"/>
                  </a:lnTo>
                  <a:cubicBezTo>
                    <a:pt x="4915" y="473"/>
                    <a:pt x="4411" y="1"/>
                    <a:pt x="3875"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61"/>
            <p:cNvSpPr/>
            <p:nvPr/>
          </p:nvSpPr>
          <p:spPr>
            <a:xfrm>
              <a:off x="580725" y="3721900"/>
              <a:ext cx="141800" cy="192025"/>
            </a:xfrm>
            <a:custGeom>
              <a:avLst/>
              <a:gdLst/>
              <a:ahLst/>
              <a:cxnLst/>
              <a:rect l="l" t="t" r="r" b="b"/>
              <a:pathLst>
                <a:path w="5672" h="7681" extrusionOk="0">
                  <a:moveTo>
                    <a:pt x="3340" y="4506"/>
                  </a:moveTo>
                  <a:lnTo>
                    <a:pt x="3718" y="5577"/>
                  </a:lnTo>
                  <a:lnTo>
                    <a:pt x="1229" y="5577"/>
                  </a:lnTo>
                  <a:lnTo>
                    <a:pt x="1450" y="4600"/>
                  </a:lnTo>
                  <a:lnTo>
                    <a:pt x="1450" y="4506"/>
                  </a:lnTo>
                  <a:close/>
                  <a:moveTo>
                    <a:pt x="1450" y="1"/>
                  </a:moveTo>
                  <a:cubicBezTo>
                    <a:pt x="1135" y="1"/>
                    <a:pt x="883" y="221"/>
                    <a:pt x="788" y="505"/>
                  </a:cubicBezTo>
                  <a:lnTo>
                    <a:pt x="95" y="3624"/>
                  </a:lnTo>
                  <a:cubicBezTo>
                    <a:pt x="1" y="4096"/>
                    <a:pt x="316" y="4506"/>
                    <a:pt x="757" y="4506"/>
                  </a:cubicBezTo>
                  <a:lnTo>
                    <a:pt x="95" y="7247"/>
                  </a:lnTo>
                  <a:cubicBezTo>
                    <a:pt x="32" y="7436"/>
                    <a:pt x="158" y="7593"/>
                    <a:pt x="316" y="7656"/>
                  </a:cubicBezTo>
                  <a:cubicBezTo>
                    <a:pt x="350" y="7668"/>
                    <a:pt x="383" y="7673"/>
                    <a:pt x="415" y="7673"/>
                  </a:cubicBezTo>
                  <a:cubicBezTo>
                    <a:pt x="559" y="7673"/>
                    <a:pt x="679" y="7565"/>
                    <a:pt x="757" y="7436"/>
                  </a:cubicBezTo>
                  <a:lnTo>
                    <a:pt x="1040" y="6301"/>
                  </a:lnTo>
                  <a:lnTo>
                    <a:pt x="3939" y="6301"/>
                  </a:lnTo>
                  <a:lnTo>
                    <a:pt x="4254" y="7152"/>
                  </a:lnTo>
                  <a:cubicBezTo>
                    <a:pt x="4358" y="7492"/>
                    <a:pt x="4637" y="7680"/>
                    <a:pt x="4908" y="7680"/>
                  </a:cubicBezTo>
                  <a:cubicBezTo>
                    <a:pt x="4964" y="7680"/>
                    <a:pt x="5019" y="7672"/>
                    <a:pt x="5073" y="7656"/>
                  </a:cubicBezTo>
                  <a:cubicBezTo>
                    <a:pt x="5451" y="7593"/>
                    <a:pt x="5672" y="7184"/>
                    <a:pt x="5609" y="6837"/>
                  </a:cubicBezTo>
                  <a:lnTo>
                    <a:pt x="4569" y="3687"/>
                  </a:lnTo>
                  <a:cubicBezTo>
                    <a:pt x="4506" y="3372"/>
                    <a:pt x="4222" y="3183"/>
                    <a:pt x="3907" y="3183"/>
                  </a:cubicBezTo>
                  <a:lnTo>
                    <a:pt x="3183" y="3183"/>
                  </a:lnTo>
                  <a:cubicBezTo>
                    <a:pt x="2994" y="3183"/>
                    <a:pt x="2836" y="3025"/>
                    <a:pt x="2836" y="2836"/>
                  </a:cubicBezTo>
                  <a:cubicBezTo>
                    <a:pt x="2836" y="2615"/>
                    <a:pt x="2994" y="2458"/>
                    <a:pt x="3183" y="2458"/>
                  </a:cubicBezTo>
                  <a:lnTo>
                    <a:pt x="4222" y="2458"/>
                  </a:lnTo>
                  <a:cubicBezTo>
                    <a:pt x="4600" y="2458"/>
                    <a:pt x="4915" y="2143"/>
                    <a:pt x="4915" y="1765"/>
                  </a:cubicBezTo>
                  <a:cubicBezTo>
                    <a:pt x="4915" y="1355"/>
                    <a:pt x="4600" y="1040"/>
                    <a:pt x="4222" y="1040"/>
                  </a:cubicBezTo>
                  <a:lnTo>
                    <a:pt x="2332" y="1040"/>
                  </a:lnTo>
                  <a:lnTo>
                    <a:pt x="2080" y="379"/>
                  </a:lnTo>
                  <a:cubicBezTo>
                    <a:pt x="1985" y="158"/>
                    <a:pt x="1733" y="1"/>
                    <a:pt x="1450"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61"/>
            <p:cNvSpPr/>
            <p:nvPr/>
          </p:nvSpPr>
          <p:spPr>
            <a:xfrm>
              <a:off x="800475" y="3662050"/>
              <a:ext cx="51225" cy="51200"/>
            </a:xfrm>
            <a:custGeom>
              <a:avLst/>
              <a:gdLst/>
              <a:ahLst/>
              <a:cxnLst/>
              <a:rect l="l" t="t" r="r" b="b"/>
              <a:pathLst>
                <a:path w="2049" h="2048" extrusionOk="0">
                  <a:moveTo>
                    <a:pt x="1009" y="0"/>
                  </a:moveTo>
                  <a:cubicBezTo>
                    <a:pt x="442" y="0"/>
                    <a:pt x="1" y="473"/>
                    <a:pt x="1" y="1040"/>
                  </a:cubicBezTo>
                  <a:cubicBezTo>
                    <a:pt x="1" y="1607"/>
                    <a:pt x="442" y="2048"/>
                    <a:pt x="1009" y="2048"/>
                  </a:cubicBezTo>
                  <a:cubicBezTo>
                    <a:pt x="1576" y="2048"/>
                    <a:pt x="2048" y="1607"/>
                    <a:pt x="2048" y="1040"/>
                  </a:cubicBezTo>
                  <a:cubicBezTo>
                    <a:pt x="2048" y="473"/>
                    <a:pt x="1576" y="0"/>
                    <a:pt x="1009"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61"/>
            <p:cNvSpPr/>
            <p:nvPr/>
          </p:nvSpPr>
          <p:spPr>
            <a:xfrm>
              <a:off x="738250" y="3722700"/>
              <a:ext cx="141800" cy="192600"/>
            </a:xfrm>
            <a:custGeom>
              <a:avLst/>
              <a:gdLst/>
              <a:ahLst/>
              <a:cxnLst/>
              <a:rect l="l" t="t" r="r" b="b"/>
              <a:pathLst>
                <a:path w="5672" h="7704" extrusionOk="0">
                  <a:moveTo>
                    <a:pt x="4222" y="4474"/>
                  </a:moveTo>
                  <a:lnTo>
                    <a:pt x="4222" y="4568"/>
                  </a:lnTo>
                  <a:lnTo>
                    <a:pt x="4443" y="5545"/>
                  </a:lnTo>
                  <a:lnTo>
                    <a:pt x="1985" y="5545"/>
                  </a:lnTo>
                  <a:lnTo>
                    <a:pt x="2332" y="4474"/>
                  </a:lnTo>
                  <a:close/>
                  <a:moveTo>
                    <a:pt x="4222" y="0"/>
                  </a:moveTo>
                  <a:cubicBezTo>
                    <a:pt x="3939" y="0"/>
                    <a:pt x="3718" y="158"/>
                    <a:pt x="3592" y="378"/>
                  </a:cubicBezTo>
                  <a:lnTo>
                    <a:pt x="3340" y="1071"/>
                  </a:lnTo>
                  <a:lnTo>
                    <a:pt x="1450" y="1071"/>
                  </a:lnTo>
                  <a:cubicBezTo>
                    <a:pt x="1072" y="1071"/>
                    <a:pt x="757" y="1386"/>
                    <a:pt x="757" y="1764"/>
                  </a:cubicBezTo>
                  <a:cubicBezTo>
                    <a:pt x="757" y="2174"/>
                    <a:pt x="1072" y="2489"/>
                    <a:pt x="1450" y="2489"/>
                  </a:cubicBezTo>
                  <a:lnTo>
                    <a:pt x="2490" y="2489"/>
                  </a:lnTo>
                  <a:cubicBezTo>
                    <a:pt x="2679" y="2489"/>
                    <a:pt x="2836" y="2646"/>
                    <a:pt x="2836" y="2835"/>
                  </a:cubicBezTo>
                  <a:cubicBezTo>
                    <a:pt x="2836" y="3024"/>
                    <a:pt x="2679" y="3182"/>
                    <a:pt x="2490" y="3182"/>
                  </a:cubicBezTo>
                  <a:lnTo>
                    <a:pt x="1765" y="3182"/>
                  </a:lnTo>
                  <a:cubicBezTo>
                    <a:pt x="1450" y="3182"/>
                    <a:pt x="1198" y="3371"/>
                    <a:pt x="1103" y="3686"/>
                  </a:cubicBezTo>
                  <a:lnTo>
                    <a:pt x="95" y="6837"/>
                  </a:lnTo>
                  <a:cubicBezTo>
                    <a:pt x="1" y="7215"/>
                    <a:pt x="190" y="7593"/>
                    <a:pt x="599" y="7687"/>
                  </a:cubicBezTo>
                  <a:cubicBezTo>
                    <a:pt x="643" y="7696"/>
                    <a:pt x="690" y="7701"/>
                    <a:pt x="738" y="7701"/>
                  </a:cubicBezTo>
                  <a:cubicBezTo>
                    <a:pt x="1030" y="7701"/>
                    <a:pt x="1364" y="7531"/>
                    <a:pt x="1418" y="7152"/>
                  </a:cubicBezTo>
                  <a:lnTo>
                    <a:pt x="1733" y="6301"/>
                  </a:lnTo>
                  <a:lnTo>
                    <a:pt x="4632" y="6301"/>
                  </a:lnTo>
                  <a:lnTo>
                    <a:pt x="4915" y="7435"/>
                  </a:lnTo>
                  <a:cubicBezTo>
                    <a:pt x="4967" y="7591"/>
                    <a:pt x="5104" y="7704"/>
                    <a:pt x="5257" y="7704"/>
                  </a:cubicBezTo>
                  <a:cubicBezTo>
                    <a:pt x="5290" y="7704"/>
                    <a:pt x="5323" y="7698"/>
                    <a:pt x="5356" y="7687"/>
                  </a:cubicBezTo>
                  <a:cubicBezTo>
                    <a:pt x="5546" y="7624"/>
                    <a:pt x="5672" y="7435"/>
                    <a:pt x="5577" y="7246"/>
                  </a:cubicBezTo>
                  <a:lnTo>
                    <a:pt x="4915" y="4537"/>
                  </a:lnTo>
                  <a:cubicBezTo>
                    <a:pt x="5356" y="4474"/>
                    <a:pt x="5672" y="4064"/>
                    <a:pt x="5609" y="3623"/>
                  </a:cubicBezTo>
                  <a:lnTo>
                    <a:pt x="4884" y="504"/>
                  </a:lnTo>
                  <a:cubicBezTo>
                    <a:pt x="4821" y="189"/>
                    <a:pt x="4537" y="0"/>
                    <a:pt x="4222"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802"/>
        <p:cNvGrpSpPr/>
        <p:nvPr/>
      </p:nvGrpSpPr>
      <p:grpSpPr>
        <a:xfrm>
          <a:off x="0" y="0"/>
          <a:ext cx="0" cy="0"/>
          <a:chOff x="0" y="0"/>
          <a:chExt cx="0" cy="0"/>
        </a:xfrm>
      </p:grpSpPr>
      <p:sp>
        <p:nvSpPr>
          <p:cNvPr id="803" name="Google Shape;803;p62"/>
          <p:cNvSpPr/>
          <p:nvPr/>
        </p:nvSpPr>
        <p:spPr>
          <a:xfrm rot="4080232">
            <a:off x="3869946" y="2263196"/>
            <a:ext cx="1509047" cy="1261515"/>
          </a:xfrm>
          <a:custGeom>
            <a:avLst/>
            <a:gdLst/>
            <a:ahLst/>
            <a:cxnLst/>
            <a:rect l="l" t="t" r="r" b="b"/>
            <a:pathLst>
              <a:path w="20123" h="20877" extrusionOk="0">
                <a:moveTo>
                  <a:pt x="10964" y="0"/>
                </a:moveTo>
                <a:cubicBezTo>
                  <a:pt x="10633" y="0"/>
                  <a:pt x="10301" y="19"/>
                  <a:pt x="9970" y="57"/>
                </a:cubicBezTo>
                <a:cubicBezTo>
                  <a:pt x="7113" y="452"/>
                  <a:pt x="4620" y="2245"/>
                  <a:pt x="2918" y="4586"/>
                </a:cubicBezTo>
                <a:cubicBezTo>
                  <a:pt x="1003" y="7230"/>
                  <a:pt x="0" y="10422"/>
                  <a:pt x="122" y="13674"/>
                </a:cubicBezTo>
                <a:cubicBezTo>
                  <a:pt x="122" y="15224"/>
                  <a:pt x="487" y="16774"/>
                  <a:pt x="1247" y="18142"/>
                </a:cubicBezTo>
                <a:cubicBezTo>
                  <a:pt x="2006" y="19510"/>
                  <a:pt x="3313" y="20483"/>
                  <a:pt x="4864" y="20817"/>
                </a:cubicBezTo>
                <a:cubicBezTo>
                  <a:pt x="5114" y="20858"/>
                  <a:pt x="5364" y="20876"/>
                  <a:pt x="5614" y="20876"/>
                </a:cubicBezTo>
                <a:cubicBezTo>
                  <a:pt x="6851" y="20876"/>
                  <a:pt x="8077" y="20421"/>
                  <a:pt x="9241" y="19966"/>
                </a:cubicBezTo>
                <a:lnTo>
                  <a:pt x="14864" y="17777"/>
                </a:lnTo>
                <a:cubicBezTo>
                  <a:pt x="15806" y="17473"/>
                  <a:pt x="16657" y="17018"/>
                  <a:pt x="17417" y="16410"/>
                </a:cubicBezTo>
                <a:lnTo>
                  <a:pt x="17447" y="16410"/>
                </a:lnTo>
                <a:cubicBezTo>
                  <a:pt x="19393" y="14616"/>
                  <a:pt x="20122" y="11090"/>
                  <a:pt x="19849" y="8537"/>
                </a:cubicBezTo>
                <a:cubicBezTo>
                  <a:pt x="19575" y="5832"/>
                  <a:pt x="18238" y="3188"/>
                  <a:pt x="15988" y="1577"/>
                </a:cubicBezTo>
                <a:cubicBezTo>
                  <a:pt x="14526" y="550"/>
                  <a:pt x="12760" y="0"/>
                  <a:pt x="109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62"/>
          <p:cNvSpPr txBox="1">
            <a:spLocks noGrp="1"/>
          </p:cNvSpPr>
          <p:nvPr>
            <p:ph type="ctrTitle" idx="4294967295"/>
          </p:nvPr>
        </p:nvSpPr>
        <p:spPr>
          <a:xfrm>
            <a:off x="3817500" y="1978650"/>
            <a:ext cx="1509000" cy="1186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7500" b="0"/>
              <a:t>say</a:t>
            </a:r>
            <a:endParaRPr sz="7500" b="0"/>
          </a:p>
        </p:txBody>
      </p:sp>
      <p:sp>
        <p:nvSpPr>
          <p:cNvPr id="805" name="Google Shape;805;p62"/>
          <p:cNvSpPr txBox="1"/>
          <p:nvPr/>
        </p:nvSpPr>
        <p:spPr>
          <a:xfrm>
            <a:off x="302225" y="93850"/>
            <a:ext cx="2842500" cy="9066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2000" b="1">
                <a:solidFill>
                  <a:srgbClr val="999999"/>
                </a:solidFill>
                <a:latin typeface="Sarabun"/>
                <a:ea typeface="Sarabun"/>
                <a:cs typeface="Sarabun"/>
                <a:sym typeface="Sarabun"/>
              </a:rPr>
              <a:t>“Kids really care about this stuff--they just need direction and action to take”</a:t>
            </a:r>
            <a:r>
              <a:rPr lang="en" b="1">
                <a:solidFill>
                  <a:srgbClr val="999999"/>
                </a:solidFill>
                <a:latin typeface="Sarabun"/>
                <a:ea typeface="Sarabun"/>
                <a:cs typeface="Sarabun"/>
                <a:sym typeface="Sarabun"/>
              </a:rPr>
              <a:t> </a:t>
            </a:r>
            <a:endParaRPr b="1">
              <a:solidFill>
                <a:srgbClr val="999999"/>
              </a:solidFill>
              <a:latin typeface="Sarabun"/>
              <a:ea typeface="Sarabun"/>
              <a:cs typeface="Sarabun"/>
              <a:sym typeface="Sarabun"/>
            </a:endParaRPr>
          </a:p>
        </p:txBody>
      </p:sp>
      <p:sp>
        <p:nvSpPr>
          <p:cNvPr id="806" name="Google Shape;806;p62"/>
          <p:cNvSpPr txBox="1"/>
          <p:nvPr/>
        </p:nvSpPr>
        <p:spPr>
          <a:xfrm>
            <a:off x="4819475" y="201575"/>
            <a:ext cx="3000000" cy="1050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000" b="1">
                <a:solidFill>
                  <a:srgbClr val="999999"/>
                </a:solidFill>
                <a:latin typeface="Sarabun"/>
                <a:ea typeface="Sarabun"/>
                <a:cs typeface="Sarabun"/>
                <a:sym typeface="Sarabun"/>
              </a:rPr>
              <a:t>“Being </a:t>
            </a:r>
            <a:r>
              <a:rPr lang="en" sz="2000" b="1" i="1">
                <a:solidFill>
                  <a:srgbClr val="999999"/>
                </a:solidFill>
                <a:latin typeface="Sarabun"/>
                <a:ea typeface="Sarabun"/>
                <a:cs typeface="Sarabun"/>
                <a:sym typeface="Sarabun"/>
              </a:rPr>
              <a:t>zero</a:t>
            </a:r>
            <a:r>
              <a:rPr lang="en" sz="2000" b="1">
                <a:solidFill>
                  <a:srgbClr val="999999"/>
                </a:solidFill>
                <a:latin typeface="Sarabun"/>
                <a:ea typeface="Sarabun"/>
                <a:cs typeface="Sarabun"/>
                <a:sym typeface="Sarabun"/>
              </a:rPr>
              <a:t> waste is really overwhelming, so it’s more about just trying to </a:t>
            </a:r>
            <a:r>
              <a:rPr lang="en" sz="2000" b="1" i="1">
                <a:solidFill>
                  <a:srgbClr val="999999"/>
                </a:solidFill>
                <a:latin typeface="Sarabun"/>
                <a:ea typeface="Sarabun"/>
                <a:cs typeface="Sarabun"/>
                <a:sym typeface="Sarabun"/>
              </a:rPr>
              <a:t>reduce </a:t>
            </a:r>
            <a:r>
              <a:rPr lang="en" sz="2000" b="1">
                <a:solidFill>
                  <a:srgbClr val="999999"/>
                </a:solidFill>
                <a:latin typeface="Sarabun"/>
                <a:ea typeface="Sarabun"/>
                <a:cs typeface="Sarabun"/>
                <a:sym typeface="Sarabun"/>
              </a:rPr>
              <a:t>your waste”</a:t>
            </a:r>
            <a:endParaRPr sz="2000" b="1">
              <a:solidFill>
                <a:srgbClr val="999999"/>
              </a:solidFill>
              <a:latin typeface="Sarabun"/>
              <a:ea typeface="Sarabun"/>
              <a:cs typeface="Sarabun"/>
              <a:sym typeface="Sarabun"/>
            </a:endParaRPr>
          </a:p>
        </p:txBody>
      </p:sp>
      <p:sp>
        <p:nvSpPr>
          <p:cNvPr id="807" name="Google Shape;807;p62"/>
          <p:cNvSpPr txBox="1"/>
          <p:nvPr/>
        </p:nvSpPr>
        <p:spPr>
          <a:xfrm>
            <a:off x="411700" y="4369750"/>
            <a:ext cx="2963400" cy="6417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100">
                <a:solidFill>
                  <a:srgbClr val="B7B7B7"/>
                </a:solidFill>
                <a:latin typeface="Sarabun"/>
                <a:ea typeface="Sarabun"/>
                <a:cs typeface="Sarabun"/>
                <a:sym typeface="Sarabun"/>
              </a:rPr>
              <a:t>“Sustainable has no definition in the fashion industry”</a:t>
            </a:r>
            <a:endParaRPr sz="1100">
              <a:solidFill>
                <a:srgbClr val="B7B7B7"/>
              </a:solidFill>
              <a:latin typeface="Sarabun"/>
              <a:ea typeface="Sarabun"/>
              <a:cs typeface="Sarabun"/>
              <a:sym typeface="Sarabun"/>
            </a:endParaRPr>
          </a:p>
          <a:p>
            <a:pPr marL="0" lvl="0" indent="0" algn="ctr" rtl="0">
              <a:spcBef>
                <a:spcPts val="0"/>
              </a:spcBef>
              <a:spcAft>
                <a:spcPts val="0"/>
              </a:spcAft>
              <a:buNone/>
            </a:pPr>
            <a:endParaRPr>
              <a:solidFill>
                <a:srgbClr val="B7B7B7"/>
              </a:solidFill>
            </a:endParaRPr>
          </a:p>
        </p:txBody>
      </p:sp>
      <p:sp>
        <p:nvSpPr>
          <p:cNvPr id="808" name="Google Shape;808;p62"/>
          <p:cNvSpPr txBox="1"/>
          <p:nvPr/>
        </p:nvSpPr>
        <p:spPr>
          <a:xfrm>
            <a:off x="253775" y="2126575"/>
            <a:ext cx="2842500" cy="5808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a:solidFill>
                  <a:srgbClr val="B7B7B7"/>
                </a:solidFill>
                <a:latin typeface="Sarabun"/>
                <a:ea typeface="Sarabun"/>
                <a:cs typeface="Sarabun"/>
                <a:sym typeface="Sarabun"/>
              </a:rPr>
              <a:t>“It’s no longer okay not to know about environmental issues”</a:t>
            </a:r>
            <a:endParaRPr>
              <a:solidFill>
                <a:srgbClr val="B7B7B7"/>
              </a:solidFill>
              <a:latin typeface="Sarabun Medium"/>
              <a:ea typeface="Sarabun Medium"/>
              <a:cs typeface="Sarabun Medium"/>
              <a:sym typeface="Sarabun Medium"/>
            </a:endParaRPr>
          </a:p>
        </p:txBody>
      </p:sp>
      <p:sp>
        <p:nvSpPr>
          <p:cNvPr id="809" name="Google Shape;809;p62"/>
          <p:cNvSpPr txBox="1"/>
          <p:nvPr/>
        </p:nvSpPr>
        <p:spPr>
          <a:xfrm>
            <a:off x="5690625" y="2406188"/>
            <a:ext cx="3000000" cy="842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a:solidFill>
                  <a:srgbClr val="B7B7B7"/>
                </a:solidFill>
                <a:latin typeface="Sarabun"/>
                <a:ea typeface="Sarabun"/>
                <a:cs typeface="Sarabun"/>
                <a:sym typeface="Sarabun"/>
              </a:rPr>
              <a:t>“Younger people better understand the issues at hand, and are much more inclined to engage”</a:t>
            </a:r>
            <a:endParaRPr>
              <a:solidFill>
                <a:srgbClr val="B7B7B7"/>
              </a:solidFill>
              <a:latin typeface="Sarabun"/>
              <a:ea typeface="Sarabun"/>
              <a:cs typeface="Sarabun"/>
              <a:sym typeface="Sarabun"/>
            </a:endParaRPr>
          </a:p>
        </p:txBody>
      </p:sp>
      <p:sp>
        <p:nvSpPr>
          <p:cNvPr id="810" name="Google Shape;810;p62"/>
          <p:cNvSpPr txBox="1"/>
          <p:nvPr/>
        </p:nvSpPr>
        <p:spPr>
          <a:xfrm>
            <a:off x="2828500" y="633650"/>
            <a:ext cx="2172300" cy="12828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100">
                <a:solidFill>
                  <a:srgbClr val="B7B7B7"/>
                </a:solidFill>
                <a:latin typeface="Sarabun"/>
                <a:ea typeface="Sarabun"/>
                <a:cs typeface="Sarabun"/>
                <a:sym typeface="Sarabun"/>
              </a:rPr>
              <a:t>“How do you find that line of creating a product that people want that is sustainable and ethical and knowing that it will be priced higher, and also respect the rest of the market”</a:t>
            </a:r>
            <a:endParaRPr sz="1100">
              <a:solidFill>
                <a:srgbClr val="B7B7B7"/>
              </a:solidFill>
              <a:latin typeface="Sarabun"/>
              <a:ea typeface="Sarabun"/>
              <a:cs typeface="Sarabun"/>
              <a:sym typeface="Sarabun"/>
            </a:endParaRPr>
          </a:p>
        </p:txBody>
      </p:sp>
      <p:sp>
        <p:nvSpPr>
          <p:cNvPr id="811" name="Google Shape;811;p62"/>
          <p:cNvSpPr txBox="1"/>
          <p:nvPr/>
        </p:nvSpPr>
        <p:spPr>
          <a:xfrm>
            <a:off x="6566900" y="3450550"/>
            <a:ext cx="2418600" cy="1050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500" b="1">
                <a:latin typeface="Sarabun"/>
                <a:ea typeface="Sarabun"/>
                <a:cs typeface="Sarabun"/>
                <a:sym typeface="Sarabun"/>
              </a:rPr>
              <a:t>“Waste has become part of our culture”</a:t>
            </a:r>
            <a:endParaRPr sz="2500" b="1">
              <a:latin typeface="Sarabun"/>
              <a:ea typeface="Sarabun"/>
              <a:cs typeface="Sarabun"/>
              <a:sym typeface="Sarabun"/>
            </a:endParaRPr>
          </a:p>
        </p:txBody>
      </p:sp>
      <p:sp>
        <p:nvSpPr>
          <p:cNvPr id="812" name="Google Shape;812;p62"/>
          <p:cNvSpPr txBox="1"/>
          <p:nvPr/>
        </p:nvSpPr>
        <p:spPr>
          <a:xfrm>
            <a:off x="6488600" y="4702800"/>
            <a:ext cx="2575200" cy="542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100">
                <a:solidFill>
                  <a:srgbClr val="B7B7B7"/>
                </a:solidFill>
                <a:latin typeface="Sarabun"/>
                <a:ea typeface="Sarabun"/>
                <a:cs typeface="Sarabun"/>
                <a:sym typeface="Sarabun"/>
              </a:rPr>
              <a:t>“We’re terrible at recycling”</a:t>
            </a:r>
            <a:endParaRPr sz="1100">
              <a:solidFill>
                <a:srgbClr val="B7B7B7"/>
              </a:solidFill>
              <a:latin typeface="Sarabun"/>
              <a:ea typeface="Sarabun"/>
              <a:cs typeface="Sarabun"/>
              <a:sym typeface="Sarabun"/>
            </a:endParaRPr>
          </a:p>
        </p:txBody>
      </p:sp>
      <p:sp>
        <p:nvSpPr>
          <p:cNvPr id="813" name="Google Shape;813;p62"/>
          <p:cNvSpPr txBox="1"/>
          <p:nvPr/>
        </p:nvSpPr>
        <p:spPr>
          <a:xfrm>
            <a:off x="182324" y="3427150"/>
            <a:ext cx="3000000" cy="6417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a:solidFill>
                  <a:srgbClr val="B7B7B7"/>
                </a:solidFill>
                <a:latin typeface="Sarabun"/>
                <a:ea typeface="Sarabun"/>
                <a:cs typeface="Sarabun"/>
                <a:sym typeface="Sarabun"/>
              </a:rPr>
              <a:t>“I had no idea just how bad the fashion industry has been for our environment”</a:t>
            </a:r>
            <a:endParaRPr>
              <a:solidFill>
                <a:srgbClr val="B7B7B7"/>
              </a:solidFill>
              <a:latin typeface="Sarabun"/>
              <a:ea typeface="Sarabun"/>
              <a:cs typeface="Sarabun"/>
              <a:sym typeface="Sarabun"/>
            </a:endParaRPr>
          </a:p>
        </p:txBody>
      </p:sp>
      <p:sp>
        <p:nvSpPr>
          <p:cNvPr id="814" name="Google Shape;814;p62"/>
          <p:cNvSpPr txBox="1"/>
          <p:nvPr/>
        </p:nvSpPr>
        <p:spPr>
          <a:xfrm>
            <a:off x="2828500" y="3626950"/>
            <a:ext cx="3870300" cy="1384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000" b="1">
                <a:solidFill>
                  <a:srgbClr val="999999"/>
                </a:solidFill>
                <a:latin typeface="Sarabun"/>
                <a:ea typeface="Sarabun"/>
                <a:cs typeface="Sarabun"/>
                <a:sym typeface="Sarabun"/>
              </a:rPr>
              <a:t>“A lot of the time, you have to search for the information because it’s not readily available for you”</a:t>
            </a:r>
            <a:endParaRPr sz="2000" b="1">
              <a:solidFill>
                <a:srgbClr val="999999"/>
              </a:solidFill>
              <a:latin typeface="Sarabun"/>
              <a:ea typeface="Sarabun"/>
              <a:cs typeface="Sarabun"/>
              <a:sym typeface="Sarabun"/>
            </a:endParaRPr>
          </a:p>
        </p:txBody>
      </p:sp>
      <p:sp>
        <p:nvSpPr>
          <p:cNvPr id="815" name="Google Shape;815;p62"/>
          <p:cNvSpPr txBox="1"/>
          <p:nvPr/>
        </p:nvSpPr>
        <p:spPr>
          <a:xfrm>
            <a:off x="665250" y="1648095"/>
            <a:ext cx="1658100" cy="4785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000">
                <a:solidFill>
                  <a:srgbClr val="B7B7B7"/>
                </a:solidFill>
                <a:latin typeface="Sarabun"/>
                <a:ea typeface="Sarabun"/>
                <a:cs typeface="Sarabun"/>
                <a:sym typeface="Sarabun"/>
              </a:rPr>
              <a:t>“In science I just learned about renewable energy”</a:t>
            </a:r>
            <a:endParaRPr sz="1000">
              <a:solidFill>
                <a:srgbClr val="B7B7B7"/>
              </a:solidFill>
              <a:latin typeface="Sarabun"/>
              <a:ea typeface="Sarabun"/>
              <a:cs typeface="Sarabun"/>
              <a:sym typeface="Sarabun"/>
            </a:endParaRPr>
          </a:p>
        </p:txBody>
      </p:sp>
      <p:sp>
        <p:nvSpPr>
          <p:cNvPr id="816" name="Google Shape;816;p62"/>
          <p:cNvSpPr txBox="1"/>
          <p:nvPr/>
        </p:nvSpPr>
        <p:spPr>
          <a:xfrm>
            <a:off x="5866000" y="1845100"/>
            <a:ext cx="3086400" cy="5055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100">
                <a:solidFill>
                  <a:srgbClr val="B7B7B7"/>
                </a:solidFill>
                <a:latin typeface="Sarabun"/>
                <a:ea typeface="Sarabun"/>
                <a:cs typeface="Sarabun"/>
                <a:sym typeface="Sarabun"/>
              </a:rPr>
              <a:t>“I think it’s important to keep the earth healthy so we can live on it longer”</a:t>
            </a:r>
            <a:endParaRPr sz="1100">
              <a:solidFill>
                <a:srgbClr val="B7B7B7"/>
              </a:solidFill>
              <a:latin typeface="Sarabun Medium"/>
              <a:ea typeface="Sarabun Medium"/>
              <a:cs typeface="Sarabun Medium"/>
              <a:sym typeface="Sarabun Medium"/>
            </a:endParaRPr>
          </a:p>
        </p:txBody>
      </p:sp>
      <p:sp>
        <p:nvSpPr>
          <p:cNvPr id="817" name="Google Shape;817;p62"/>
          <p:cNvSpPr txBox="1"/>
          <p:nvPr/>
        </p:nvSpPr>
        <p:spPr>
          <a:xfrm>
            <a:off x="1031750" y="2798363"/>
            <a:ext cx="2212500" cy="505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B7B7B7"/>
                </a:solidFill>
                <a:latin typeface="Sarabun"/>
                <a:ea typeface="Sarabun"/>
                <a:cs typeface="Sarabun"/>
                <a:sym typeface="Sarabun"/>
              </a:rPr>
              <a:t>“Fashion should be more cyclical”</a:t>
            </a:r>
            <a:endParaRPr>
              <a:solidFill>
                <a:srgbClr val="B7B7B7"/>
              </a:solidFill>
              <a:latin typeface="Sarabun"/>
              <a:ea typeface="Sarabun"/>
              <a:cs typeface="Sarabun"/>
              <a:sym typeface="Sarabun"/>
            </a:endParaRPr>
          </a:p>
        </p:txBody>
      </p:sp>
      <p:sp>
        <p:nvSpPr>
          <p:cNvPr id="818" name="Google Shape;818;p62"/>
          <p:cNvSpPr/>
          <p:nvPr/>
        </p:nvSpPr>
        <p:spPr>
          <a:xfrm rot="-8657329">
            <a:off x="8034433" y="219630"/>
            <a:ext cx="814396" cy="927957"/>
          </a:xfrm>
          <a:custGeom>
            <a:avLst/>
            <a:gdLst/>
            <a:ahLst/>
            <a:cxnLst/>
            <a:rect l="l" t="t" r="r" b="b"/>
            <a:pathLst>
              <a:path w="18329" h="21503" extrusionOk="0">
                <a:moveTo>
                  <a:pt x="6113" y="1"/>
                </a:moveTo>
                <a:cubicBezTo>
                  <a:pt x="4661" y="1"/>
                  <a:pt x="3291" y="479"/>
                  <a:pt x="2158" y="1635"/>
                </a:cubicBezTo>
                <a:cubicBezTo>
                  <a:pt x="851" y="2972"/>
                  <a:pt x="91" y="4796"/>
                  <a:pt x="91" y="6681"/>
                </a:cubicBezTo>
                <a:cubicBezTo>
                  <a:pt x="0" y="9720"/>
                  <a:pt x="1672" y="11939"/>
                  <a:pt x="4590" y="12760"/>
                </a:cubicBezTo>
                <a:cubicBezTo>
                  <a:pt x="5137" y="12912"/>
                  <a:pt x="5654" y="13064"/>
                  <a:pt x="6170" y="13155"/>
                </a:cubicBezTo>
                <a:cubicBezTo>
                  <a:pt x="7052" y="13307"/>
                  <a:pt x="7812" y="13854"/>
                  <a:pt x="8268" y="14584"/>
                </a:cubicBezTo>
                <a:cubicBezTo>
                  <a:pt x="8481" y="14918"/>
                  <a:pt x="8693" y="15252"/>
                  <a:pt x="8876" y="15617"/>
                </a:cubicBezTo>
                <a:cubicBezTo>
                  <a:pt x="9362" y="16711"/>
                  <a:pt x="9818" y="17836"/>
                  <a:pt x="10395" y="18869"/>
                </a:cubicBezTo>
                <a:cubicBezTo>
                  <a:pt x="10791" y="19599"/>
                  <a:pt x="11277" y="20267"/>
                  <a:pt x="11885" y="20845"/>
                </a:cubicBezTo>
                <a:cubicBezTo>
                  <a:pt x="12367" y="21282"/>
                  <a:pt x="12984" y="21502"/>
                  <a:pt x="13602" y="21502"/>
                </a:cubicBezTo>
                <a:cubicBezTo>
                  <a:pt x="14230" y="21502"/>
                  <a:pt x="14860" y="21274"/>
                  <a:pt x="15350" y="20815"/>
                </a:cubicBezTo>
                <a:cubicBezTo>
                  <a:pt x="15867" y="20328"/>
                  <a:pt x="16292" y="19751"/>
                  <a:pt x="16627" y="19143"/>
                </a:cubicBezTo>
                <a:cubicBezTo>
                  <a:pt x="17751" y="17167"/>
                  <a:pt x="18177" y="15039"/>
                  <a:pt x="18329" y="12790"/>
                </a:cubicBezTo>
                <a:cubicBezTo>
                  <a:pt x="18238" y="11787"/>
                  <a:pt x="18207" y="10784"/>
                  <a:pt x="18055" y="9842"/>
                </a:cubicBezTo>
                <a:cubicBezTo>
                  <a:pt x="17447" y="6286"/>
                  <a:pt x="15745" y="3520"/>
                  <a:pt x="12554" y="1726"/>
                </a:cubicBezTo>
                <a:cubicBezTo>
                  <a:pt x="10943" y="906"/>
                  <a:pt x="9180" y="358"/>
                  <a:pt x="7386" y="115"/>
                </a:cubicBezTo>
                <a:cubicBezTo>
                  <a:pt x="6958" y="40"/>
                  <a:pt x="6532" y="1"/>
                  <a:pt x="61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62"/>
          <p:cNvSpPr/>
          <p:nvPr/>
        </p:nvSpPr>
        <p:spPr>
          <a:xfrm rot="-570688">
            <a:off x="7778935" y="139610"/>
            <a:ext cx="617104" cy="606141"/>
          </a:xfrm>
          <a:custGeom>
            <a:avLst/>
            <a:gdLst/>
            <a:ahLst/>
            <a:cxnLst/>
            <a:rect l="l" t="t" r="r" b="b"/>
            <a:pathLst>
              <a:path w="20123" h="20877" extrusionOk="0">
                <a:moveTo>
                  <a:pt x="10964" y="0"/>
                </a:moveTo>
                <a:cubicBezTo>
                  <a:pt x="10633" y="0"/>
                  <a:pt x="10301" y="19"/>
                  <a:pt x="9970" y="57"/>
                </a:cubicBezTo>
                <a:cubicBezTo>
                  <a:pt x="7113" y="452"/>
                  <a:pt x="4620" y="2245"/>
                  <a:pt x="2918" y="4586"/>
                </a:cubicBezTo>
                <a:cubicBezTo>
                  <a:pt x="1003" y="7230"/>
                  <a:pt x="0" y="10422"/>
                  <a:pt x="122" y="13674"/>
                </a:cubicBezTo>
                <a:cubicBezTo>
                  <a:pt x="122" y="15224"/>
                  <a:pt x="487" y="16774"/>
                  <a:pt x="1247" y="18142"/>
                </a:cubicBezTo>
                <a:cubicBezTo>
                  <a:pt x="2006" y="19510"/>
                  <a:pt x="3313" y="20483"/>
                  <a:pt x="4864" y="20817"/>
                </a:cubicBezTo>
                <a:cubicBezTo>
                  <a:pt x="5114" y="20858"/>
                  <a:pt x="5364" y="20876"/>
                  <a:pt x="5614" y="20876"/>
                </a:cubicBezTo>
                <a:cubicBezTo>
                  <a:pt x="6851" y="20876"/>
                  <a:pt x="8077" y="20421"/>
                  <a:pt x="9241" y="19966"/>
                </a:cubicBezTo>
                <a:lnTo>
                  <a:pt x="14864" y="17777"/>
                </a:lnTo>
                <a:cubicBezTo>
                  <a:pt x="15806" y="17473"/>
                  <a:pt x="16657" y="17018"/>
                  <a:pt x="17417" y="16410"/>
                </a:cubicBezTo>
                <a:lnTo>
                  <a:pt x="17447" y="16410"/>
                </a:lnTo>
                <a:cubicBezTo>
                  <a:pt x="19393" y="14616"/>
                  <a:pt x="20122" y="11090"/>
                  <a:pt x="19849" y="8537"/>
                </a:cubicBezTo>
                <a:cubicBezTo>
                  <a:pt x="19575" y="5832"/>
                  <a:pt x="18238" y="3188"/>
                  <a:pt x="15988" y="1577"/>
                </a:cubicBezTo>
                <a:cubicBezTo>
                  <a:pt x="14526" y="550"/>
                  <a:pt x="12760" y="0"/>
                  <a:pt x="109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20" name="Google Shape;820;p62"/>
          <p:cNvGrpSpPr/>
          <p:nvPr/>
        </p:nvGrpSpPr>
        <p:grpSpPr>
          <a:xfrm>
            <a:off x="8114217" y="449815"/>
            <a:ext cx="406513" cy="404252"/>
            <a:chOff x="580725" y="3617925"/>
            <a:chExt cx="299325" cy="297375"/>
          </a:xfrm>
        </p:grpSpPr>
        <p:sp>
          <p:nvSpPr>
            <p:cNvPr id="821" name="Google Shape;821;p62"/>
            <p:cNvSpPr/>
            <p:nvPr/>
          </p:nvSpPr>
          <p:spPr>
            <a:xfrm>
              <a:off x="609075" y="3662050"/>
              <a:ext cx="51225" cy="51200"/>
            </a:xfrm>
            <a:custGeom>
              <a:avLst/>
              <a:gdLst/>
              <a:ahLst/>
              <a:cxnLst/>
              <a:rect l="l" t="t" r="r" b="b"/>
              <a:pathLst>
                <a:path w="2049" h="2048" extrusionOk="0">
                  <a:moveTo>
                    <a:pt x="1041" y="0"/>
                  </a:moveTo>
                  <a:cubicBezTo>
                    <a:pt x="473" y="0"/>
                    <a:pt x="1" y="473"/>
                    <a:pt x="1" y="1040"/>
                  </a:cubicBezTo>
                  <a:cubicBezTo>
                    <a:pt x="1" y="1607"/>
                    <a:pt x="473" y="2048"/>
                    <a:pt x="1041" y="2048"/>
                  </a:cubicBezTo>
                  <a:cubicBezTo>
                    <a:pt x="1608" y="2048"/>
                    <a:pt x="2049" y="1607"/>
                    <a:pt x="2049" y="1040"/>
                  </a:cubicBezTo>
                  <a:cubicBezTo>
                    <a:pt x="2049" y="473"/>
                    <a:pt x="1608" y="0"/>
                    <a:pt x="1041"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62"/>
            <p:cNvSpPr/>
            <p:nvPr/>
          </p:nvSpPr>
          <p:spPr>
            <a:xfrm>
              <a:off x="668950" y="3617925"/>
              <a:ext cx="122875" cy="104475"/>
            </a:xfrm>
            <a:custGeom>
              <a:avLst/>
              <a:gdLst/>
              <a:ahLst/>
              <a:cxnLst/>
              <a:rect l="l" t="t" r="r" b="b"/>
              <a:pathLst>
                <a:path w="4915" h="4179" extrusionOk="0">
                  <a:moveTo>
                    <a:pt x="1040" y="1"/>
                  </a:moveTo>
                  <a:cubicBezTo>
                    <a:pt x="441" y="1"/>
                    <a:pt x="0" y="473"/>
                    <a:pt x="0" y="1072"/>
                  </a:cubicBezTo>
                  <a:lnTo>
                    <a:pt x="0" y="1797"/>
                  </a:lnTo>
                  <a:cubicBezTo>
                    <a:pt x="0" y="2364"/>
                    <a:pt x="473" y="2805"/>
                    <a:pt x="1040" y="2805"/>
                  </a:cubicBezTo>
                  <a:lnTo>
                    <a:pt x="2300" y="2805"/>
                  </a:lnTo>
                  <a:lnTo>
                    <a:pt x="3592" y="4097"/>
                  </a:lnTo>
                  <a:cubicBezTo>
                    <a:pt x="3672" y="4156"/>
                    <a:pt x="3764" y="4178"/>
                    <a:pt x="3853" y="4178"/>
                  </a:cubicBezTo>
                  <a:cubicBezTo>
                    <a:pt x="3905" y="4178"/>
                    <a:pt x="3955" y="4171"/>
                    <a:pt x="4001" y="4160"/>
                  </a:cubicBezTo>
                  <a:cubicBezTo>
                    <a:pt x="4127" y="4097"/>
                    <a:pt x="4190" y="3939"/>
                    <a:pt x="4190" y="3844"/>
                  </a:cubicBezTo>
                  <a:lnTo>
                    <a:pt x="4190" y="2742"/>
                  </a:lnTo>
                  <a:cubicBezTo>
                    <a:pt x="4600" y="2584"/>
                    <a:pt x="4915" y="2206"/>
                    <a:pt x="4915" y="1734"/>
                  </a:cubicBezTo>
                  <a:lnTo>
                    <a:pt x="4915" y="1072"/>
                  </a:lnTo>
                  <a:cubicBezTo>
                    <a:pt x="4915" y="473"/>
                    <a:pt x="4411" y="1"/>
                    <a:pt x="3875"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62"/>
            <p:cNvSpPr/>
            <p:nvPr/>
          </p:nvSpPr>
          <p:spPr>
            <a:xfrm>
              <a:off x="580725" y="3721900"/>
              <a:ext cx="141800" cy="192025"/>
            </a:xfrm>
            <a:custGeom>
              <a:avLst/>
              <a:gdLst/>
              <a:ahLst/>
              <a:cxnLst/>
              <a:rect l="l" t="t" r="r" b="b"/>
              <a:pathLst>
                <a:path w="5672" h="7681" extrusionOk="0">
                  <a:moveTo>
                    <a:pt x="3340" y="4506"/>
                  </a:moveTo>
                  <a:lnTo>
                    <a:pt x="3718" y="5577"/>
                  </a:lnTo>
                  <a:lnTo>
                    <a:pt x="1229" y="5577"/>
                  </a:lnTo>
                  <a:lnTo>
                    <a:pt x="1450" y="4600"/>
                  </a:lnTo>
                  <a:lnTo>
                    <a:pt x="1450" y="4506"/>
                  </a:lnTo>
                  <a:close/>
                  <a:moveTo>
                    <a:pt x="1450" y="1"/>
                  </a:moveTo>
                  <a:cubicBezTo>
                    <a:pt x="1135" y="1"/>
                    <a:pt x="883" y="221"/>
                    <a:pt x="788" y="505"/>
                  </a:cubicBezTo>
                  <a:lnTo>
                    <a:pt x="95" y="3624"/>
                  </a:lnTo>
                  <a:cubicBezTo>
                    <a:pt x="1" y="4096"/>
                    <a:pt x="316" y="4506"/>
                    <a:pt x="757" y="4506"/>
                  </a:cubicBezTo>
                  <a:lnTo>
                    <a:pt x="95" y="7247"/>
                  </a:lnTo>
                  <a:cubicBezTo>
                    <a:pt x="32" y="7436"/>
                    <a:pt x="158" y="7593"/>
                    <a:pt x="316" y="7656"/>
                  </a:cubicBezTo>
                  <a:cubicBezTo>
                    <a:pt x="350" y="7668"/>
                    <a:pt x="383" y="7673"/>
                    <a:pt x="415" y="7673"/>
                  </a:cubicBezTo>
                  <a:cubicBezTo>
                    <a:pt x="559" y="7673"/>
                    <a:pt x="679" y="7565"/>
                    <a:pt x="757" y="7436"/>
                  </a:cubicBezTo>
                  <a:lnTo>
                    <a:pt x="1040" y="6301"/>
                  </a:lnTo>
                  <a:lnTo>
                    <a:pt x="3939" y="6301"/>
                  </a:lnTo>
                  <a:lnTo>
                    <a:pt x="4254" y="7152"/>
                  </a:lnTo>
                  <a:cubicBezTo>
                    <a:pt x="4358" y="7492"/>
                    <a:pt x="4637" y="7680"/>
                    <a:pt x="4908" y="7680"/>
                  </a:cubicBezTo>
                  <a:cubicBezTo>
                    <a:pt x="4964" y="7680"/>
                    <a:pt x="5019" y="7672"/>
                    <a:pt x="5073" y="7656"/>
                  </a:cubicBezTo>
                  <a:cubicBezTo>
                    <a:pt x="5451" y="7593"/>
                    <a:pt x="5672" y="7184"/>
                    <a:pt x="5609" y="6837"/>
                  </a:cubicBezTo>
                  <a:lnTo>
                    <a:pt x="4569" y="3687"/>
                  </a:lnTo>
                  <a:cubicBezTo>
                    <a:pt x="4506" y="3372"/>
                    <a:pt x="4222" y="3183"/>
                    <a:pt x="3907" y="3183"/>
                  </a:cubicBezTo>
                  <a:lnTo>
                    <a:pt x="3183" y="3183"/>
                  </a:lnTo>
                  <a:cubicBezTo>
                    <a:pt x="2994" y="3183"/>
                    <a:pt x="2836" y="3025"/>
                    <a:pt x="2836" y="2836"/>
                  </a:cubicBezTo>
                  <a:cubicBezTo>
                    <a:pt x="2836" y="2615"/>
                    <a:pt x="2994" y="2458"/>
                    <a:pt x="3183" y="2458"/>
                  </a:cubicBezTo>
                  <a:lnTo>
                    <a:pt x="4222" y="2458"/>
                  </a:lnTo>
                  <a:cubicBezTo>
                    <a:pt x="4600" y="2458"/>
                    <a:pt x="4915" y="2143"/>
                    <a:pt x="4915" y="1765"/>
                  </a:cubicBezTo>
                  <a:cubicBezTo>
                    <a:pt x="4915" y="1355"/>
                    <a:pt x="4600" y="1040"/>
                    <a:pt x="4222" y="1040"/>
                  </a:cubicBezTo>
                  <a:lnTo>
                    <a:pt x="2332" y="1040"/>
                  </a:lnTo>
                  <a:lnTo>
                    <a:pt x="2080" y="379"/>
                  </a:lnTo>
                  <a:cubicBezTo>
                    <a:pt x="1985" y="158"/>
                    <a:pt x="1733" y="1"/>
                    <a:pt x="1450"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62"/>
            <p:cNvSpPr/>
            <p:nvPr/>
          </p:nvSpPr>
          <p:spPr>
            <a:xfrm>
              <a:off x="800475" y="3662050"/>
              <a:ext cx="51225" cy="51200"/>
            </a:xfrm>
            <a:custGeom>
              <a:avLst/>
              <a:gdLst/>
              <a:ahLst/>
              <a:cxnLst/>
              <a:rect l="l" t="t" r="r" b="b"/>
              <a:pathLst>
                <a:path w="2049" h="2048" extrusionOk="0">
                  <a:moveTo>
                    <a:pt x="1009" y="0"/>
                  </a:moveTo>
                  <a:cubicBezTo>
                    <a:pt x="442" y="0"/>
                    <a:pt x="1" y="473"/>
                    <a:pt x="1" y="1040"/>
                  </a:cubicBezTo>
                  <a:cubicBezTo>
                    <a:pt x="1" y="1607"/>
                    <a:pt x="442" y="2048"/>
                    <a:pt x="1009" y="2048"/>
                  </a:cubicBezTo>
                  <a:cubicBezTo>
                    <a:pt x="1576" y="2048"/>
                    <a:pt x="2048" y="1607"/>
                    <a:pt x="2048" y="1040"/>
                  </a:cubicBezTo>
                  <a:cubicBezTo>
                    <a:pt x="2048" y="473"/>
                    <a:pt x="1576" y="0"/>
                    <a:pt x="1009"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62"/>
            <p:cNvSpPr/>
            <p:nvPr/>
          </p:nvSpPr>
          <p:spPr>
            <a:xfrm>
              <a:off x="738250" y="3722700"/>
              <a:ext cx="141800" cy="192600"/>
            </a:xfrm>
            <a:custGeom>
              <a:avLst/>
              <a:gdLst/>
              <a:ahLst/>
              <a:cxnLst/>
              <a:rect l="l" t="t" r="r" b="b"/>
              <a:pathLst>
                <a:path w="5672" h="7704" extrusionOk="0">
                  <a:moveTo>
                    <a:pt x="4222" y="4474"/>
                  </a:moveTo>
                  <a:lnTo>
                    <a:pt x="4222" y="4568"/>
                  </a:lnTo>
                  <a:lnTo>
                    <a:pt x="4443" y="5545"/>
                  </a:lnTo>
                  <a:lnTo>
                    <a:pt x="1985" y="5545"/>
                  </a:lnTo>
                  <a:lnTo>
                    <a:pt x="2332" y="4474"/>
                  </a:lnTo>
                  <a:close/>
                  <a:moveTo>
                    <a:pt x="4222" y="0"/>
                  </a:moveTo>
                  <a:cubicBezTo>
                    <a:pt x="3939" y="0"/>
                    <a:pt x="3718" y="158"/>
                    <a:pt x="3592" y="378"/>
                  </a:cubicBezTo>
                  <a:lnTo>
                    <a:pt x="3340" y="1071"/>
                  </a:lnTo>
                  <a:lnTo>
                    <a:pt x="1450" y="1071"/>
                  </a:lnTo>
                  <a:cubicBezTo>
                    <a:pt x="1072" y="1071"/>
                    <a:pt x="757" y="1386"/>
                    <a:pt x="757" y="1764"/>
                  </a:cubicBezTo>
                  <a:cubicBezTo>
                    <a:pt x="757" y="2174"/>
                    <a:pt x="1072" y="2489"/>
                    <a:pt x="1450" y="2489"/>
                  </a:cubicBezTo>
                  <a:lnTo>
                    <a:pt x="2490" y="2489"/>
                  </a:lnTo>
                  <a:cubicBezTo>
                    <a:pt x="2679" y="2489"/>
                    <a:pt x="2836" y="2646"/>
                    <a:pt x="2836" y="2835"/>
                  </a:cubicBezTo>
                  <a:cubicBezTo>
                    <a:pt x="2836" y="3024"/>
                    <a:pt x="2679" y="3182"/>
                    <a:pt x="2490" y="3182"/>
                  </a:cubicBezTo>
                  <a:lnTo>
                    <a:pt x="1765" y="3182"/>
                  </a:lnTo>
                  <a:cubicBezTo>
                    <a:pt x="1450" y="3182"/>
                    <a:pt x="1198" y="3371"/>
                    <a:pt x="1103" y="3686"/>
                  </a:cubicBezTo>
                  <a:lnTo>
                    <a:pt x="95" y="6837"/>
                  </a:lnTo>
                  <a:cubicBezTo>
                    <a:pt x="1" y="7215"/>
                    <a:pt x="190" y="7593"/>
                    <a:pt x="599" y="7687"/>
                  </a:cubicBezTo>
                  <a:cubicBezTo>
                    <a:pt x="643" y="7696"/>
                    <a:pt x="690" y="7701"/>
                    <a:pt x="738" y="7701"/>
                  </a:cubicBezTo>
                  <a:cubicBezTo>
                    <a:pt x="1030" y="7701"/>
                    <a:pt x="1364" y="7531"/>
                    <a:pt x="1418" y="7152"/>
                  </a:cubicBezTo>
                  <a:lnTo>
                    <a:pt x="1733" y="6301"/>
                  </a:lnTo>
                  <a:lnTo>
                    <a:pt x="4632" y="6301"/>
                  </a:lnTo>
                  <a:lnTo>
                    <a:pt x="4915" y="7435"/>
                  </a:lnTo>
                  <a:cubicBezTo>
                    <a:pt x="4967" y="7591"/>
                    <a:pt x="5104" y="7704"/>
                    <a:pt x="5257" y="7704"/>
                  </a:cubicBezTo>
                  <a:cubicBezTo>
                    <a:pt x="5290" y="7704"/>
                    <a:pt x="5323" y="7698"/>
                    <a:pt x="5356" y="7687"/>
                  </a:cubicBezTo>
                  <a:cubicBezTo>
                    <a:pt x="5546" y="7624"/>
                    <a:pt x="5672" y="7435"/>
                    <a:pt x="5577" y="7246"/>
                  </a:cubicBezTo>
                  <a:lnTo>
                    <a:pt x="4915" y="4537"/>
                  </a:lnTo>
                  <a:cubicBezTo>
                    <a:pt x="5356" y="4474"/>
                    <a:pt x="5672" y="4064"/>
                    <a:pt x="5609" y="3623"/>
                  </a:cubicBezTo>
                  <a:lnTo>
                    <a:pt x="4884" y="504"/>
                  </a:lnTo>
                  <a:cubicBezTo>
                    <a:pt x="4821" y="189"/>
                    <a:pt x="4537" y="0"/>
                    <a:pt x="4222"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829"/>
        <p:cNvGrpSpPr/>
        <p:nvPr/>
      </p:nvGrpSpPr>
      <p:grpSpPr>
        <a:xfrm>
          <a:off x="0" y="0"/>
          <a:ext cx="0" cy="0"/>
          <a:chOff x="0" y="0"/>
          <a:chExt cx="0" cy="0"/>
        </a:xfrm>
      </p:grpSpPr>
      <p:sp>
        <p:nvSpPr>
          <p:cNvPr id="830" name="Google Shape;830;p63"/>
          <p:cNvSpPr/>
          <p:nvPr/>
        </p:nvSpPr>
        <p:spPr>
          <a:xfrm rot="-8657329">
            <a:off x="8034433" y="219630"/>
            <a:ext cx="814396" cy="927957"/>
          </a:xfrm>
          <a:custGeom>
            <a:avLst/>
            <a:gdLst/>
            <a:ahLst/>
            <a:cxnLst/>
            <a:rect l="l" t="t" r="r" b="b"/>
            <a:pathLst>
              <a:path w="18329" h="21503" extrusionOk="0">
                <a:moveTo>
                  <a:pt x="6113" y="1"/>
                </a:moveTo>
                <a:cubicBezTo>
                  <a:pt x="4661" y="1"/>
                  <a:pt x="3291" y="479"/>
                  <a:pt x="2158" y="1635"/>
                </a:cubicBezTo>
                <a:cubicBezTo>
                  <a:pt x="851" y="2972"/>
                  <a:pt x="91" y="4796"/>
                  <a:pt x="91" y="6681"/>
                </a:cubicBezTo>
                <a:cubicBezTo>
                  <a:pt x="0" y="9720"/>
                  <a:pt x="1672" y="11939"/>
                  <a:pt x="4590" y="12760"/>
                </a:cubicBezTo>
                <a:cubicBezTo>
                  <a:pt x="5137" y="12912"/>
                  <a:pt x="5654" y="13064"/>
                  <a:pt x="6170" y="13155"/>
                </a:cubicBezTo>
                <a:cubicBezTo>
                  <a:pt x="7052" y="13307"/>
                  <a:pt x="7812" y="13854"/>
                  <a:pt x="8268" y="14584"/>
                </a:cubicBezTo>
                <a:cubicBezTo>
                  <a:pt x="8481" y="14918"/>
                  <a:pt x="8693" y="15252"/>
                  <a:pt x="8876" y="15617"/>
                </a:cubicBezTo>
                <a:cubicBezTo>
                  <a:pt x="9362" y="16711"/>
                  <a:pt x="9818" y="17836"/>
                  <a:pt x="10395" y="18869"/>
                </a:cubicBezTo>
                <a:cubicBezTo>
                  <a:pt x="10791" y="19599"/>
                  <a:pt x="11277" y="20267"/>
                  <a:pt x="11885" y="20845"/>
                </a:cubicBezTo>
                <a:cubicBezTo>
                  <a:pt x="12367" y="21282"/>
                  <a:pt x="12984" y="21502"/>
                  <a:pt x="13602" y="21502"/>
                </a:cubicBezTo>
                <a:cubicBezTo>
                  <a:pt x="14230" y="21502"/>
                  <a:pt x="14860" y="21274"/>
                  <a:pt x="15350" y="20815"/>
                </a:cubicBezTo>
                <a:cubicBezTo>
                  <a:pt x="15867" y="20328"/>
                  <a:pt x="16292" y="19751"/>
                  <a:pt x="16627" y="19143"/>
                </a:cubicBezTo>
                <a:cubicBezTo>
                  <a:pt x="17751" y="17167"/>
                  <a:pt x="18177" y="15039"/>
                  <a:pt x="18329" y="12790"/>
                </a:cubicBezTo>
                <a:cubicBezTo>
                  <a:pt x="18238" y="11787"/>
                  <a:pt x="18207" y="10784"/>
                  <a:pt x="18055" y="9842"/>
                </a:cubicBezTo>
                <a:cubicBezTo>
                  <a:pt x="17447" y="6286"/>
                  <a:pt x="15745" y="3520"/>
                  <a:pt x="12554" y="1726"/>
                </a:cubicBezTo>
                <a:cubicBezTo>
                  <a:pt x="10943" y="906"/>
                  <a:pt x="9180" y="358"/>
                  <a:pt x="7386" y="115"/>
                </a:cubicBezTo>
                <a:cubicBezTo>
                  <a:pt x="6958" y="40"/>
                  <a:pt x="6532" y="1"/>
                  <a:pt x="61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63"/>
          <p:cNvSpPr/>
          <p:nvPr/>
        </p:nvSpPr>
        <p:spPr>
          <a:xfrm rot="-570688">
            <a:off x="7778935" y="139610"/>
            <a:ext cx="617104" cy="606141"/>
          </a:xfrm>
          <a:custGeom>
            <a:avLst/>
            <a:gdLst/>
            <a:ahLst/>
            <a:cxnLst/>
            <a:rect l="l" t="t" r="r" b="b"/>
            <a:pathLst>
              <a:path w="20123" h="20877" extrusionOk="0">
                <a:moveTo>
                  <a:pt x="10964" y="0"/>
                </a:moveTo>
                <a:cubicBezTo>
                  <a:pt x="10633" y="0"/>
                  <a:pt x="10301" y="19"/>
                  <a:pt x="9970" y="57"/>
                </a:cubicBezTo>
                <a:cubicBezTo>
                  <a:pt x="7113" y="452"/>
                  <a:pt x="4620" y="2245"/>
                  <a:pt x="2918" y="4586"/>
                </a:cubicBezTo>
                <a:cubicBezTo>
                  <a:pt x="1003" y="7230"/>
                  <a:pt x="0" y="10422"/>
                  <a:pt x="122" y="13674"/>
                </a:cubicBezTo>
                <a:cubicBezTo>
                  <a:pt x="122" y="15224"/>
                  <a:pt x="487" y="16774"/>
                  <a:pt x="1247" y="18142"/>
                </a:cubicBezTo>
                <a:cubicBezTo>
                  <a:pt x="2006" y="19510"/>
                  <a:pt x="3313" y="20483"/>
                  <a:pt x="4864" y="20817"/>
                </a:cubicBezTo>
                <a:cubicBezTo>
                  <a:pt x="5114" y="20858"/>
                  <a:pt x="5364" y="20876"/>
                  <a:pt x="5614" y="20876"/>
                </a:cubicBezTo>
                <a:cubicBezTo>
                  <a:pt x="6851" y="20876"/>
                  <a:pt x="8077" y="20421"/>
                  <a:pt x="9241" y="19966"/>
                </a:cubicBezTo>
                <a:lnTo>
                  <a:pt x="14864" y="17777"/>
                </a:lnTo>
                <a:cubicBezTo>
                  <a:pt x="15806" y="17473"/>
                  <a:pt x="16657" y="17018"/>
                  <a:pt x="17417" y="16410"/>
                </a:cubicBezTo>
                <a:lnTo>
                  <a:pt x="17447" y="16410"/>
                </a:lnTo>
                <a:cubicBezTo>
                  <a:pt x="19393" y="14616"/>
                  <a:pt x="20122" y="11090"/>
                  <a:pt x="19849" y="8537"/>
                </a:cubicBezTo>
                <a:cubicBezTo>
                  <a:pt x="19575" y="5832"/>
                  <a:pt x="18238" y="3188"/>
                  <a:pt x="15988" y="1577"/>
                </a:cubicBezTo>
                <a:cubicBezTo>
                  <a:pt x="14526" y="550"/>
                  <a:pt x="12760" y="0"/>
                  <a:pt x="109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32" name="Google Shape;832;p63"/>
          <p:cNvGrpSpPr/>
          <p:nvPr/>
        </p:nvGrpSpPr>
        <p:grpSpPr>
          <a:xfrm>
            <a:off x="8114217" y="449815"/>
            <a:ext cx="406513" cy="404252"/>
            <a:chOff x="580725" y="3617925"/>
            <a:chExt cx="299325" cy="297375"/>
          </a:xfrm>
        </p:grpSpPr>
        <p:sp>
          <p:nvSpPr>
            <p:cNvPr id="833" name="Google Shape;833;p63"/>
            <p:cNvSpPr/>
            <p:nvPr/>
          </p:nvSpPr>
          <p:spPr>
            <a:xfrm>
              <a:off x="609075" y="3662050"/>
              <a:ext cx="51225" cy="51200"/>
            </a:xfrm>
            <a:custGeom>
              <a:avLst/>
              <a:gdLst/>
              <a:ahLst/>
              <a:cxnLst/>
              <a:rect l="l" t="t" r="r" b="b"/>
              <a:pathLst>
                <a:path w="2049" h="2048" extrusionOk="0">
                  <a:moveTo>
                    <a:pt x="1041" y="0"/>
                  </a:moveTo>
                  <a:cubicBezTo>
                    <a:pt x="473" y="0"/>
                    <a:pt x="1" y="473"/>
                    <a:pt x="1" y="1040"/>
                  </a:cubicBezTo>
                  <a:cubicBezTo>
                    <a:pt x="1" y="1607"/>
                    <a:pt x="473" y="2048"/>
                    <a:pt x="1041" y="2048"/>
                  </a:cubicBezTo>
                  <a:cubicBezTo>
                    <a:pt x="1608" y="2048"/>
                    <a:pt x="2049" y="1607"/>
                    <a:pt x="2049" y="1040"/>
                  </a:cubicBezTo>
                  <a:cubicBezTo>
                    <a:pt x="2049" y="473"/>
                    <a:pt x="1608" y="0"/>
                    <a:pt x="1041"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63"/>
            <p:cNvSpPr/>
            <p:nvPr/>
          </p:nvSpPr>
          <p:spPr>
            <a:xfrm>
              <a:off x="668950" y="3617925"/>
              <a:ext cx="122875" cy="104475"/>
            </a:xfrm>
            <a:custGeom>
              <a:avLst/>
              <a:gdLst/>
              <a:ahLst/>
              <a:cxnLst/>
              <a:rect l="l" t="t" r="r" b="b"/>
              <a:pathLst>
                <a:path w="4915" h="4179" extrusionOk="0">
                  <a:moveTo>
                    <a:pt x="1040" y="1"/>
                  </a:moveTo>
                  <a:cubicBezTo>
                    <a:pt x="441" y="1"/>
                    <a:pt x="0" y="473"/>
                    <a:pt x="0" y="1072"/>
                  </a:cubicBezTo>
                  <a:lnTo>
                    <a:pt x="0" y="1797"/>
                  </a:lnTo>
                  <a:cubicBezTo>
                    <a:pt x="0" y="2364"/>
                    <a:pt x="473" y="2805"/>
                    <a:pt x="1040" y="2805"/>
                  </a:cubicBezTo>
                  <a:lnTo>
                    <a:pt x="2300" y="2805"/>
                  </a:lnTo>
                  <a:lnTo>
                    <a:pt x="3592" y="4097"/>
                  </a:lnTo>
                  <a:cubicBezTo>
                    <a:pt x="3672" y="4156"/>
                    <a:pt x="3764" y="4178"/>
                    <a:pt x="3853" y="4178"/>
                  </a:cubicBezTo>
                  <a:cubicBezTo>
                    <a:pt x="3905" y="4178"/>
                    <a:pt x="3955" y="4171"/>
                    <a:pt x="4001" y="4160"/>
                  </a:cubicBezTo>
                  <a:cubicBezTo>
                    <a:pt x="4127" y="4097"/>
                    <a:pt x="4190" y="3939"/>
                    <a:pt x="4190" y="3844"/>
                  </a:cubicBezTo>
                  <a:lnTo>
                    <a:pt x="4190" y="2742"/>
                  </a:lnTo>
                  <a:cubicBezTo>
                    <a:pt x="4600" y="2584"/>
                    <a:pt x="4915" y="2206"/>
                    <a:pt x="4915" y="1734"/>
                  </a:cubicBezTo>
                  <a:lnTo>
                    <a:pt x="4915" y="1072"/>
                  </a:lnTo>
                  <a:cubicBezTo>
                    <a:pt x="4915" y="473"/>
                    <a:pt x="4411" y="1"/>
                    <a:pt x="3875"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63"/>
            <p:cNvSpPr/>
            <p:nvPr/>
          </p:nvSpPr>
          <p:spPr>
            <a:xfrm>
              <a:off x="580725" y="3721900"/>
              <a:ext cx="141800" cy="192025"/>
            </a:xfrm>
            <a:custGeom>
              <a:avLst/>
              <a:gdLst/>
              <a:ahLst/>
              <a:cxnLst/>
              <a:rect l="l" t="t" r="r" b="b"/>
              <a:pathLst>
                <a:path w="5672" h="7681" extrusionOk="0">
                  <a:moveTo>
                    <a:pt x="3340" y="4506"/>
                  </a:moveTo>
                  <a:lnTo>
                    <a:pt x="3718" y="5577"/>
                  </a:lnTo>
                  <a:lnTo>
                    <a:pt x="1229" y="5577"/>
                  </a:lnTo>
                  <a:lnTo>
                    <a:pt x="1450" y="4600"/>
                  </a:lnTo>
                  <a:lnTo>
                    <a:pt x="1450" y="4506"/>
                  </a:lnTo>
                  <a:close/>
                  <a:moveTo>
                    <a:pt x="1450" y="1"/>
                  </a:moveTo>
                  <a:cubicBezTo>
                    <a:pt x="1135" y="1"/>
                    <a:pt x="883" y="221"/>
                    <a:pt x="788" y="505"/>
                  </a:cubicBezTo>
                  <a:lnTo>
                    <a:pt x="95" y="3624"/>
                  </a:lnTo>
                  <a:cubicBezTo>
                    <a:pt x="1" y="4096"/>
                    <a:pt x="316" y="4506"/>
                    <a:pt x="757" y="4506"/>
                  </a:cubicBezTo>
                  <a:lnTo>
                    <a:pt x="95" y="7247"/>
                  </a:lnTo>
                  <a:cubicBezTo>
                    <a:pt x="32" y="7436"/>
                    <a:pt x="158" y="7593"/>
                    <a:pt x="316" y="7656"/>
                  </a:cubicBezTo>
                  <a:cubicBezTo>
                    <a:pt x="350" y="7668"/>
                    <a:pt x="383" y="7673"/>
                    <a:pt x="415" y="7673"/>
                  </a:cubicBezTo>
                  <a:cubicBezTo>
                    <a:pt x="559" y="7673"/>
                    <a:pt x="679" y="7565"/>
                    <a:pt x="757" y="7436"/>
                  </a:cubicBezTo>
                  <a:lnTo>
                    <a:pt x="1040" y="6301"/>
                  </a:lnTo>
                  <a:lnTo>
                    <a:pt x="3939" y="6301"/>
                  </a:lnTo>
                  <a:lnTo>
                    <a:pt x="4254" y="7152"/>
                  </a:lnTo>
                  <a:cubicBezTo>
                    <a:pt x="4358" y="7492"/>
                    <a:pt x="4637" y="7680"/>
                    <a:pt x="4908" y="7680"/>
                  </a:cubicBezTo>
                  <a:cubicBezTo>
                    <a:pt x="4964" y="7680"/>
                    <a:pt x="5019" y="7672"/>
                    <a:pt x="5073" y="7656"/>
                  </a:cubicBezTo>
                  <a:cubicBezTo>
                    <a:pt x="5451" y="7593"/>
                    <a:pt x="5672" y="7184"/>
                    <a:pt x="5609" y="6837"/>
                  </a:cubicBezTo>
                  <a:lnTo>
                    <a:pt x="4569" y="3687"/>
                  </a:lnTo>
                  <a:cubicBezTo>
                    <a:pt x="4506" y="3372"/>
                    <a:pt x="4222" y="3183"/>
                    <a:pt x="3907" y="3183"/>
                  </a:cubicBezTo>
                  <a:lnTo>
                    <a:pt x="3183" y="3183"/>
                  </a:lnTo>
                  <a:cubicBezTo>
                    <a:pt x="2994" y="3183"/>
                    <a:pt x="2836" y="3025"/>
                    <a:pt x="2836" y="2836"/>
                  </a:cubicBezTo>
                  <a:cubicBezTo>
                    <a:pt x="2836" y="2615"/>
                    <a:pt x="2994" y="2458"/>
                    <a:pt x="3183" y="2458"/>
                  </a:cubicBezTo>
                  <a:lnTo>
                    <a:pt x="4222" y="2458"/>
                  </a:lnTo>
                  <a:cubicBezTo>
                    <a:pt x="4600" y="2458"/>
                    <a:pt x="4915" y="2143"/>
                    <a:pt x="4915" y="1765"/>
                  </a:cubicBezTo>
                  <a:cubicBezTo>
                    <a:pt x="4915" y="1355"/>
                    <a:pt x="4600" y="1040"/>
                    <a:pt x="4222" y="1040"/>
                  </a:cubicBezTo>
                  <a:lnTo>
                    <a:pt x="2332" y="1040"/>
                  </a:lnTo>
                  <a:lnTo>
                    <a:pt x="2080" y="379"/>
                  </a:lnTo>
                  <a:cubicBezTo>
                    <a:pt x="1985" y="158"/>
                    <a:pt x="1733" y="1"/>
                    <a:pt x="1450"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63"/>
            <p:cNvSpPr/>
            <p:nvPr/>
          </p:nvSpPr>
          <p:spPr>
            <a:xfrm>
              <a:off x="800475" y="3662050"/>
              <a:ext cx="51225" cy="51200"/>
            </a:xfrm>
            <a:custGeom>
              <a:avLst/>
              <a:gdLst/>
              <a:ahLst/>
              <a:cxnLst/>
              <a:rect l="l" t="t" r="r" b="b"/>
              <a:pathLst>
                <a:path w="2049" h="2048" extrusionOk="0">
                  <a:moveTo>
                    <a:pt x="1009" y="0"/>
                  </a:moveTo>
                  <a:cubicBezTo>
                    <a:pt x="442" y="0"/>
                    <a:pt x="1" y="473"/>
                    <a:pt x="1" y="1040"/>
                  </a:cubicBezTo>
                  <a:cubicBezTo>
                    <a:pt x="1" y="1607"/>
                    <a:pt x="442" y="2048"/>
                    <a:pt x="1009" y="2048"/>
                  </a:cubicBezTo>
                  <a:cubicBezTo>
                    <a:pt x="1576" y="2048"/>
                    <a:pt x="2048" y="1607"/>
                    <a:pt x="2048" y="1040"/>
                  </a:cubicBezTo>
                  <a:cubicBezTo>
                    <a:pt x="2048" y="473"/>
                    <a:pt x="1576" y="0"/>
                    <a:pt x="1009"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63"/>
            <p:cNvSpPr/>
            <p:nvPr/>
          </p:nvSpPr>
          <p:spPr>
            <a:xfrm>
              <a:off x="738250" y="3722700"/>
              <a:ext cx="141800" cy="192600"/>
            </a:xfrm>
            <a:custGeom>
              <a:avLst/>
              <a:gdLst/>
              <a:ahLst/>
              <a:cxnLst/>
              <a:rect l="l" t="t" r="r" b="b"/>
              <a:pathLst>
                <a:path w="5672" h="7704" extrusionOk="0">
                  <a:moveTo>
                    <a:pt x="4222" y="4474"/>
                  </a:moveTo>
                  <a:lnTo>
                    <a:pt x="4222" y="4568"/>
                  </a:lnTo>
                  <a:lnTo>
                    <a:pt x="4443" y="5545"/>
                  </a:lnTo>
                  <a:lnTo>
                    <a:pt x="1985" y="5545"/>
                  </a:lnTo>
                  <a:lnTo>
                    <a:pt x="2332" y="4474"/>
                  </a:lnTo>
                  <a:close/>
                  <a:moveTo>
                    <a:pt x="4222" y="0"/>
                  </a:moveTo>
                  <a:cubicBezTo>
                    <a:pt x="3939" y="0"/>
                    <a:pt x="3718" y="158"/>
                    <a:pt x="3592" y="378"/>
                  </a:cubicBezTo>
                  <a:lnTo>
                    <a:pt x="3340" y="1071"/>
                  </a:lnTo>
                  <a:lnTo>
                    <a:pt x="1450" y="1071"/>
                  </a:lnTo>
                  <a:cubicBezTo>
                    <a:pt x="1072" y="1071"/>
                    <a:pt x="757" y="1386"/>
                    <a:pt x="757" y="1764"/>
                  </a:cubicBezTo>
                  <a:cubicBezTo>
                    <a:pt x="757" y="2174"/>
                    <a:pt x="1072" y="2489"/>
                    <a:pt x="1450" y="2489"/>
                  </a:cubicBezTo>
                  <a:lnTo>
                    <a:pt x="2490" y="2489"/>
                  </a:lnTo>
                  <a:cubicBezTo>
                    <a:pt x="2679" y="2489"/>
                    <a:pt x="2836" y="2646"/>
                    <a:pt x="2836" y="2835"/>
                  </a:cubicBezTo>
                  <a:cubicBezTo>
                    <a:pt x="2836" y="3024"/>
                    <a:pt x="2679" y="3182"/>
                    <a:pt x="2490" y="3182"/>
                  </a:cubicBezTo>
                  <a:lnTo>
                    <a:pt x="1765" y="3182"/>
                  </a:lnTo>
                  <a:cubicBezTo>
                    <a:pt x="1450" y="3182"/>
                    <a:pt x="1198" y="3371"/>
                    <a:pt x="1103" y="3686"/>
                  </a:cubicBezTo>
                  <a:lnTo>
                    <a:pt x="95" y="6837"/>
                  </a:lnTo>
                  <a:cubicBezTo>
                    <a:pt x="1" y="7215"/>
                    <a:pt x="190" y="7593"/>
                    <a:pt x="599" y="7687"/>
                  </a:cubicBezTo>
                  <a:cubicBezTo>
                    <a:pt x="643" y="7696"/>
                    <a:pt x="690" y="7701"/>
                    <a:pt x="738" y="7701"/>
                  </a:cubicBezTo>
                  <a:cubicBezTo>
                    <a:pt x="1030" y="7701"/>
                    <a:pt x="1364" y="7531"/>
                    <a:pt x="1418" y="7152"/>
                  </a:cubicBezTo>
                  <a:lnTo>
                    <a:pt x="1733" y="6301"/>
                  </a:lnTo>
                  <a:lnTo>
                    <a:pt x="4632" y="6301"/>
                  </a:lnTo>
                  <a:lnTo>
                    <a:pt x="4915" y="7435"/>
                  </a:lnTo>
                  <a:cubicBezTo>
                    <a:pt x="4967" y="7591"/>
                    <a:pt x="5104" y="7704"/>
                    <a:pt x="5257" y="7704"/>
                  </a:cubicBezTo>
                  <a:cubicBezTo>
                    <a:pt x="5290" y="7704"/>
                    <a:pt x="5323" y="7698"/>
                    <a:pt x="5356" y="7687"/>
                  </a:cubicBezTo>
                  <a:cubicBezTo>
                    <a:pt x="5546" y="7624"/>
                    <a:pt x="5672" y="7435"/>
                    <a:pt x="5577" y="7246"/>
                  </a:cubicBezTo>
                  <a:lnTo>
                    <a:pt x="4915" y="4537"/>
                  </a:lnTo>
                  <a:cubicBezTo>
                    <a:pt x="5356" y="4474"/>
                    <a:pt x="5672" y="4064"/>
                    <a:pt x="5609" y="3623"/>
                  </a:cubicBezTo>
                  <a:lnTo>
                    <a:pt x="4884" y="504"/>
                  </a:lnTo>
                  <a:cubicBezTo>
                    <a:pt x="4821" y="189"/>
                    <a:pt x="4537" y="0"/>
                    <a:pt x="4222"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841"/>
        <p:cNvGrpSpPr/>
        <p:nvPr/>
      </p:nvGrpSpPr>
      <p:grpSpPr>
        <a:xfrm>
          <a:off x="0" y="0"/>
          <a:ext cx="0" cy="0"/>
          <a:chOff x="0" y="0"/>
          <a:chExt cx="0" cy="0"/>
        </a:xfrm>
      </p:grpSpPr>
      <p:pic>
        <p:nvPicPr>
          <p:cNvPr id="842" name="Google Shape;842;p64"/>
          <p:cNvPicPr preferRelativeResize="0"/>
          <p:nvPr/>
        </p:nvPicPr>
        <p:blipFill rotWithShape="1">
          <a:blip r:embed="rId3">
            <a:alphaModFix/>
          </a:blip>
          <a:srcRect l="29468" r="29171" b="19536"/>
          <a:stretch/>
        </p:blipFill>
        <p:spPr>
          <a:xfrm>
            <a:off x="2418325" y="1772875"/>
            <a:ext cx="781001" cy="1519299"/>
          </a:xfrm>
          <a:prstGeom prst="rect">
            <a:avLst/>
          </a:prstGeom>
          <a:noFill/>
          <a:ln>
            <a:noFill/>
          </a:ln>
        </p:spPr>
      </p:pic>
      <p:sp>
        <p:nvSpPr>
          <p:cNvPr id="843" name="Google Shape;843;p64"/>
          <p:cNvSpPr/>
          <p:nvPr/>
        </p:nvSpPr>
        <p:spPr>
          <a:xfrm rot="-8657329">
            <a:off x="8034433" y="219630"/>
            <a:ext cx="814396" cy="927957"/>
          </a:xfrm>
          <a:custGeom>
            <a:avLst/>
            <a:gdLst/>
            <a:ahLst/>
            <a:cxnLst/>
            <a:rect l="l" t="t" r="r" b="b"/>
            <a:pathLst>
              <a:path w="18329" h="21503" extrusionOk="0">
                <a:moveTo>
                  <a:pt x="6113" y="1"/>
                </a:moveTo>
                <a:cubicBezTo>
                  <a:pt x="4661" y="1"/>
                  <a:pt x="3291" y="479"/>
                  <a:pt x="2158" y="1635"/>
                </a:cubicBezTo>
                <a:cubicBezTo>
                  <a:pt x="851" y="2972"/>
                  <a:pt x="91" y="4796"/>
                  <a:pt x="91" y="6681"/>
                </a:cubicBezTo>
                <a:cubicBezTo>
                  <a:pt x="0" y="9720"/>
                  <a:pt x="1672" y="11939"/>
                  <a:pt x="4590" y="12760"/>
                </a:cubicBezTo>
                <a:cubicBezTo>
                  <a:pt x="5137" y="12912"/>
                  <a:pt x="5654" y="13064"/>
                  <a:pt x="6170" y="13155"/>
                </a:cubicBezTo>
                <a:cubicBezTo>
                  <a:pt x="7052" y="13307"/>
                  <a:pt x="7812" y="13854"/>
                  <a:pt x="8268" y="14584"/>
                </a:cubicBezTo>
                <a:cubicBezTo>
                  <a:pt x="8481" y="14918"/>
                  <a:pt x="8693" y="15252"/>
                  <a:pt x="8876" y="15617"/>
                </a:cubicBezTo>
                <a:cubicBezTo>
                  <a:pt x="9362" y="16711"/>
                  <a:pt x="9818" y="17836"/>
                  <a:pt x="10395" y="18869"/>
                </a:cubicBezTo>
                <a:cubicBezTo>
                  <a:pt x="10791" y="19599"/>
                  <a:pt x="11277" y="20267"/>
                  <a:pt x="11885" y="20845"/>
                </a:cubicBezTo>
                <a:cubicBezTo>
                  <a:pt x="12367" y="21282"/>
                  <a:pt x="12984" y="21502"/>
                  <a:pt x="13602" y="21502"/>
                </a:cubicBezTo>
                <a:cubicBezTo>
                  <a:pt x="14230" y="21502"/>
                  <a:pt x="14860" y="21274"/>
                  <a:pt x="15350" y="20815"/>
                </a:cubicBezTo>
                <a:cubicBezTo>
                  <a:pt x="15867" y="20328"/>
                  <a:pt x="16292" y="19751"/>
                  <a:pt x="16627" y="19143"/>
                </a:cubicBezTo>
                <a:cubicBezTo>
                  <a:pt x="17751" y="17167"/>
                  <a:pt x="18177" y="15039"/>
                  <a:pt x="18329" y="12790"/>
                </a:cubicBezTo>
                <a:cubicBezTo>
                  <a:pt x="18238" y="11787"/>
                  <a:pt x="18207" y="10784"/>
                  <a:pt x="18055" y="9842"/>
                </a:cubicBezTo>
                <a:cubicBezTo>
                  <a:pt x="17447" y="6286"/>
                  <a:pt x="15745" y="3520"/>
                  <a:pt x="12554" y="1726"/>
                </a:cubicBezTo>
                <a:cubicBezTo>
                  <a:pt x="10943" y="906"/>
                  <a:pt x="9180" y="358"/>
                  <a:pt x="7386" y="115"/>
                </a:cubicBezTo>
                <a:cubicBezTo>
                  <a:pt x="6958" y="40"/>
                  <a:pt x="6532" y="1"/>
                  <a:pt x="61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64"/>
          <p:cNvSpPr/>
          <p:nvPr/>
        </p:nvSpPr>
        <p:spPr>
          <a:xfrm rot="-570688">
            <a:off x="7778935" y="139610"/>
            <a:ext cx="617104" cy="606141"/>
          </a:xfrm>
          <a:custGeom>
            <a:avLst/>
            <a:gdLst/>
            <a:ahLst/>
            <a:cxnLst/>
            <a:rect l="l" t="t" r="r" b="b"/>
            <a:pathLst>
              <a:path w="20123" h="20877" extrusionOk="0">
                <a:moveTo>
                  <a:pt x="10964" y="0"/>
                </a:moveTo>
                <a:cubicBezTo>
                  <a:pt x="10633" y="0"/>
                  <a:pt x="10301" y="19"/>
                  <a:pt x="9970" y="57"/>
                </a:cubicBezTo>
                <a:cubicBezTo>
                  <a:pt x="7113" y="452"/>
                  <a:pt x="4620" y="2245"/>
                  <a:pt x="2918" y="4586"/>
                </a:cubicBezTo>
                <a:cubicBezTo>
                  <a:pt x="1003" y="7230"/>
                  <a:pt x="0" y="10422"/>
                  <a:pt x="122" y="13674"/>
                </a:cubicBezTo>
                <a:cubicBezTo>
                  <a:pt x="122" y="15224"/>
                  <a:pt x="487" y="16774"/>
                  <a:pt x="1247" y="18142"/>
                </a:cubicBezTo>
                <a:cubicBezTo>
                  <a:pt x="2006" y="19510"/>
                  <a:pt x="3313" y="20483"/>
                  <a:pt x="4864" y="20817"/>
                </a:cubicBezTo>
                <a:cubicBezTo>
                  <a:pt x="5114" y="20858"/>
                  <a:pt x="5364" y="20876"/>
                  <a:pt x="5614" y="20876"/>
                </a:cubicBezTo>
                <a:cubicBezTo>
                  <a:pt x="6851" y="20876"/>
                  <a:pt x="8077" y="20421"/>
                  <a:pt x="9241" y="19966"/>
                </a:cubicBezTo>
                <a:lnTo>
                  <a:pt x="14864" y="17777"/>
                </a:lnTo>
                <a:cubicBezTo>
                  <a:pt x="15806" y="17473"/>
                  <a:pt x="16657" y="17018"/>
                  <a:pt x="17417" y="16410"/>
                </a:cubicBezTo>
                <a:lnTo>
                  <a:pt x="17447" y="16410"/>
                </a:lnTo>
                <a:cubicBezTo>
                  <a:pt x="19393" y="14616"/>
                  <a:pt x="20122" y="11090"/>
                  <a:pt x="19849" y="8537"/>
                </a:cubicBezTo>
                <a:cubicBezTo>
                  <a:pt x="19575" y="5832"/>
                  <a:pt x="18238" y="3188"/>
                  <a:pt x="15988" y="1577"/>
                </a:cubicBezTo>
                <a:cubicBezTo>
                  <a:pt x="14526" y="550"/>
                  <a:pt x="12760" y="0"/>
                  <a:pt x="109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45" name="Google Shape;845;p64"/>
          <p:cNvGrpSpPr/>
          <p:nvPr/>
        </p:nvGrpSpPr>
        <p:grpSpPr>
          <a:xfrm>
            <a:off x="8114217" y="449815"/>
            <a:ext cx="406513" cy="404252"/>
            <a:chOff x="580725" y="3617925"/>
            <a:chExt cx="299325" cy="297375"/>
          </a:xfrm>
        </p:grpSpPr>
        <p:sp>
          <p:nvSpPr>
            <p:cNvPr id="846" name="Google Shape;846;p64"/>
            <p:cNvSpPr/>
            <p:nvPr/>
          </p:nvSpPr>
          <p:spPr>
            <a:xfrm>
              <a:off x="609075" y="3662050"/>
              <a:ext cx="51225" cy="51200"/>
            </a:xfrm>
            <a:custGeom>
              <a:avLst/>
              <a:gdLst/>
              <a:ahLst/>
              <a:cxnLst/>
              <a:rect l="l" t="t" r="r" b="b"/>
              <a:pathLst>
                <a:path w="2049" h="2048" extrusionOk="0">
                  <a:moveTo>
                    <a:pt x="1041" y="0"/>
                  </a:moveTo>
                  <a:cubicBezTo>
                    <a:pt x="473" y="0"/>
                    <a:pt x="1" y="473"/>
                    <a:pt x="1" y="1040"/>
                  </a:cubicBezTo>
                  <a:cubicBezTo>
                    <a:pt x="1" y="1607"/>
                    <a:pt x="473" y="2048"/>
                    <a:pt x="1041" y="2048"/>
                  </a:cubicBezTo>
                  <a:cubicBezTo>
                    <a:pt x="1608" y="2048"/>
                    <a:pt x="2049" y="1607"/>
                    <a:pt x="2049" y="1040"/>
                  </a:cubicBezTo>
                  <a:cubicBezTo>
                    <a:pt x="2049" y="473"/>
                    <a:pt x="1608" y="0"/>
                    <a:pt x="1041"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64"/>
            <p:cNvSpPr/>
            <p:nvPr/>
          </p:nvSpPr>
          <p:spPr>
            <a:xfrm>
              <a:off x="668950" y="3617925"/>
              <a:ext cx="122875" cy="104475"/>
            </a:xfrm>
            <a:custGeom>
              <a:avLst/>
              <a:gdLst/>
              <a:ahLst/>
              <a:cxnLst/>
              <a:rect l="l" t="t" r="r" b="b"/>
              <a:pathLst>
                <a:path w="4915" h="4179" extrusionOk="0">
                  <a:moveTo>
                    <a:pt x="1040" y="1"/>
                  </a:moveTo>
                  <a:cubicBezTo>
                    <a:pt x="441" y="1"/>
                    <a:pt x="0" y="473"/>
                    <a:pt x="0" y="1072"/>
                  </a:cubicBezTo>
                  <a:lnTo>
                    <a:pt x="0" y="1797"/>
                  </a:lnTo>
                  <a:cubicBezTo>
                    <a:pt x="0" y="2364"/>
                    <a:pt x="473" y="2805"/>
                    <a:pt x="1040" y="2805"/>
                  </a:cubicBezTo>
                  <a:lnTo>
                    <a:pt x="2300" y="2805"/>
                  </a:lnTo>
                  <a:lnTo>
                    <a:pt x="3592" y="4097"/>
                  </a:lnTo>
                  <a:cubicBezTo>
                    <a:pt x="3672" y="4156"/>
                    <a:pt x="3764" y="4178"/>
                    <a:pt x="3853" y="4178"/>
                  </a:cubicBezTo>
                  <a:cubicBezTo>
                    <a:pt x="3905" y="4178"/>
                    <a:pt x="3955" y="4171"/>
                    <a:pt x="4001" y="4160"/>
                  </a:cubicBezTo>
                  <a:cubicBezTo>
                    <a:pt x="4127" y="4097"/>
                    <a:pt x="4190" y="3939"/>
                    <a:pt x="4190" y="3844"/>
                  </a:cubicBezTo>
                  <a:lnTo>
                    <a:pt x="4190" y="2742"/>
                  </a:lnTo>
                  <a:cubicBezTo>
                    <a:pt x="4600" y="2584"/>
                    <a:pt x="4915" y="2206"/>
                    <a:pt x="4915" y="1734"/>
                  </a:cubicBezTo>
                  <a:lnTo>
                    <a:pt x="4915" y="1072"/>
                  </a:lnTo>
                  <a:cubicBezTo>
                    <a:pt x="4915" y="473"/>
                    <a:pt x="4411" y="1"/>
                    <a:pt x="3875"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64"/>
            <p:cNvSpPr/>
            <p:nvPr/>
          </p:nvSpPr>
          <p:spPr>
            <a:xfrm>
              <a:off x="580725" y="3721900"/>
              <a:ext cx="141800" cy="192025"/>
            </a:xfrm>
            <a:custGeom>
              <a:avLst/>
              <a:gdLst/>
              <a:ahLst/>
              <a:cxnLst/>
              <a:rect l="l" t="t" r="r" b="b"/>
              <a:pathLst>
                <a:path w="5672" h="7681" extrusionOk="0">
                  <a:moveTo>
                    <a:pt x="3340" y="4506"/>
                  </a:moveTo>
                  <a:lnTo>
                    <a:pt x="3718" y="5577"/>
                  </a:lnTo>
                  <a:lnTo>
                    <a:pt x="1229" y="5577"/>
                  </a:lnTo>
                  <a:lnTo>
                    <a:pt x="1450" y="4600"/>
                  </a:lnTo>
                  <a:lnTo>
                    <a:pt x="1450" y="4506"/>
                  </a:lnTo>
                  <a:close/>
                  <a:moveTo>
                    <a:pt x="1450" y="1"/>
                  </a:moveTo>
                  <a:cubicBezTo>
                    <a:pt x="1135" y="1"/>
                    <a:pt x="883" y="221"/>
                    <a:pt x="788" y="505"/>
                  </a:cubicBezTo>
                  <a:lnTo>
                    <a:pt x="95" y="3624"/>
                  </a:lnTo>
                  <a:cubicBezTo>
                    <a:pt x="1" y="4096"/>
                    <a:pt x="316" y="4506"/>
                    <a:pt x="757" y="4506"/>
                  </a:cubicBezTo>
                  <a:lnTo>
                    <a:pt x="95" y="7247"/>
                  </a:lnTo>
                  <a:cubicBezTo>
                    <a:pt x="32" y="7436"/>
                    <a:pt x="158" y="7593"/>
                    <a:pt x="316" y="7656"/>
                  </a:cubicBezTo>
                  <a:cubicBezTo>
                    <a:pt x="350" y="7668"/>
                    <a:pt x="383" y="7673"/>
                    <a:pt x="415" y="7673"/>
                  </a:cubicBezTo>
                  <a:cubicBezTo>
                    <a:pt x="559" y="7673"/>
                    <a:pt x="679" y="7565"/>
                    <a:pt x="757" y="7436"/>
                  </a:cubicBezTo>
                  <a:lnTo>
                    <a:pt x="1040" y="6301"/>
                  </a:lnTo>
                  <a:lnTo>
                    <a:pt x="3939" y="6301"/>
                  </a:lnTo>
                  <a:lnTo>
                    <a:pt x="4254" y="7152"/>
                  </a:lnTo>
                  <a:cubicBezTo>
                    <a:pt x="4358" y="7492"/>
                    <a:pt x="4637" y="7680"/>
                    <a:pt x="4908" y="7680"/>
                  </a:cubicBezTo>
                  <a:cubicBezTo>
                    <a:pt x="4964" y="7680"/>
                    <a:pt x="5019" y="7672"/>
                    <a:pt x="5073" y="7656"/>
                  </a:cubicBezTo>
                  <a:cubicBezTo>
                    <a:pt x="5451" y="7593"/>
                    <a:pt x="5672" y="7184"/>
                    <a:pt x="5609" y="6837"/>
                  </a:cubicBezTo>
                  <a:lnTo>
                    <a:pt x="4569" y="3687"/>
                  </a:lnTo>
                  <a:cubicBezTo>
                    <a:pt x="4506" y="3372"/>
                    <a:pt x="4222" y="3183"/>
                    <a:pt x="3907" y="3183"/>
                  </a:cubicBezTo>
                  <a:lnTo>
                    <a:pt x="3183" y="3183"/>
                  </a:lnTo>
                  <a:cubicBezTo>
                    <a:pt x="2994" y="3183"/>
                    <a:pt x="2836" y="3025"/>
                    <a:pt x="2836" y="2836"/>
                  </a:cubicBezTo>
                  <a:cubicBezTo>
                    <a:pt x="2836" y="2615"/>
                    <a:pt x="2994" y="2458"/>
                    <a:pt x="3183" y="2458"/>
                  </a:cubicBezTo>
                  <a:lnTo>
                    <a:pt x="4222" y="2458"/>
                  </a:lnTo>
                  <a:cubicBezTo>
                    <a:pt x="4600" y="2458"/>
                    <a:pt x="4915" y="2143"/>
                    <a:pt x="4915" y="1765"/>
                  </a:cubicBezTo>
                  <a:cubicBezTo>
                    <a:pt x="4915" y="1355"/>
                    <a:pt x="4600" y="1040"/>
                    <a:pt x="4222" y="1040"/>
                  </a:cubicBezTo>
                  <a:lnTo>
                    <a:pt x="2332" y="1040"/>
                  </a:lnTo>
                  <a:lnTo>
                    <a:pt x="2080" y="379"/>
                  </a:lnTo>
                  <a:cubicBezTo>
                    <a:pt x="1985" y="158"/>
                    <a:pt x="1733" y="1"/>
                    <a:pt x="1450"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64"/>
            <p:cNvSpPr/>
            <p:nvPr/>
          </p:nvSpPr>
          <p:spPr>
            <a:xfrm>
              <a:off x="800475" y="3662050"/>
              <a:ext cx="51225" cy="51200"/>
            </a:xfrm>
            <a:custGeom>
              <a:avLst/>
              <a:gdLst/>
              <a:ahLst/>
              <a:cxnLst/>
              <a:rect l="l" t="t" r="r" b="b"/>
              <a:pathLst>
                <a:path w="2049" h="2048" extrusionOk="0">
                  <a:moveTo>
                    <a:pt x="1009" y="0"/>
                  </a:moveTo>
                  <a:cubicBezTo>
                    <a:pt x="442" y="0"/>
                    <a:pt x="1" y="473"/>
                    <a:pt x="1" y="1040"/>
                  </a:cubicBezTo>
                  <a:cubicBezTo>
                    <a:pt x="1" y="1607"/>
                    <a:pt x="442" y="2048"/>
                    <a:pt x="1009" y="2048"/>
                  </a:cubicBezTo>
                  <a:cubicBezTo>
                    <a:pt x="1576" y="2048"/>
                    <a:pt x="2048" y="1607"/>
                    <a:pt x="2048" y="1040"/>
                  </a:cubicBezTo>
                  <a:cubicBezTo>
                    <a:pt x="2048" y="473"/>
                    <a:pt x="1576" y="0"/>
                    <a:pt x="1009"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64"/>
            <p:cNvSpPr/>
            <p:nvPr/>
          </p:nvSpPr>
          <p:spPr>
            <a:xfrm>
              <a:off x="738250" y="3722700"/>
              <a:ext cx="141800" cy="192600"/>
            </a:xfrm>
            <a:custGeom>
              <a:avLst/>
              <a:gdLst/>
              <a:ahLst/>
              <a:cxnLst/>
              <a:rect l="l" t="t" r="r" b="b"/>
              <a:pathLst>
                <a:path w="5672" h="7704" extrusionOk="0">
                  <a:moveTo>
                    <a:pt x="4222" y="4474"/>
                  </a:moveTo>
                  <a:lnTo>
                    <a:pt x="4222" y="4568"/>
                  </a:lnTo>
                  <a:lnTo>
                    <a:pt x="4443" y="5545"/>
                  </a:lnTo>
                  <a:lnTo>
                    <a:pt x="1985" y="5545"/>
                  </a:lnTo>
                  <a:lnTo>
                    <a:pt x="2332" y="4474"/>
                  </a:lnTo>
                  <a:close/>
                  <a:moveTo>
                    <a:pt x="4222" y="0"/>
                  </a:moveTo>
                  <a:cubicBezTo>
                    <a:pt x="3939" y="0"/>
                    <a:pt x="3718" y="158"/>
                    <a:pt x="3592" y="378"/>
                  </a:cubicBezTo>
                  <a:lnTo>
                    <a:pt x="3340" y="1071"/>
                  </a:lnTo>
                  <a:lnTo>
                    <a:pt x="1450" y="1071"/>
                  </a:lnTo>
                  <a:cubicBezTo>
                    <a:pt x="1072" y="1071"/>
                    <a:pt x="757" y="1386"/>
                    <a:pt x="757" y="1764"/>
                  </a:cubicBezTo>
                  <a:cubicBezTo>
                    <a:pt x="757" y="2174"/>
                    <a:pt x="1072" y="2489"/>
                    <a:pt x="1450" y="2489"/>
                  </a:cubicBezTo>
                  <a:lnTo>
                    <a:pt x="2490" y="2489"/>
                  </a:lnTo>
                  <a:cubicBezTo>
                    <a:pt x="2679" y="2489"/>
                    <a:pt x="2836" y="2646"/>
                    <a:pt x="2836" y="2835"/>
                  </a:cubicBezTo>
                  <a:cubicBezTo>
                    <a:pt x="2836" y="3024"/>
                    <a:pt x="2679" y="3182"/>
                    <a:pt x="2490" y="3182"/>
                  </a:cubicBezTo>
                  <a:lnTo>
                    <a:pt x="1765" y="3182"/>
                  </a:lnTo>
                  <a:cubicBezTo>
                    <a:pt x="1450" y="3182"/>
                    <a:pt x="1198" y="3371"/>
                    <a:pt x="1103" y="3686"/>
                  </a:cubicBezTo>
                  <a:lnTo>
                    <a:pt x="95" y="6837"/>
                  </a:lnTo>
                  <a:cubicBezTo>
                    <a:pt x="1" y="7215"/>
                    <a:pt x="190" y="7593"/>
                    <a:pt x="599" y="7687"/>
                  </a:cubicBezTo>
                  <a:cubicBezTo>
                    <a:pt x="643" y="7696"/>
                    <a:pt x="690" y="7701"/>
                    <a:pt x="738" y="7701"/>
                  </a:cubicBezTo>
                  <a:cubicBezTo>
                    <a:pt x="1030" y="7701"/>
                    <a:pt x="1364" y="7531"/>
                    <a:pt x="1418" y="7152"/>
                  </a:cubicBezTo>
                  <a:lnTo>
                    <a:pt x="1733" y="6301"/>
                  </a:lnTo>
                  <a:lnTo>
                    <a:pt x="4632" y="6301"/>
                  </a:lnTo>
                  <a:lnTo>
                    <a:pt x="4915" y="7435"/>
                  </a:lnTo>
                  <a:cubicBezTo>
                    <a:pt x="4967" y="7591"/>
                    <a:pt x="5104" y="7704"/>
                    <a:pt x="5257" y="7704"/>
                  </a:cubicBezTo>
                  <a:cubicBezTo>
                    <a:pt x="5290" y="7704"/>
                    <a:pt x="5323" y="7698"/>
                    <a:pt x="5356" y="7687"/>
                  </a:cubicBezTo>
                  <a:cubicBezTo>
                    <a:pt x="5546" y="7624"/>
                    <a:pt x="5672" y="7435"/>
                    <a:pt x="5577" y="7246"/>
                  </a:cubicBezTo>
                  <a:lnTo>
                    <a:pt x="4915" y="4537"/>
                  </a:lnTo>
                  <a:cubicBezTo>
                    <a:pt x="5356" y="4474"/>
                    <a:pt x="5672" y="4064"/>
                    <a:pt x="5609" y="3623"/>
                  </a:cubicBezTo>
                  <a:lnTo>
                    <a:pt x="4884" y="504"/>
                  </a:lnTo>
                  <a:cubicBezTo>
                    <a:pt x="4821" y="189"/>
                    <a:pt x="4537" y="0"/>
                    <a:pt x="4222"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38"/>
          <p:cNvSpPr txBox="1">
            <a:spLocks noGrp="1"/>
          </p:cNvSpPr>
          <p:nvPr>
            <p:ph type="ctrTitle"/>
          </p:nvPr>
        </p:nvSpPr>
        <p:spPr>
          <a:xfrm>
            <a:off x="962650" y="3906450"/>
            <a:ext cx="2670900" cy="520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000">
                <a:solidFill>
                  <a:schemeClr val="accent2"/>
                </a:solidFill>
              </a:rPr>
              <a:t>Grace Zhang</a:t>
            </a:r>
            <a:endParaRPr sz="3000">
              <a:solidFill>
                <a:schemeClr val="accent2"/>
              </a:solidFill>
            </a:endParaRPr>
          </a:p>
        </p:txBody>
      </p:sp>
      <p:pic>
        <p:nvPicPr>
          <p:cNvPr id="350" name="Google Shape;350;p38"/>
          <p:cNvPicPr preferRelativeResize="0"/>
          <p:nvPr/>
        </p:nvPicPr>
        <p:blipFill rotWithShape="1">
          <a:blip r:embed="rId3">
            <a:alphaModFix/>
          </a:blip>
          <a:srcRect l="10658"/>
          <a:stretch/>
        </p:blipFill>
        <p:spPr>
          <a:xfrm>
            <a:off x="290000" y="320550"/>
            <a:ext cx="3112200" cy="3483526"/>
          </a:xfrm>
          <a:prstGeom prst="rect">
            <a:avLst/>
          </a:prstGeom>
          <a:noFill/>
          <a:ln>
            <a:noFill/>
          </a:ln>
        </p:spPr>
      </p:pic>
      <p:pic>
        <p:nvPicPr>
          <p:cNvPr id="351" name="Google Shape;351;p38"/>
          <p:cNvPicPr preferRelativeResize="0"/>
          <p:nvPr/>
        </p:nvPicPr>
        <p:blipFill rotWithShape="1">
          <a:blip r:embed="rId4">
            <a:alphaModFix/>
          </a:blip>
          <a:srcRect l="16541" t="21154" r="9874"/>
          <a:stretch/>
        </p:blipFill>
        <p:spPr>
          <a:xfrm>
            <a:off x="6226775" y="1096125"/>
            <a:ext cx="2615151" cy="3624199"/>
          </a:xfrm>
          <a:prstGeom prst="rect">
            <a:avLst/>
          </a:prstGeom>
          <a:noFill/>
          <a:ln>
            <a:noFill/>
          </a:ln>
        </p:spPr>
      </p:pic>
      <p:sp>
        <p:nvSpPr>
          <p:cNvPr id="352" name="Google Shape;352;p38"/>
          <p:cNvSpPr txBox="1">
            <a:spLocks noGrp="1"/>
          </p:cNvSpPr>
          <p:nvPr>
            <p:ph type="ctrTitle"/>
          </p:nvPr>
        </p:nvSpPr>
        <p:spPr>
          <a:xfrm>
            <a:off x="6045300" y="499150"/>
            <a:ext cx="2670900" cy="520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000">
                <a:solidFill>
                  <a:schemeClr val="accent2"/>
                </a:solidFill>
              </a:rPr>
              <a:t>Anthony Xie</a:t>
            </a:r>
            <a:endParaRPr sz="3000">
              <a:solidFill>
                <a:schemeClr val="accent2"/>
              </a:solidFill>
            </a:endParaRPr>
          </a:p>
        </p:txBody>
      </p:sp>
      <p:sp>
        <p:nvSpPr>
          <p:cNvPr id="353" name="Google Shape;353;p38"/>
          <p:cNvSpPr/>
          <p:nvPr/>
        </p:nvSpPr>
        <p:spPr>
          <a:xfrm>
            <a:off x="3766324" y="1691675"/>
            <a:ext cx="2037856" cy="1760140"/>
          </a:xfrm>
          <a:custGeom>
            <a:avLst/>
            <a:gdLst/>
            <a:ahLst/>
            <a:cxnLst/>
            <a:rect l="l" t="t" r="r" b="b"/>
            <a:pathLst>
              <a:path w="20123" h="20877" extrusionOk="0">
                <a:moveTo>
                  <a:pt x="10964" y="0"/>
                </a:moveTo>
                <a:cubicBezTo>
                  <a:pt x="10633" y="0"/>
                  <a:pt x="10301" y="19"/>
                  <a:pt x="9970" y="57"/>
                </a:cubicBezTo>
                <a:cubicBezTo>
                  <a:pt x="7113" y="452"/>
                  <a:pt x="4620" y="2245"/>
                  <a:pt x="2918" y="4586"/>
                </a:cubicBezTo>
                <a:cubicBezTo>
                  <a:pt x="1003" y="7230"/>
                  <a:pt x="0" y="10422"/>
                  <a:pt x="122" y="13674"/>
                </a:cubicBezTo>
                <a:cubicBezTo>
                  <a:pt x="122" y="15224"/>
                  <a:pt x="487" y="16774"/>
                  <a:pt x="1247" y="18142"/>
                </a:cubicBezTo>
                <a:cubicBezTo>
                  <a:pt x="2006" y="19510"/>
                  <a:pt x="3313" y="20483"/>
                  <a:pt x="4864" y="20817"/>
                </a:cubicBezTo>
                <a:cubicBezTo>
                  <a:pt x="5114" y="20858"/>
                  <a:pt x="5364" y="20876"/>
                  <a:pt x="5614" y="20876"/>
                </a:cubicBezTo>
                <a:cubicBezTo>
                  <a:pt x="6851" y="20876"/>
                  <a:pt x="8077" y="20421"/>
                  <a:pt x="9241" y="19966"/>
                </a:cubicBezTo>
                <a:lnTo>
                  <a:pt x="14864" y="17777"/>
                </a:lnTo>
                <a:cubicBezTo>
                  <a:pt x="15806" y="17473"/>
                  <a:pt x="16657" y="17018"/>
                  <a:pt x="17417" y="16410"/>
                </a:cubicBezTo>
                <a:lnTo>
                  <a:pt x="17447" y="16410"/>
                </a:lnTo>
                <a:cubicBezTo>
                  <a:pt x="19393" y="14616"/>
                  <a:pt x="20122" y="11090"/>
                  <a:pt x="19849" y="8537"/>
                </a:cubicBezTo>
                <a:cubicBezTo>
                  <a:pt x="19575" y="5832"/>
                  <a:pt x="18238" y="3188"/>
                  <a:pt x="15988" y="1577"/>
                </a:cubicBezTo>
                <a:cubicBezTo>
                  <a:pt x="14526" y="550"/>
                  <a:pt x="12760" y="0"/>
                  <a:pt x="109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8"/>
          <p:cNvSpPr txBox="1">
            <a:spLocks noGrp="1"/>
          </p:cNvSpPr>
          <p:nvPr>
            <p:ph type="ctrTitle" idx="4294967295"/>
          </p:nvPr>
        </p:nvSpPr>
        <p:spPr>
          <a:xfrm flipH="1">
            <a:off x="3506937" y="1899175"/>
            <a:ext cx="2615100" cy="1620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500" b="0"/>
              <a:t>developing team</a:t>
            </a:r>
            <a:endParaRPr sz="4500" b="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854"/>
        <p:cNvGrpSpPr/>
        <p:nvPr/>
      </p:nvGrpSpPr>
      <p:grpSpPr>
        <a:xfrm>
          <a:off x="0" y="0"/>
          <a:ext cx="0" cy="0"/>
          <a:chOff x="0" y="0"/>
          <a:chExt cx="0" cy="0"/>
        </a:xfrm>
      </p:grpSpPr>
      <p:pic>
        <p:nvPicPr>
          <p:cNvPr id="855" name="Google Shape;855;p65"/>
          <p:cNvPicPr preferRelativeResize="0"/>
          <p:nvPr/>
        </p:nvPicPr>
        <p:blipFill rotWithShape="1">
          <a:blip r:embed="rId3">
            <a:alphaModFix/>
          </a:blip>
          <a:srcRect l="29468" r="29171" b="19536"/>
          <a:stretch/>
        </p:blipFill>
        <p:spPr>
          <a:xfrm>
            <a:off x="5944675" y="1772875"/>
            <a:ext cx="781001" cy="1519299"/>
          </a:xfrm>
          <a:prstGeom prst="rect">
            <a:avLst/>
          </a:prstGeom>
          <a:noFill/>
          <a:ln>
            <a:noFill/>
          </a:ln>
        </p:spPr>
      </p:pic>
      <p:pic>
        <p:nvPicPr>
          <p:cNvPr id="856" name="Google Shape;856;p65"/>
          <p:cNvPicPr preferRelativeResize="0"/>
          <p:nvPr/>
        </p:nvPicPr>
        <p:blipFill rotWithShape="1">
          <a:blip r:embed="rId3">
            <a:alphaModFix/>
          </a:blip>
          <a:srcRect l="29468" r="29171" b="19536"/>
          <a:stretch/>
        </p:blipFill>
        <p:spPr>
          <a:xfrm>
            <a:off x="2418325" y="1772875"/>
            <a:ext cx="781001" cy="1519299"/>
          </a:xfrm>
          <a:prstGeom prst="rect">
            <a:avLst/>
          </a:prstGeom>
          <a:noFill/>
          <a:ln>
            <a:noFill/>
          </a:ln>
        </p:spPr>
      </p:pic>
      <p:cxnSp>
        <p:nvCxnSpPr>
          <p:cNvPr id="857" name="Google Shape;857;p65"/>
          <p:cNvCxnSpPr/>
          <p:nvPr/>
        </p:nvCxnSpPr>
        <p:spPr>
          <a:xfrm>
            <a:off x="2878500" y="3292174"/>
            <a:ext cx="3387000" cy="0"/>
          </a:xfrm>
          <a:prstGeom prst="straightConnector1">
            <a:avLst/>
          </a:prstGeom>
          <a:noFill/>
          <a:ln w="38100" cap="flat" cmpd="sng">
            <a:solidFill>
              <a:schemeClr val="dk2"/>
            </a:solidFill>
            <a:prstDash val="dash"/>
            <a:round/>
            <a:headEnd type="none" w="med" len="med"/>
            <a:tailEnd type="none" w="med" len="med"/>
          </a:ln>
        </p:spPr>
      </p:cxnSp>
      <p:sp>
        <p:nvSpPr>
          <p:cNvPr id="858" name="Google Shape;858;p65"/>
          <p:cNvSpPr/>
          <p:nvPr/>
        </p:nvSpPr>
        <p:spPr>
          <a:xfrm rot="-8657329">
            <a:off x="8034433" y="219630"/>
            <a:ext cx="814396" cy="927957"/>
          </a:xfrm>
          <a:custGeom>
            <a:avLst/>
            <a:gdLst/>
            <a:ahLst/>
            <a:cxnLst/>
            <a:rect l="l" t="t" r="r" b="b"/>
            <a:pathLst>
              <a:path w="18329" h="21503" extrusionOk="0">
                <a:moveTo>
                  <a:pt x="6113" y="1"/>
                </a:moveTo>
                <a:cubicBezTo>
                  <a:pt x="4661" y="1"/>
                  <a:pt x="3291" y="479"/>
                  <a:pt x="2158" y="1635"/>
                </a:cubicBezTo>
                <a:cubicBezTo>
                  <a:pt x="851" y="2972"/>
                  <a:pt x="91" y="4796"/>
                  <a:pt x="91" y="6681"/>
                </a:cubicBezTo>
                <a:cubicBezTo>
                  <a:pt x="0" y="9720"/>
                  <a:pt x="1672" y="11939"/>
                  <a:pt x="4590" y="12760"/>
                </a:cubicBezTo>
                <a:cubicBezTo>
                  <a:pt x="5137" y="12912"/>
                  <a:pt x="5654" y="13064"/>
                  <a:pt x="6170" y="13155"/>
                </a:cubicBezTo>
                <a:cubicBezTo>
                  <a:pt x="7052" y="13307"/>
                  <a:pt x="7812" y="13854"/>
                  <a:pt x="8268" y="14584"/>
                </a:cubicBezTo>
                <a:cubicBezTo>
                  <a:pt x="8481" y="14918"/>
                  <a:pt x="8693" y="15252"/>
                  <a:pt x="8876" y="15617"/>
                </a:cubicBezTo>
                <a:cubicBezTo>
                  <a:pt x="9362" y="16711"/>
                  <a:pt x="9818" y="17836"/>
                  <a:pt x="10395" y="18869"/>
                </a:cubicBezTo>
                <a:cubicBezTo>
                  <a:pt x="10791" y="19599"/>
                  <a:pt x="11277" y="20267"/>
                  <a:pt x="11885" y="20845"/>
                </a:cubicBezTo>
                <a:cubicBezTo>
                  <a:pt x="12367" y="21282"/>
                  <a:pt x="12984" y="21502"/>
                  <a:pt x="13602" y="21502"/>
                </a:cubicBezTo>
                <a:cubicBezTo>
                  <a:pt x="14230" y="21502"/>
                  <a:pt x="14860" y="21274"/>
                  <a:pt x="15350" y="20815"/>
                </a:cubicBezTo>
                <a:cubicBezTo>
                  <a:pt x="15867" y="20328"/>
                  <a:pt x="16292" y="19751"/>
                  <a:pt x="16627" y="19143"/>
                </a:cubicBezTo>
                <a:cubicBezTo>
                  <a:pt x="17751" y="17167"/>
                  <a:pt x="18177" y="15039"/>
                  <a:pt x="18329" y="12790"/>
                </a:cubicBezTo>
                <a:cubicBezTo>
                  <a:pt x="18238" y="11787"/>
                  <a:pt x="18207" y="10784"/>
                  <a:pt x="18055" y="9842"/>
                </a:cubicBezTo>
                <a:cubicBezTo>
                  <a:pt x="17447" y="6286"/>
                  <a:pt x="15745" y="3520"/>
                  <a:pt x="12554" y="1726"/>
                </a:cubicBezTo>
                <a:cubicBezTo>
                  <a:pt x="10943" y="906"/>
                  <a:pt x="9180" y="358"/>
                  <a:pt x="7386" y="115"/>
                </a:cubicBezTo>
                <a:cubicBezTo>
                  <a:pt x="6958" y="40"/>
                  <a:pt x="6532" y="1"/>
                  <a:pt x="61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65"/>
          <p:cNvSpPr/>
          <p:nvPr/>
        </p:nvSpPr>
        <p:spPr>
          <a:xfrm rot="-570688">
            <a:off x="7778935" y="139610"/>
            <a:ext cx="617104" cy="606141"/>
          </a:xfrm>
          <a:custGeom>
            <a:avLst/>
            <a:gdLst/>
            <a:ahLst/>
            <a:cxnLst/>
            <a:rect l="l" t="t" r="r" b="b"/>
            <a:pathLst>
              <a:path w="20123" h="20877" extrusionOk="0">
                <a:moveTo>
                  <a:pt x="10964" y="0"/>
                </a:moveTo>
                <a:cubicBezTo>
                  <a:pt x="10633" y="0"/>
                  <a:pt x="10301" y="19"/>
                  <a:pt x="9970" y="57"/>
                </a:cubicBezTo>
                <a:cubicBezTo>
                  <a:pt x="7113" y="452"/>
                  <a:pt x="4620" y="2245"/>
                  <a:pt x="2918" y="4586"/>
                </a:cubicBezTo>
                <a:cubicBezTo>
                  <a:pt x="1003" y="7230"/>
                  <a:pt x="0" y="10422"/>
                  <a:pt x="122" y="13674"/>
                </a:cubicBezTo>
                <a:cubicBezTo>
                  <a:pt x="122" y="15224"/>
                  <a:pt x="487" y="16774"/>
                  <a:pt x="1247" y="18142"/>
                </a:cubicBezTo>
                <a:cubicBezTo>
                  <a:pt x="2006" y="19510"/>
                  <a:pt x="3313" y="20483"/>
                  <a:pt x="4864" y="20817"/>
                </a:cubicBezTo>
                <a:cubicBezTo>
                  <a:pt x="5114" y="20858"/>
                  <a:pt x="5364" y="20876"/>
                  <a:pt x="5614" y="20876"/>
                </a:cubicBezTo>
                <a:cubicBezTo>
                  <a:pt x="6851" y="20876"/>
                  <a:pt x="8077" y="20421"/>
                  <a:pt x="9241" y="19966"/>
                </a:cubicBezTo>
                <a:lnTo>
                  <a:pt x="14864" y="17777"/>
                </a:lnTo>
                <a:cubicBezTo>
                  <a:pt x="15806" y="17473"/>
                  <a:pt x="16657" y="17018"/>
                  <a:pt x="17417" y="16410"/>
                </a:cubicBezTo>
                <a:lnTo>
                  <a:pt x="17447" y="16410"/>
                </a:lnTo>
                <a:cubicBezTo>
                  <a:pt x="19393" y="14616"/>
                  <a:pt x="20122" y="11090"/>
                  <a:pt x="19849" y="8537"/>
                </a:cubicBezTo>
                <a:cubicBezTo>
                  <a:pt x="19575" y="5832"/>
                  <a:pt x="18238" y="3188"/>
                  <a:pt x="15988" y="1577"/>
                </a:cubicBezTo>
                <a:cubicBezTo>
                  <a:pt x="14526" y="550"/>
                  <a:pt x="12760" y="0"/>
                  <a:pt x="109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60" name="Google Shape;860;p65"/>
          <p:cNvGrpSpPr/>
          <p:nvPr/>
        </p:nvGrpSpPr>
        <p:grpSpPr>
          <a:xfrm>
            <a:off x="8114217" y="449815"/>
            <a:ext cx="406513" cy="404252"/>
            <a:chOff x="580725" y="3617925"/>
            <a:chExt cx="299325" cy="297375"/>
          </a:xfrm>
        </p:grpSpPr>
        <p:sp>
          <p:nvSpPr>
            <p:cNvPr id="861" name="Google Shape;861;p65"/>
            <p:cNvSpPr/>
            <p:nvPr/>
          </p:nvSpPr>
          <p:spPr>
            <a:xfrm>
              <a:off x="609075" y="3662050"/>
              <a:ext cx="51225" cy="51200"/>
            </a:xfrm>
            <a:custGeom>
              <a:avLst/>
              <a:gdLst/>
              <a:ahLst/>
              <a:cxnLst/>
              <a:rect l="l" t="t" r="r" b="b"/>
              <a:pathLst>
                <a:path w="2049" h="2048" extrusionOk="0">
                  <a:moveTo>
                    <a:pt x="1041" y="0"/>
                  </a:moveTo>
                  <a:cubicBezTo>
                    <a:pt x="473" y="0"/>
                    <a:pt x="1" y="473"/>
                    <a:pt x="1" y="1040"/>
                  </a:cubicBezTo>
                  <a:cubicBezTo>
                    <a:pt x="1" y="1607"/>
                    <a:pt x="473" y="2048"/>
                    <a:pt x="1041" y="2048"/>
                  </a:cubicBezTo>
                  <a:cubicBezTo>
                    <a:pt x="1608" y="2048"/>
                    <a:pt x="2049" y="1607"/>
                    <a:pt x="2049" y="1040"/>
                  </a:cubicBezTo>
                  <a:cubicBezTo>
                    <a:pt x="2049" y="473"/>
                    <a:pt x="1608" y="0"/>
                    <a:pt x="1041"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65"/>
            <p:cNvSpPr/>
            <p:nvPr/>
          </p:nvSpPr>
          <p:spPr>
            <a:xfrm>
              <a:off x="668950" y="3617925"/>
              <a:ext cx="122875" cy="104475"/>
            </a:xfrm>
            <a:custGeom>
              <a:avLst/>
              <a:gdLst/>
              <a:ahLst/>
              <a:cxnLst/>
              <a:rect l="l" t="t" r="r" b="b"/>
              <a:pathLst>
                <a:path w="4915" h="4179" extrusionOk="0">
                  <a:moveTo>
                    <a:pt x="1040" y="1"/>
                  </a:moveTo>
                  <a:cubicBezTo>
                    <a:pt x="441" y="1"/>
                    <a:pt x="0" y="473"/>
                    <a:pt x="0" y="1072"/>
                  </a:cubicBezTo>
                  <a:lnTo>
                    <a:pt x="0" y="1797"/>
                  </a:lnTo>
                  <a:cubicBezTo>
                    <a:pt x="0" y="2364"/>
                    <a:pt x="473" y="2805"/>
                    <a:pt x="1040" y="2805"/>
                  </a:cubicBezTo>
                  <a:lnTo>
                    <a:pt x="2300" y="2805"/>
                  </a:lnTo>
                  <a:lnTo>
                    <a:pt x="3592" y="4097"/>
                  </a:lnTo>
                  <a:cubicBezTo>
                    <a:pt x="3672" y="4156"/>
                    <a:pt x="3764" y="4178"/>
                    <a:pt x="3853" y="4178"/>
                  </a:cubicBezTo>
                  <a:cubicBezTo>
                    <a:pt x="3905" y="4178"/>
                    <a:pt x="3955" y="4171"/>
                    <a:pt x="4001" y="4160"/>
                  </a:cubicBezTo>
                  <a:cubicBezTo>
                    <a:pt x="4127" y="4097"/>
                    <a:pt x="4190" y="3939"/>
                    <a:pt x="4190" y="3844"/>
                  </a:cubicBezTo>
                  <a:lnTo>
                    <a:pt x="4190" y="2742"/>
                  </a:lnTo>
                  <a:cubicBezTo>
                    <a:pt x="4600" y="2584"/>
                    <a:pt x="4915" y="2206"/>
                    <a:pt x="4915" y="1734"/>
                  </a:cubicBezTo>
                  <a:lnTo>
                    <a:pt x="4915" y="1072"/>
                  </a:lnTo>
                  <a:cubicBezTo>
                    <a:pt x="4915" y="473"/>
                    <a:pt x="4411" y="1"/>
                    <a:pt x="3875"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65"/>
            <p:cNvSpPr/>
            <p:nvPr/>
          </p:nvSpPr>
          <p:spPr>
            <a:xfrm>
              <a:off x="580725" y="3721900"/>
              <a:ext cx="141800" cy="192025"/>
            </a:xfrm>
            <a:custGeom>
              <a:avLst/>
              <a:gdLst/>
              <a:ahLst/>
              <a:cxnLst/>
              <a:rect l="l" t="t" r="r" b="b"/>
              <a:pathLst>
                <a:path w="5672" h="7681" extrusionOk="0">
                  <a:moveTo>
                    <a:pt x="3340" y="4506"/>
                  </a:moveTo>
                  <a:lnTo>
                    <a:pt x="3718" y="5577"/>
                  </a:lnTo>
                  <a:lnTo>
                    <a:pt x="1229" y="5577"/>
                  </a:lnTo>
                  <a:lnTo>
                    <a:pt x="1450" y="4600"/>
                  </a:lnTo>
                  <a:lnTo>
                    <a:pt x="1450" y="4506"/>
                  </a:lnTo>
                  <a:close/>
                  <a:moveTo>
                    <a:pt x="1450" y="1"/>
                  </a:moveTo>
                  <a:cubicBezTo>
                    <a:pt x="1135" y="1"/>
                    <a:pt x="883" y="221"/>
                    <a:pt x="788" y="505"/>
                  </a:cubicBezTo>
                  <a:lnTo>
                    <a:pt x="95" y="3624"/>
                  </a:lnTo>
                  <a:cubicBezTo>
                    <a:pt x="1" y="4096"/>
                    <a:pt x="316" y="4506"/>
                    <a:pt x="757" y="4506"/>
                  </a:cubicBezTo>
                  <a:lnTo>
                    <a:pt x="95" y="7247"/>
                  </a:lnTo>
                  <a:cubicBezTo>
                    <a:pt x="32" y="7436"/>
                    <a:pt x="158" y="7593"/>
                    <a:pt x="316" y="7656"/>
                  </a:cubicBezTo>
                  <a:cubicBezTo>
                    <a:pt x="350" y="7668"/>
                    <a:pt x="383" y="7673"/>
                    <a:pt x="415" y="7673"/>
                  </a:cubicBezTo>
                  <a:cubicBezTo>
                    <a:pt x="559" y="7673"/>
                    <a:pt x="679" y="7565"/>
                    <a:pt x="757" y="7436"/>
                  </a:cubicBezTo>
                  <a:lnTo>
                    <a:pt x="1040" y="6301"/>
                  </a:lnTo>
                  <a:lnTo>
                    <a:pt x="3939" y="6301"/>
                  </a:lnTo>
                  <a:lnTo>
                    <a:pt x="4254" y="7152"/>
                  </a:lnTo>
                  <a:cubicBezTo>
                    <a:pt x="4358" y="7492"/>
                    <a:pt x="4637" y="7680"/>
                    <a:pt x="4908" y="7680"/>
                  </a:cubicBezTo>
                  <a:cubicBezTo>
                    <a:pt x="4964" y="7680"/>
                    <a:pt x="5019" y="7672"/>
                    <a:pt x="5073" y="7656"/>
                  </a:cubicBezTo>
                  <a:cubicBezTo>
                    <a:pt x="5451" y="7593"/>
                    <a:pt x="5672" y="7184"/>
                    <a:pt x="5609" y="6837"/>
                  </a:cubicBezTo>
                  <a:lnTo>
                    <a:pt x="4569" y="3687"/>
                  </a:lnTo>
                  <a:cubicBezTo>
                    <a:pt x="4506" y="3372"/>
                    <a:pt x="4222" y="3183"/>
                    <a:pt x="3907" y="3183"/>
                  </a:cubicBezTo>
                  <a:lnTo>
                    <a:pt x="3183" y="3183"/>
                  </a:lnTo>
                  <a:cubicBezTo>
                    <a:pt x="2994" y="3183"/>
                    <a:pt x="2836" y="3025"/>
                    <a:pt x="2836" y="2836"/>
                  </a:cubicBezTo>
                  <a:cubicBezTo>
                    <a:pt x="2836" y="2615"/>
                    <a:pt x="2994" y="2458"/>
                    <a:pt x="3183" y="2458"/>
                  </a:cubicBezTo>
                  <a:lnTo>
                    <a:pt x="4222" y="2458"/>
                  </a:lnTo>
                  <a:cubicBezTo>
                    <a:pt x="4600" y="2458"/>
                    <a:pt x="4915" y="2143"/>
                    <a:pt x="4915" y="1765"/>
                  </a:cubicBezTo>
                  <a:cubicBezTo>
                    <a:pt x="4915" y="1355"/>
                    <a:pt x="4600" y="1040"/>
                    <a:pt x="4222" y="1040"/>
                  </a:cubicBezTo>
                  <a:lnTo>
                    <a:pt x="2332" y="1040"/>
                  </a:lnTo>
                  <a:lnTo>
                    <a:pt x="2080" y="379"/>
                  </a:lnTo>
                  <a:cubicBezTo>
                    <a:pt x="1985" y="158"/>
                    <a:pt x="1733" y="1"/>
                    <a:pt x="1450"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65"/>
            <p:cNvSpPr/>
            <p:nvPr/>
          </p:nvSpPr>
          <p:spPr>
            <a:xfrm>
              <a:off x="800475" y="3662050"/>
              <a:ext cx="51225" cy="51200"/>
            </a:xfrm>
            <a:custGeom>
              <a:avLst/>
              <a:gdLst/>
              <a:ahLst/>
              <a:cxnLst/>
              <a:rect l="l" t="t" r="r" b="b"/>
              <a:pathLst>
                <a:path w="2049" h="2048" extrusionOk="0">
                  <a:moveTo>
                    <a:pt x="1009" y="0"/>
                  </a:moveTo>
                  <a:cubicBezTo>
                    <a:pt x="442" y="0"/>
                    <a:pt x="1" y="473"/>
                    <a:pt x="1" y="1040"/>
                  </a:cubicBezTo>
                  <a:cubicBezTo>
                    <a:pt x="1" y="1607"/>
                    <a:pt x="442" y="2048"/>
                    <a:pt x="1009" y="2048"/>
                  </a:cubicBezTo>
                  <a:cubicBezTo>
                    <a:pt x="1576" y="2048"/>
                    <a:pt x="2048" y="1607"/>
                    <a:pt x="2048" y="1040"/>
                  </a:cubicBezTo>
                  <a:cubicBezTo>
                    <a:pt x="2048" y="473"/>
                    <a:pt x="1576" y="0"/>
                    <a:pt x="1009"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65"/>
            <p:cNvSpPr/>
            <p:nvPr/>
          </p:nvSpPr>
          <p:spPr>
            <a:xfrm>
              <a:off x="738250" y="3722700"/>
              <a:ext cx="141800" cy="192600"/>
            </a:xfrm>
            <a:custGeom>
              <a:avLst/>
              <a:gdLst/>
              <a:ahLst/>
              <a:cxnLst/>
              <a:rect l="l" t="t" r="r" b="b"/>
              <a:pathLst>
                <a:path w="5672" h="7704" extrusionOk="0">
                  <a:moveTo>
                    <a:pt x="4222" y="4474"/>
                  </a:moveTo>
                  <a:lnTo>
                    <a:pt x="4222" y="4568"/>
                  </a:lnTo>
                  <a:lnTo>
                    <a:pt x="4443" y="5545"/>
                  </a:lnTo>
                  <a:lnTo>
                    <a:pt x="1985" y="5545"/>
                  </a:lnTo>
                  <a:lnTo>
                    <a:pt x="2332" y="4474"/>
                  </a:lnTo>
                  <a:close/>
                  <a:moveTo>
                    <a:pt x="4222" y="0"/>
                  </a:moveTo>
                  <a:cubicBezTo>
                    <a:pt x="3939" y="0"/>
                    <a:pt x="3718" y="158"/>
                    <a:pt x="3592" y="378"/>
                  </a:cubicBezTo>
                  <a:lnTo>
                    <a:pt x="3340" y="1071"/>
                  </a:lnTo>
                  <a:lnTo>
                    <a:pt x="1450" y="1071"/>
                  </a:lnTo>
                  <a:cubicBezTo>
                    <a:pt x="1072" y="1071"/>
                    <a:pt x="757" y="1386"/>
                    <a:pt x="757" y="1764"/>
                  </a:cubicBezTo>
                  <a:cubicBezTo>
                    <a:pt x="757" y="2174"/>
                    <a:pt x="1072" y="2489"/>
                    <a:pt x="1450" y="2489"/>
                  </a:cubicBezTo>
                  <a:lnTo>
                    <a:pt x="2490" y="2489"/>
                  </a:lnTo>
                  <a:cubicBezTo>
                    <a:pt x="2679" y="2489"/>
                    <a:pt x="2836" y="2646"/>
                    <a:pt x="2836" y="2835"/>
                  </a:cubicBezTo>
                  <a:cubicBezTo>
                    <a:pt x="2836" y="3024"/>
                    <a:pt x="2679" y="3182"/>
                    <a:pt x="2490" y="3182"/>
                  </a:cubicBezTo>
                  <a:lnTo>
                    <a:pt x="1765" y="3182"/>
                  </a:lnTo>
                  <a:cubicBezTo>
                    <a:pt x="1450" y="3182"/>
                    <a:pt x="1198" y="3371"/>
                    <a:pt x="1103" y="3686"/>
                  </a:cubicBezTo>
                  <a:lnTo>
                    <a:pt x="95" y="6837"/>
                  </a:lnTo>
                  <a:cubicBezTo>
                    <a:pt x="1" y="7215"/>
                    <a:pt x="190" y="7593"/>
                    <a:pt x="599" y="7687"/>
                  </a:cubicBezTo>
                  <a:cubicBezTo>
                    <a:pt x="643" y="7696"/>
                    <a:pt x="690" y="7701"/>
                    <a:pt x="738" y="7701"/>
                  </a:cubicBezTo>
                  <a:cubicBezTo>
                    <a:pt x="1030" y="7701"/>
                    <a:pt x="1364" y="7531"/>
                    <a:pt x="1418" y="7152"/>
                  </a:cubicBezTo>
                  <a:lnTo>
                    <a:pt x="1733" y="6301"/>
                  </a:lnTo>
                  <a:lnTo>
                    <a:pt x="4632" y="6301"/>
                  </a:lnTo>
                  <a:lnTo>
                    <a:pt x="4915" y="7435"/>
                  </a:lnTo>
                  <a:cubicBezTo>
                    <a:pt x="4967" y="7591"/>
                    <a:pt x="5104" y="7704"/>
                    <a:pt x="5257" y="7704"/>
                  </a:cubicBezTo>
                  <a:cubicBezTo>
                    <a:pt x="5290" y="7704"/>
                    <a:pt x="5323" y="7698"/>
                    <a:pt x="5356" y="7687"/>
                  </a:cubicBezTo>
                  <a:cubicBezTo>
                    <a:pt x="5546" y="7624"/>
                    <a:pt x="5672" y="7435"/>
                    <a:pt x="5577" y="7246"/>
                  </a:cubicBezTo>
                  <a:lnTo>
                    <a:pt x="4915" y="4537"/>
                  </a:lnTo>
                  <a:cubicBezTo>
                    <a:pt x="5356" y="4474"/>
                    <a:pt x="5672" y="4064"/>
                    <a:pt x="5609" y="3623"/>
                  </a:cubicBezTo>
                  <a:lnTo>
                    <a:pt x="4884" y="504"/>
                  </a:lnTo>
                  <a:cubicBezTo>
                    <a:pt x="4821" y="189"/>
                    <a:pt x="4537" y="0"/>
                    <a:pt x="4222"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869"/>
        <p:cNvGrpSpPr/>
        <p:nvPr/>
      </p:nvGrpSpPr>
      <p:grpSpPr>
        <a:xfrm>
          <a:off x="0" y="0"/>
          <a:ext cx="0" cy="0"/>
          <a:chOff x="0" y="0"/>
          <a:chExt cx="0" cy="0"/>
        </a:xfrm>
      </p:grpSpPr>
      <p:sp>
        <p:nvSpPr>
          <p:cNvPr id="870" name="Google Shape;870;p66"/>
          <p:cNvSpPr/>
          <p:nvPr/>
        </p:nvSpPr>
        <p:spPr>
          <a:xfrm>
            <a:off x="3922553" y="2038550"/>
            <a:ext cx="1298889" cy="1186179"/>
          </a:xfrm>
          <a:custGeom>
            <a:avLst/>
            <a:gdLst/>
            <a:ahLst/>
            <a:cxnLst/>
            <a:rect l="l" t="t" r="r" b="b"/>
            <a:pathLst>
              <a:path w="20123" h="20877" extrusionOk="0">
                <a:moveTo>
                  <a:pt x="10964" y="0"/>
                </a:moveTo>
                <a:cubicBezTo>
                  <a:pt x="10633" y="0"/>
                  <a:pt x="10301" y="19"/>
                  <a:pt x="9970" y="57"/>
                </a:cubicBezTo>
                <a:cubicBezTo>
                  <a:pt x="7113" y="452"/>
                  <a:pt x="4620" y="2245"/>
                  <a:pt x="2918" y="4586"/>
                </a:cubicBezTo>
                <a:cubicBezTo>
                  <a:pt x="1003" y="7230"/>
                  <a:pt x="0" y="10422"/>
                  <a:pt x="122" y="13674"/>
                </a:cubicBezTo>
                <a:cubicBezTo>
                  <a:pt x="122" y="15224"/>
                  <a:pt x="487" y="16774"/>
                  <a:pt x="1247" y="18142"/>
                </a:cubicBezTo>
                <a:cubicBezTo>
                  <a:pt x="2006" y="19510"/>
                  <a:pt x="3313" y="20483"/>
                  <a:pt x="4864" y="20817"/>
                </a:cubicBezTo>
                <a:cubicBezTo>
                  <a:pt x="5114" y="20858"/>
                  <a:pt x="5364" y="20876"/>
                  <a:pt x="5614" y="20876"/>
                </a:cubicBezTo>
                <a:cubicBezTo>
                  <a:pt x="6851" y="20876"/>
                  <a:pt x="8077" y="20421"/>
                  <a:pt x="9241" y="19966"/>
                </a:cubicBezTo>
                <a:lnTo>
                  <a:pt x="14864" y="17777"/>
                </a:lnTo>
                <a:cubicBezTo>
                  <a:pt x="15806" y="17473"/>
                  <a:pt x="16657" y="17018"/>
                  <a:pt x="17417" y="16410"/>
                </a:cubicBezTo>
                <a:lnTo>
                  <a:pt x="17447" y="16410"/>
                </a:lnTo>
                <a:cubicBezTo>
                  <a:pt x="19393" y="14616"/>
                  <a:pt x="20122" y="11090"/>
                  <a:pt x="19849" y="8537"/>
                </a:cubicBezTo>
                <a:cubicBezTo>
                  <a:pt x="19575" y="5832"/>
                  <a:pt x="18238" y="3188"/>
                  <a:pt x="15988" y="1577"/>
                </a:cubicBezTo>
                <a:cubicBezTo>
                  <a:pt x="14526" y="550"/>
                  <a:pt x="12760" y="0"/>
                  <a:pt x="109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66"/>
          <p:cNvSpPr txBox="1">
            <a:spLocks noGrp="1"/>
          </p:cNvSpPr>
          <p:nvPr>
            <p:ph type="ctrTitle" idx="4294967295"/>
          </p:nvPr>
        </p:nvSpPr>
        <p:spPr>
          <a:xfrm>
            <a:off x="3947250" y="2007025"/>
            <a:ext cx="1249500" cy="1186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7500" b="0"/>
              <a:t>do</a:t>
            </a:r>
            <a:endParaRPr sz="7500" b="0"/>
          </a:p>
        </p:txBody>
      </p:sp>
      <p:sp>
        <p:nvSpPr>
          <p:cNvPr id="872" name="Google Shape;872;p66"/>
          <p:cNvSpPr txBox="1"/>
          <p:nvPr/>
        </p:nvSpPr>
        <p:spPr>
          <a:xfrm>
            <a:off x="387775" y="514550"/>
            <a:ext cx="3092700" cy="758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666666"/>
                </a:solidFill>
                <a:latin typeface="Sarabun"/>
                <a:ea typeface="Sarabun"/>
                <a:cs typeface="Sarabun"/>
                <a:sym typeface="Sarabun"/>
              </a:rPr>
              <a:t>Showed pictures taken of students participating in trash sorting </a:t>
            </a:r>
            <a:endParaRPr>
              <a:solidFill>
                <a:srgbClr val="666666"/>
              </a:solidFill>
              <a:latin typeface="Sarabun"/>
              <a:ea typeface="Sarabun"/>
              <a:cs typeface="Sarabun"/>
              <a:sym typeface="Sarabun"/>
            </a:endParaRPr>
          </a:p>
        </p:txBody>
      </p:sp>
      <p:sp>
        <p:nvSpPr>
          <p:cNvPr id="873" name="Google Shape;873;p66"/>
          <p:cNvSpPr txBox="1"/>
          <p:nvPr/>
        </p:nvSpPr>
        <p:spPr>
          <a:xfrm>
            <a:off x="5878575" y="2004638"/>
            <a:ext cx="3000000" cy="774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666666"/>
                </a:solidFill>
                <a:latin typeface="Sarabun"/>
                <a:ea typeface="Sarabun"/>
                <a:cs typeface="Sarabun"/>
                <a:sym typeface="Sarabun"/>
              </a:rPr>
              <a:t>She is very positive and smiles a lot, while encouraging our questions</a:t>
            </a:r>
            <a:endParaRPr>
              <a:solidFill>
                <a:srgbClr val="666666"/>
              </a:solidFill>
              <a:latin typeface="Sarabun Medium"/>
              <a:ea typeface="Sarabun Medium"/>
              <a:cs typeface="Sarabun Medium"/>
              <a:sym typeface="Sarabun Medium"/>
            </a:endParaRPr>
          </a:p>
        </p:txBody>
      </p:sp>
      <p:sp>
        <p:nvSpPr>
          <p:cNvPr id="874" name="Google Shape;874;p66"/>
          <p:cNvSpPr txBox="1"/>
          <p:nvPr/>
        </p:nvSpPr>
        <p:spPr>
          <a:xfrm>
            <a:off x="6183525" y="2896700"/>
            <a:ext cx="2390100" cy="985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666666"/>
                </a:solidFill>
                <a:latin typeface="Sarabun"/>
                <a:ea typeface="Sarabun"/>
                <a:cs typeface="Sarabun"/>
                <a:sym typeface="Sarabun"/>
              </a:rPr>
              <a:t>She was being humble about her knowledge and her habits</a:t>
            </a:r>
            <a:endParaRPr>
              <a:solidFill>
                <a:srgbClr val="666666"/>
              </a:solidFill>
              <a:latin typeface="Sarabun"/>
              <a:ea typeface="Sarabun"/>
              <a:cs typeface="Sarabun"/>
              <a:sym typeface="Sarabun"/>
            </a:endParaRPr>
          </a:p>
        </p:txBody>
      </p:sp>
      <p:sp>
        <p:nvSpPr>
          <p:cNvPr id="875" name="Google Shape;875;p66"/>
          <p:cNvSpPr txBox="1"/>
          <p:nvPr/>
        </p:nvSpPr>
        <p:spPr>
          <a:xfrm>
            <a:off x="516050" y="3569575"/>
            <a:ext cx="2618100" cy="595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666666"/>
                </a:solidFill>
                <a:latin typeface="Sarabun"/>
                <a:ea typeface="Sarabun"/>
                <a:cs typeface="Sarabun"/>
                <a:sym typeface="Sarabun"/>
              </a:rPr>
              <a:t>He was very shy and pauses a lot to think</a:t>
            </a:r>
            <a:endParaRPr>
              <a:solidFill>
                <a:srgbClr val="666666"/>
              </a:solidFill>
              <a:latin typeface="Sarabun"/>
              <a:ea typeface="Sarabun"/>
              <a:cs typeface="Sarabun"/>
              <a:sym typeface="Sarabun"/>
            </a:endParaRPr>
          </a:p>
        </p:txBody>
      </p:sp>
      <p:sp>
        <p:nvSpPr>
          <p:cNvPr id="876" name="Google Shape;876;p66"/>
          <p:cNvSpPr txBox="1"/>
          <p:nvPr/>
        </p:nvSpPr>
        <p:spPr>
          <a:xfrm>
            <a:off x="3947250" y="1062150"/>
            <a:ext cx="2873100" cy="985500"/>
          </a:xfrm>
          <a:prstGeom prst="rect">
            <a:avLst/>
          </a:prstGeom>
          <a:noFill/>
          <a:ln>
            <a:noFill/>
          </a:ln>
        </p:spPr>
        <p:txBody>
          <a:bodyPr spcFirstLastPara="1" wrap="square" lIns="91425" tIns="91425" rIns="91425" bIns="91425" anchor="t" anchorCtr="0">
            <a:noAutofit/>
          </a:bodyPr>
          <a:lstStyle/>
          <a:p>
            <a:pPr marL="457200" lvl="0" indent="0" algn="ctr" rtl="0">
              <a:spcBef>
                <a:spcPts val="0"/>
              </a:spcBef>
              <a:spcAft>
                <a:spcPts val="0"/>
              </a:spcAft>
              <a:buNone/>
            </a:pPr>
            <a:endParaRPr>
              <a:solidFill>
                <a:srgbClr val="666666"/>
              </a:solidFill>
              <a:latin typeface="Sarabun"/>
              <a:ea typeface="Sarabun"/>
              <a:cs typeface="Sarabun"/>
              <a:sym typeface="Sarabun"/>
            </a:endParaRPr>
          </a:p>
          <a:p>
            <a:pPr marL="0" lvl="0" indent="0" algn="ctr" rtl="0">
              <a:spcBef>
                <a:spcPts val="0"/>
              </a:spcBef>
              <a:spcAft>
                <a:spcPts val="0"/>
              </a:spcAft>
              <a:buNone/>
            </a:pPr>
            <a:r>
              <a:rPr lang="en">
                <a:solidFill>
                  <a:srgbClr val="666666"/>
                </a:solidFill>
                <a:latin typeface="Sarabun"/>
                <a:ea typeface="Sarabun"/>
                <a:cs typeface="Sarabun"/>
                <a:sym typeface="Sarabun"/>
              </a:rPr>
              <a:t>Uses solar power at home and actively composts</a:t>
            </a:r>
            <a:endParaRPr>
              <a:solidFill>
                <a:srgbClr val="666666"/>
              </a:solidFill>
              <a:latin typeface="Sarabun"/>
              <a:ea typeface="Sarabun"/>
              <a:cs typeface="Sarabun"/>
              <a:sym typeface="Sarabun"/>
            </a:endParaRPr>
          </a:p>
        </p:txBody>
      </p:sp>
      <p:sp>
        <p:nvSpPr>
          <p:cNvPr id="877" name="Google Shape;877;p66"/>
          <p:cNvSpPr txBox="1"/>
          <p:nvPr/>
        </p:nvSpPr>
        <p:spPr>
          <a:xfrm>
            <a:off x="3632725" y="201200"/>
            <a:ext cx="1738800" cy="836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666666"/>
                </a:solidFill>
                <a:latin typeface="Sarabun"/>
                <a:ea typeface="Sarabun"/>
                <a:cs typeface="Sarabun"/>
                <a:sym typeface="Sarabun"/>
              </a:rPr>
              <a:t>Excited to offer the help that she was able to</a:t>
            </a:r>
            <a:endParaRPr>
              <a:solidFill>
                <a:srgbClr val="666666"/>
              </a:solidFill>
              <a:latin typeface="Sarabun"/>
              <a:ea typeface="Sarabun"/>
              <a:cs typeface="Sarabun"/>
              <a:sym typeface="Sarabun"/>
            </a:endParaRPr>
          </a:p>
        </p:txBody>
      </p:sp>
      <p:sp>
        <p:nvSpPr>
          <p:cNvPr id="878" name="Google Shape;878;p66"/>
          <p:cNvSpPr txBox="1"/>
          <p:nvPr/>
        </p:nvSpPr>
        <p:spPr>
          <a:xfrm>
            <a:off x="4283325" y="3390375"/>
            <a:ext cx="2063100" cy="1050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666666"/>
                </a:solidFill>
                <a:latin typeface="Sarabun"/>
                <a:ea typeface="Sarabun"/>
                <a:cs typeface="Sarabun"/>
                <a:sym typeface="Sarabun"/>
              </a:rPr>
              <a:t>She seemed slightly agitated when talking about sustainability habits in the US</a:t>
            </a:r>
            <a:endParaRPr>
              <a:solidFill>
                <a:srgbClr val="666666"/>
              </a:solidFill>
              <a:latin typeface="Sarabun"/>
              <a:ea typeface="Sarabun"/>
              <a:cs typeface="Sarabun"/>
              <a:sym typeface="Sarabun"/>
            </a:endParaRPr>
          </a:p>
        </p:txBody>
      </p:sp>
      <p:sp>
        <p:nvSpPr>
          <p:cNvPr id="879" name="Google Shape;879;p66"/>
          <p:cNvSpPr txBox="1"/>
          <p:nvPr/>
        </p:nvSpPr>
        <p:spPr>
          <a:xfrm>
            <a:off x="228900" y="2433900"/>
            <a:ext cx="2631900" cy="836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666666"/>
                </a:solidFill>
                <a:latin typeface="Sarabun"/>
                <a:ea typeface="Sarabun"/>
                <a:cs typeface="Sarabun"/>
                <a:sym typeface="Sarabun"/>
              </a:rPr>
              <a:t>He showed us his textbook with all of the sustainability content he is currently learning</a:t>
            </a:r>
            <a:endParaRPr>
              <a:solidFill>
                <a:srgbClr val="666666"/>
              </a:solidFill>
              <a:latin typeface="Sarabun"/>
              <a:ea typeface="Sarabun"/>
              <a:cs typeface="Sarabun"/>
              <a:sym typeface="Sarabun"/>
            </a:endParaRPr>
          </a:p>
        </p:txBody>
      </p:sp>
      <p:sp>
        <p:nvSpPr>
          <p:cNvPr id="880" name="Google Shape;880;p66"/>
          <p:cNvSpPr txBox="1"/>
          <p:nvPr/>
        </p:nvSpPr>
        <p:spPr>
          <a:xfrm>
            <a:off x="5523775" y="303750"/>
            <a:ext cx="1971900" cy="758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666666"/>
                </a:solidFill>
                <a:latin typeface="Sarabun"/>
                <a:ea typeface="Sarabun"/>
                <a:cs typeface="Sarabun"/>
                <a:sym typeface="Sarabun"/>
              </a:rPr>
              <a:t>Recited very specific statistics relevant to the conversation</a:t>
            </a:r>
            <a:endParaRPr>
              <a:solidFill>
                <a:srgbClr val="666666"/>
              </a:solidFill>
              <a:latin typeface="Sarabun"/>
              <a:ea typeface="Sarabun"/>
              <a:cs typeface="Sarabun"/>
              <a:sym typeface="Sarabun"/>
            </a:endParaRPr>
          </a:p>
        </p:txBody>
      </p:sp>
      <p:sp>
        <p:nvSpPr>
          <p:cNvPr id="881" name="Google Shape;881;p66"/>
          <p:cNvSpPr txBox="1"/>
          <p:nvPr/>
        </p:nvSpPr>
        <p:spPr>
          <a:xfrm>
            <a:off x="5927550" y="4202500"/>
            <a:ext cx="2815200" cy="519300"/>
          </a:xfrm>
          <a:prstGeom prst="rect">
            <a:avLst/>
          </a:prstGeom>
          <a:noFill/>
          <a:ln>
            <a:noFill/>
          </a:ln>
        </p:spPr>
        <p:txBody>
          <a:bodyPr spcFirstLastPara="1" wrap="square" lIns="91425" tIns="91425" rIns="91425" bIns="91425" anchor="t" anchorCtr="0">
            <a:noAutofit/>
          </a:bodyPr>
          <a:lstStyle/>
          <a:p>
            <a:pPr marL="457200" lvl="0" indent="0" algn="ctr" rtl="0">
              <a:spcBef>
                <a:spcPts val="0"/>
              </a:spcBef>
              <a:spcAft>
                <a:spcPts val="0"/>
              </a:spcAft>
              <a:buNone/>
            </a:pPr>
            <a:r>
              <a:rPr lang="en">
                <a:solidFill>
                  <a:srgbClr val="666666"/>
                </a:solidFill>
                <a:latin typeface="Sarabun"/>
                <a:ea typeface="Sarabun"/>
                <a:cs typeface="Sarabun"/>
                <a:sym typeface="Sarabun"/>
              </a:rPr>
              <a:t>Became excited when talking about his projects </a:t>
            </a:r>
            <a:endParaRPr>
              <a:solidFill>
                <a:srgbClr val="666666"/>
              </a:solidFill>
              <a:latin typeface="Sarabun"/>
              <a:ea typeface="Sarabun"/>
              <a:cs typeface="Sarabun"/>
              <a:sym typeface="Sarabun"/>
            </a:endParaRPr>
          </a:p>
        </p:txBody>
      </p:sp>
      <p:sp>
        <p:nvSpPr>
          <p:cNvPr id="882" name="Google Shape;882;p66"/>
          <p:cNvSpPr txBox="1"/>
          <p:nvPr/>
        </p:nvSpPr>
        <p:spPr>
          <a:xfrm>
            <a:off x="1133200" y="1615025"/>
            <a:ext cx="3000000" cy="519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666666"/>
                </a:solidFill>
                <a:latin typeface="Sarabun"/>
                <a:ea typeface="Sarabun"/>
                <a:cs typeface="Sarabun"/>
                <a:sym typeface="Sarabun"/>
              </a:rPr>
              <a:t>Encouraged me to check out his website and talks online</a:t>
            </a:r>
            <a:endParaRPr>
              <a:solidFill>
                <a:srgbClr val="666666"/>
              </a:solidFill>
              <a:latin typeface="Sarabun"/>
              <a:ea typeface="Sarabun"/>
              <a:cs typeface="Sarabun"/>
              <a:sym typeface="Sarabun"/>
            </a:endParaRPr>
          </a:p>
        </p:txBody>
      </p:sp>
      <p:sp>
        <p:nvSpPr>
          <p:cNvPr id="883" name="Google Shape;883;p66"/>
          <p:cNvSpPr txBox="1"/>
          <p:nvPr/>
        </p:nvSpPr>
        <p:spPr>
          <a:xfrm>
            <a:off x="1953975" y="4334425"/>
            <a:ext cx="2631900" cy="758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666666"/>
                </a:solidFill>
                <a:latin typeface="Sarabun"/>
                <a:ea typeface="Sarabun"/>
                <a:cs typeface="Sarabun"/>
                <a:sym typeface="Sarabun"/>
              </a:rPr>
              <a:t>Furthered her capstone and started a company </a:t>
            </a:r>
            <a:endParaRPr>
              <a:solidFill>
                <a:srgbClr val="666666"/>
              </a:solidFill>
              <a:latin typeface="Sarabun Medium"/>
              <a:ea typeface="Sarabun Medium"/>
              <a:cs typeface="Sarabun Medium"/>
              <a:sym typeface="Sarabun Medium"/>
            </a:endParaRPr>
          </a:p>
        </p:txBody>
      </p:sp>
      <p:sp>
        <p:nvSpPr>
          <p:cNvPr id="884" name="Google Shape;884;p66"/>
          <p:cNvSpPr/>
          <p:nvPr/>
        </p:nvSpPr>
        <p:spPr>
          <a:xfrm rot="-8657329">
            <a:off x="8034433" y="219630"/>
            <a:ext cx="814396" cy="927957"/>
          </a:xfrm>
          <a:custGeom>
            <a:avLst/>
            <a:gdLst/>
            <a:ahLst/>
            <a:cxnLst/>
            <a:rect l="l" t="t" r="r" b="b"/>
            <a:pathLst>
              <a:path w="18329" h="21503" extrusionOk="0">
                <a:moveTo>
                  <a:pt x="6113" y="1"/>
                </a:moveTo>
                <a:cubicBezTo>
                  <a:pt x="4661" y="1"/>
                  <a:pt x="3291" y="479"/>
                  <a:pt x="2158" y="1635"/>
                </a:cubicBezTo>
                <a:cubicBezTo>
                  <a:pt x="851" y="2972"/>
                  <a:pt x="91" y="4796"/>
                  <a:pt x="91" y="6681"/>
                </a:cubicBezTo>
                <a:cubicBezTo>
                  <a:pt x="0" y="9720"/>
                  <a:pt x="1672" y="11939"/>
                  <a:pt x="4590" y="12760"/>
                </a:cubicBezTo>
                <a:cubicBezTo>
                  <a:pt x="5137" y="12912"/>
                  <a:pt x="5654" y="13064"/>
                  <a:pt x="6170" y="13155"/>
                </a:cubicBezTo>
                <a:cubicBezTo>
                  <a:pt x="7052" y="13307"/>
                  <a:pt x="7812" y="13854"/>
                  <a:pt x="8268" y="14584"/>
                </a:cubicBezTo>
                <a:cubicBezTo>
                  <a:pt x="8481" y="14918"/>
                  <a:pt x="8693" y="15252"/>
                  <a:pt x="8876" y="15617"/>
                </a:cubicBezTo>
                <a:cubicBezTo>
                  <a:pt x="9362" y="16711"/>
                  <a:pt x="9818" y="17836"/>
                  <a:pt x="10395" y="18869"/>
                </a:cubicBezTo>
                <a:cubicBezTo>
                  <a:pt x="10791" y="19599"/>
                  <a:pt x="11277" y="20267"/>
                  <a:pt x="11885" y="20845"/>
                </a:cubicBezTo>
                <a:cubicBezTo>
                  <a:pt x="12367" y="21282"/>
                  <a:pt x="12984" y="21502"/>
                  <a:pt x="13602" y="21502"/>
                </a:cubicBezTo>
                <a:cubicBezTo>
                  <a:pt x="14230" y="21502"/>
                  <a:pt x="14860" y="21274"/>
                  <a:pt x="15350" y="20815"/>
                </a:cubicBezTo>
                <a:cubicBezTo>
                  <a:pt x="15867" y="20328"/>
                  <a:pt x="16292" y="19751"/>
                  <a:pt x="16627" y="19143"/>
                </a:cubicBezTo>
                <a:cubicBezTo>
                  <a:pt x="17751" y="17167"/>
                  <a:pt x="18177" y="15039"/>
                  <a:pt x="18329" y="12790"/>
                </a:cubicBezTo>
                <a:cubicBezTo>
                  <a:pt x="18238" y="11787"/>
                  <a:pt x="18207" y="10784"/>
                  <a:pt x="18055" y="9842"/>
                </a:cubicBezTo>
                <a:cubicBezTo>
                  <a:pt x="17447" y="6286"/>
                  <a:pt x="15745" y="3520"/>
                  <a:pt x="12554" y="1726"/>
                </a:cubicBezTo>
                <a:cubicBezTo>
                  <a:pt x="10943" y="906"/>
                  <a:pt x="9180" y="358"/>
                  <a:pt x="7386" y="115"/>
                </a:cubicBezTo>
                <a:cubicBezTo>
                  <a:pt x="6958" y="40"/>
                  <a:pt x="6532" y="1"/>
                  <a:pt x="61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66"/>
          <p:cNvSpPr/>
          <p:nvPr/>
        </p:nvSpPr>
        <p:spPr>
          <a:xfrm rot="-570688">
            <a:off x="7778935" y="139610"/>
            <a:ext cx="617104" cy="606141"/>
          </a:xfrm>
          <a:custGeom>
            <a:avLst/>
            <a:gdLst/>
            <a:ahLst/>
            <a:cxnLst/>
            <a:rect l="l" t="t" r="r" b="b"/>
            <a:pathLst>
              <a:path w="20123" h="20877" extrusionOk="0">
                <a:moveTo>
                  <a:pt x="10964" y="0"/>
                </a:moveTo>
                <a:cubicBezTo>
                  <a:pt x="10633" y="0"/>
                  <a:pt x="10301" y="19"/>
                  <a:pt x="9970" y="57"/>
                </a:cubicBezTo>
                <a:cubicBezTo>
                  <a:pt x="7113" y="452"/>
                  <a:pt x="4620" y="2245"/>
                  <a:pt x="2918" y="4586"/>
                </a:cubicBezTo>
                <a:cubicBezTo>
                  <a:pt x="1003" y="7230"/>
                  <a:pt x="0" y="10422"/>
                  <a:pt x="122" y="13674"/>
                </a:cubicBezTo>
                <a:cubicBezTo>
                  <a:pt x="122" y="15224"/>
                  <a:pt x="487" y="16774"/>
                  <a:pt x="1247" y="18142"/>
                </a:cubicBezTo>
                <a:cubicBezTo>
                  <a:pt x="2006" y="19510"/>
                  <a:pt x="3313" y="20483"/>
                  <a:pt x="4864" y="20817"/>
                </a:cubicBezTo>
                <a:cubicBezTo>
                  <a:pt x="5114" y="20858"/>
                  <a:pt x="5364" y="20876"/>
                  <a:pt x="5614" y="20876"/>
                </a:cubicBezTo>
                <a:cubicBezTo>
                  <a:pt x="6851" y="20876"/>
                  <a:pt x="8077" y="20421"/>
                  <a:pt x="9241" y="19966"/>
                </a:cubicBezTo>
                <a:lnTo>
                  <a:pt x="14864" y="17777"/>
                </a:lnTo>
                <a:cubicBezTo>
                  <a:pt x="15806" y="17473"/>
                  <a:pt x="16657" y="17018"/>
                  <a:pt x="17417" y="16410"/>
                </a:cubicBezTo>
                <a:lnTo>
                  <a:pt x="17447" y="16410"/>
                </a:lnTo>
                <a:cubicBezTo>
                  <a:pt x="19393" y="14616"/>
                  <a:pt x="20122" y="11090"/>
                  <a:pt x="19849" y="8537"/>
                </a:cubicBezTo>
                <a:cubicBezTo>
                  <a:pt x="19575" y="5832"/>
                  <a:pt x="18238" y="3188"/>
                  <a:pt x="15988" y="1577"/>
                </a:cubicBezTo>
                <a:cubicBezTo>
                  <a:pt x="14526" y="550"/>
                  <a:pt x="12760" y="0"/>
                  <a:pt x="109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86" name="Google Shape;886;p66"/>
          <p:cNvGrpSpPr/>
          <p:nvPr/>
        </p:nvGrpSpPr>
        <p:grpSpPr>
          <a:xfrm>
            <a:off x="8114217" y="449815"/>
            <a:ext cx="406513" cy="404252"/>
            <a:chOff x="580725" y="3617925"/>
            <a:chExt cx="299325" cy="297375"/>
          </a:xfrm>
        </p:grpSpPr>
        <p:sp>
          <p:nvSpPr>
            <p:cNvPr id="887" name="Google Shape;887;p66"/>
            <p:cNvSpPr/>
            <p:nvPr/>
          </p:nvSpPr>
          <p:spPr>
            <a:xfrm>
              <a:off x="609075" y="3662050"/>
              <a:ext cx="51225" cy="51200"/>
            </a:xfrm>
            <a:custGeom>
              <a:avLst/>
              <a:gdLst/>
              <a:ahLst/>
              <a:cxnLst/>
              <a:rect l="l" t="t" r="r" b="b"/>
              <a:pathLst>
                <a:path w="2049" h="2048" extrusionOk="0">
                  <a:moveTo>
                    <a:pt x="1041" y="0"/>
                  </a:moveTo>
                  <a:cubicBezTo>
                    <a:pt x="473" y="0"/>
                    <a:pt x="1" y="473"/>
                    <a:pt x="1" y="1040"/>
                  </a:cubicBezTo>
                  <a:cubicBezTo>
                    <a:pt x="1" y="1607"/>
                    <a:pt x="473" y="2048"/>
                    <a:pt x="1041" y="2048"/>
                  </a:cubicBezTo>
                  <a:cubicBezTo>
                    <a:pt x="1608" y="2048"/>
                    <a:pt x="2049" y="1607"/>
                    <a:pt x="2049" y="1040"/>
                  </a:cubicBezTo>
                  <a:cubicBezTo>
                    <a:pt x="2049" y="473"/>
                    <a:pt x="1608" y="0"/>
                    <a:pt x="1041"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66"/>
            <p:cNvSpPr/>
            <p:nvPr/>
          </p:nvSpPr>
          <p:spPr>
            <a:xfrm>
              <a:off x="668950" y="3617925"/>
              <a:ext cx="122875" cy="104475"/>
            </a:xfrm>
            <a:custGeom>
              <a:avLst/>
              <a:gdLst/>
              <a:ahLst/>
              <a:cxnLst/>
              <a:rect l="l" t="t" r="r" b="b"/>
              <a:pathLst>
                <a:path w="4915" h="4179" extrusionOk="0">
                  <a:moveTo>
                    <a:pt x="1040" y="1"/>
                  </a:moveTo>
                  <a:cubicBezTo>
                    <a:pt x="441" y="1"/>
                    <a:pt x="0" y="473"/>
                    <a:pt x="0" y="1072"/>
                  </a:cubicBezTo>
                  <a:lnTo>
                    <a:pt x="0" y="1797"/>
                  </a:lnTo>
                  <a:cubicBezTo>
                    <a:pt x="0" y="2364"/>
                    <a:pt x="473" y="2805"/>
                    <a:pt x="1040" y="2805"/>
                  </a:cubicBezTo>
                  <a:lnTo>
                    <a:pt x="2300" y="2805"/>
                  </a:lnTo>
                  <a:lnTo>
                    <a:pt x="3592" y="4097"/>
                  </a:lnTo>
                  <a:cubicBezTo>
                    <a:pt x="3672" y="4156"/>
                    <a:pt x="3764" y="4178"/>
                    <a:pt x="3853" y="4178"/>
                  </a:cubicBezTo>
                  <a:cubicBezTo>
                    <a:pt x="3905" y="4178"/>
                    <a:pt x="3955" y="4171"/>
                    <a:pt x="4001" y="4160"/>
                  </a:cubicBezTo>
                  <a:cubicBezTo>
                    <a:pt x="4127" y="4097"/>
                    <a:pt x="4190" y="3939"/>
                    <a:pt x="4190" y="3844"/>
                  </a:cubicBezTo>
                  <a:lnTo>
                    <a:pt x="4190" y="2742"/>
                  </a:lnTo>
                  <a:cubicBezTo>
                    <a:pt x="4600" y="2584"/>
                    <a:pt x="4915" y="2206"/>
                    <a:pt x="4915" y="1734"/>
                  </a:cubicBezTo>
                  <a:lnTo>
                    <a:pt x="4915" y="1072"/>
                  </a:lnTo>
                  <a:cubicBezTo>
                    <a:pt x="4915" y="473"/>
                    <a:pt x="4411" y="1"/>
                    <a:pt x="3875"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66"/>
            <p:cNvSpPr/>
            <p:nvPr/>
          </p:nvSpPr>
          <p:spPr>
            <a:xfrm>
              <a:off x="580725" y="3721900"/>
              <a:ext cx="141800" cy="192025"/>
            </a:xfrm>
            <a:custGeom>
              <a:avLst/>
              <a:gdLst/>
              <a:ahLst/>
              <a:cxnLst/>
              <a:rect l="l" t="t" r="r" b="b"/>
              <a:pathLst>
                <a:path w="5672" h="7681" extrusionOk="0">
                  <a:moveTo>
                    <a:pt x="3340" y="4506"/>
                  </a:moveTo>
                  <a:lnTo>
                    <a:pt x="3718" y="5577"/>
                  </a:lnTo>
                  <a:lnTo>
                    <a:pt x="1229" y="5577"/>
                  </a:lnTo>
                  <a:lnTo>
                    <a:pt x="1450" y="4600"/>
                  </a:lnTo>
                  <a:lnTo>
                    <a:pt x="1450" y="4506"/>
                  </a:lnTo>
                  <a:close/>
                  <a:moveTo>
                    <a:pt x="1450" y="1"/>
                  </a:moveTo>
                  <a:cubicBezTo>
                    <a:pt x="1135" y="1"/>
                    <a:pt x="883" y="221"/>
                    <a:pt x="788" y="505"/>
                  </a:cubicBezTo>
                  <a:lnTo>
                    <a:pt x="95" y="3624"/>
                  </a:lnTo>
                  <a:cubicBezTo>
                    <a:pt x="1" y="4096"/>
                    <a:pt x="316" y="4506"/>
                    <a:pt x="757" y="4506"/>
                  </a:cubicBezTo>
                  <a:lnTo>
                    <a:pt x="95" y="7247"/>
                  </a:lnTo>
                  <a:cubicBezTo>
                    <a:pt x="32" y="7436"/>
                    <a:pt x="158" y="7593"/>
                    <a:pt x="316" y="7656"/>
                  </a:cubicBezTo>
                  <a:cubicBezTo>
                    <a:pt x="350" y="7668"/>
                    <a:pt x="383" y="7673"/>
                    <a:pt x="415" y="7673"/>
                  </a:cubicBezTo>
                  <a:cubicBezTo>
                    <a:pt x="559" y="7673"/>
                    <a:pt x="679" y="7565"/>
                    <a:pt x="757" y="7436"/>
                  </a:cubicBezTo>
                  <a:lnTo>
                    <a:pt x="1040" y="6301"/>
                  </a:lnTo>
                  <a:lnTo>
                    <a:pt x="3939" y="6301"/>
                  </a:lnTo>
                  <a:lnTo>
                    <a:pt x="4254" y="7152"/>
                  </a:lnTo>
                  <a:cubicBezTo>
                    <a:pt x="4358" y="7492"/>
                    <a:pt x="4637" y="7680"/>
                    <a:pt x="4908" y="7680"/>
                  </a:cubicBezTo>
                  <a:cubicBezTo>
                    <a:pt x="4964" y="7680"/>
                    <a:pt x="5019" y="7672"/>
                    <a:pt x="5073" y="7656"/>
                  </a:cubicBezTo>
                  <a:cubicBezTo>
                    <a:pt x="5451" y="7593"/>
                    <a:pt x="5672" y="7184"/>
                    <a:pt x="5609" y="6837"/>
                  </a:cubicBezTo>
                  <a:lnTo>
                    <a:pt x="4569" y="3687"/>
                  </a:lnTo>
                  <a:cubicBezTo>
                    <a:pt x="4506" y="3372"/>
                    <a:pt x="4222" y="3183"/>
                    <a:pt x="3907" y="3183"/>
                  </a:cubicBezTo>
                  <a:lnTo>
                    <a:pt x="3183" y="3183"/>
                  </a:lnTo>
                  <a:cubicBezTo>
                    <a:pt x="2994" y="3183"/>
                    <a:pt x="2836" y="3025"/>
                    <a:pt x="2836" y="2836"/>
                  </a:cubicBezTo>
                  <a:cubicBezTo>
                    <a:pt x="2836" y="2615"/>
                    <a:pt x="2994" y="2458"/>
                    <a:pt x="3183" y="2458"/>
                  </a:cubicBezTo>
                  <a:lnTo>
                    <a:pt x="4222" y="2458"/>
                  </a:lnTo>
                  <a:cubicBezTo>
                    <a:pt x="4600" y="2458"/>
                    <a:pt x="4915" y="2143"/>
                    <a:pt x="4915" y="1765"/>
                  </a:cubicBezTo>
                  <a:cubicBezTo>
                    <a:pt x="4915" y="1355"/>
                    <a:pt x="4600" y="1040"/>
                    <a:pt x="4222" y="1040"/>
                  </a:cubicBezTo>
                  <a:lnTo>
                    <a:pt x="2332" y="1040"/>
                  </a:lnTo>
                  <a:lnTo>
                    <a:pt x="2080" y="379"/>
                  </a:lnTo>
                  <a:cubicBezTo>
                    <a:pt x="1985" y="158"/>
                    <a:pt x="1733" y="1"/>
                    <a:pt x="1450"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66"/>
            <p:cNvSpPr/>
            <p:nvPr/>
          </p:nvSpPr>
          <p:spPr>
            <a:xfrm>
              <a:off x="800475" y="3662050"/>
              <a:ext cx="51225" cy="51200"/>
            </a:xfrm>
            <a:custGeom>
              <a:avLst/>
              <a:gdLst/>
              <a:ahLst/>
              <a:cxnLst/>
              <a:rect l="l" t="t" r="r" b="b"/>
              <a:pathLst>
                <a:path w="2049" h="2048" extrusionOk="0">
                  <a:moveTo>
                    <a:pt x="1009" y="0"/>
                  </a:moveTo>
                  <a:cubicBezTo>
                    <a:pt x="442" y="0"/>
                    <a:pt x="1" y="473"/>
                    <a:pt x="1" y="1040"/>
                  </a:cubicBezTo>
                  <a:cubicBezTo>
                    <a:pt x="1" y="1607"/>
                    <a:pt x="442" y="2048"/>
                    <a:pt x="1009" y="2048"/>
                  </a:cubicBezTo>
                  <a:cubicBezTo>
                    <a:pt x="1576" y="2048"/>
                    <a:pt x="2048" y="1607"/>
                    <a:pt x="2048" y="1040"/>
                  </a:cubicBezTo>
                  <a:cubicBezTo>
                    <a:pt x="2048" y="473"/>
                    <a:pt x="1576" y="0"/>
                    <a:pt x="1009"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66"/>
            <p:cNvSpPr/>
            <p:nvPr/>
          </p:nvSpPr>
          <p:spPr>
            <a:xfrm>
              <a:off x="738250" y="3722700"/>
              <a:ext cx="141800" cy="192600"/>
            </a:xfrm>
            <a:custGeom>
              <a:avLst/>
              <a:gdLst/>
              <a:ahLst/>
              <a:cxnLst/>
              <a:rect l="l" t="t" r="r" b="b"/>
              <a:pathLst>
                <a:path w="5672" h="7704" extrusionOk="0">
                  <a:moveTo>
                    <a:pt x="4222" y="4474"/>
                  </a:moveTo>
                  <a:lnTo>
                    <a:pt x="4222" y="4568"/>
                  </a:lnTo>
                  <a:lnTo>
                    <a:pt x="4443" y="5545"/>
                  </a:lnTo>
                  <a:lnTo>
                    <a:pt x="1985" y="5545"/>
                  </a:lnTo>
                  <a:lnTo>
                    <a:pt x="2332" y="4474"/>
                  </a:lnTo>
                  <a:close/>
                  <a:moveTo>
                    <a:pt x="4222" y="0"/>
                  </a:moveTo>
                  <a:cubicBezTo>
                    <a:pt x="3939" y="0"/>
                    <a:pt x="3718" y="158"/>
                    <a:pt x="3592" y="378"/>
                  </a:cubicBezTo>
                  <a:lnTo>
                    <a:pt x="3340" y="1071"/>
                  </a:lnTo>
                  <a:lnTo>
                    <a:pt x="1450" y="1071"/>
                  </a:lnTo>
                  <a:cubicBezTo>
                    <a:pt x="1072" y="1071"/>
                    <a:pt x="757" y="1386"/>
                    <a:pt x="757" y="1764"/>
                  </a:cubicBezTo>
                  <a:cubicBezTo>
                    <a:pt x="757" y="2174"/>
                    <a:pt x="1072" y="2489"/>
                    <a:pt x="1450" y="2489"/>
                  </a:cubicBezTo>
                  <a:lnTo>
                    <a:pt x="2490" y="2489"/>
                  </a:lnTo>
                  <a:cubicBezTo>
                    <a:pt x="2679" y="2489"/>
                    <a:pt x="2836" y="2646"/>
                    <a:pt x="2836" y="2835"/>
                  </a:cubicBezTo>
                  <a:cubicBezTo>
                    <a:pt x="2836" y="3024"/>
                    <a:pt x="2679" y="3182"/>
                    <a:pt x="2490" y="3182"/>
                  </a:cubicBezTo>
                  <a:lnTo>
                    <a:pt x="1765" y="3182"/>
                  </a:lnTo>
                  <a:cubicBezTo>
                    <a:pt x="1450" y="3182"/>
                    <a:pt x="1198" y="3371"/>
                    <a:pt x="1103" y="3686"/>
                  </a:cubicBezTo>
                  <a:lnTo>
                    <a:pt x="95" y="6837"/>
                  </a:lnTo>
                  <a:cubicBezTo>
                    <a:pt x="1" y="7215"/>
                    <a:pt x="190" y="7593"/>
                    <a:pt x="599" y="7687"/>
                  </a:cubicBezTo>
                  <a:cubicBezTo>
                    <a:pt x="643" y="7696"/>
                    <a:pt x="690" y="7701"/>
                    <a:pt x="738" y="7701"/>
                  </a:cubicBezTo>
                  <a:cubicBezTo>
                    <a:pt x="1030" y="7701"/>
                    <a:pt x="1364" y="7531"/>
                    <a:pt x="1418" y="7152"/>
                  </a:cubicBezTo>
                  <a:lnTo>
                    <a:pt x="1733" y="6301"/>
                  </a:lnTo>
                  <a:lnTo>
                    <a:pt x="4632" y="6301"/>
                  </a:lnTo>
                  <a:lnTo>
                    <a:pt x="4915" y="7435"/>
                  </a:lnTo>
                  <a:cubicBezTo>
                    <a:pt x="4967" y="7591"/>
                    <a:pt x="5104" y="7704"/>
                    <a:pt x="5257" y="7704"/>
                  </a:cubicBezTo>
                  <a:cubicBezTo>
                    <a:pt x="5290" y="7704"/>
                    <a:pt x="5323" y="7698"/>
                    <a:pt x="5356" y="7687"/>
                  </a:cubicBezTo>
                  <a:cubicBezTo>
                    <a:pt x="5546" y="7624"/>
                    <a:pt x="5672" y="7435"/>
                    <a:pt x="5577" y="7246"/>
                  </a:cubicBezTo>
                  <a:lnTo>
                    <a:pt x="4915" y="4537"/>
                  </a:lnTo>
                  <a:cubicBezTo>
                    <a:pt x="5356" y="4474"/>
                    <a:pt x="5672" y="4064"/>
                    <a:pt x="5609" y="3623"/>
                  </a:cubicBezTo>
                  <a:lnTo>
                    <a:pt x="4884" y="504"/>
                  </a:lnTo>
                  <a:cubicBezTo>
                    <a:pt x="4821" y="189"/>
                    <a:pt x="4537" y="0"/>
                    <a:pt x="4222"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895"/>
        <p:cNvGrpSpPr/>
        <p:nvPr/>
      </p:nvGrpSpPr>
      <p:grpSpPr>
        <a:xfrm>
          <a:off x="0" y="0"/>
          <a:ext cx="0" cy="0"/>
          <a:chOff x="0" y="0"/>
          <a:chExt cx="0" cy="0"/>
        </a:xfrm>
      </p:grpSpPr>
      <p:sp>
        <p:nvSpPr>
          <p:cNvPr id="896" name="Google Shape;896;p67"/>
          <p:cNvSpPr/>
          <p:nvPr/>
        </p:nvSpPr>
        <p:spPr>
          <a:xfrm>
            <a:off x="3922553" y="2038550"/>
            <a:ext cx="1298889" cy="1186179"/>
          </a:xfrm>
          <a:custGeom>
            <a:avLst/>
            <a:gdLst/>
            <a:ahLst/>
            <a:cxnLst/>
            <a:rect l="l" t="t" r="r" b="b"/>
            <a:pathLst>
              <a:path w="20123" h="20877" extrusionOk="0">
                <a:moveTo>
                  <a:pt x="10964" y="0"/>
                </a:moveTo>
                <a:cubicBezTo>
                  <a:pt x="10633" y="0"/>
                  <a:pt x="10301" y="19"/>
                  <a:pt x="9970" y="57"/>
                </a:cubicBezTo>
                <a:cubicBezTo>
                  <a:pt x="7113" y="452"/>
                  <a:pt x="4620" y="2245"/>
                  <a:pt x="2918" y="4586"/>
                </a:cubicBezTo>
                <a:cubicBezTo>
                  <a:pt x="1003" y="7230"/>
                  <a:pt x="0" y="10422"/>
                  <a:pt x="122" y="13674"/>
                </a:cubicBezTo>
                <a:cubicBezTo>
                  <a:pt x="122" y="15224"/>
                  <a:pt x="487" y="16774"/>
                  <a:pt x="1247" y="18142"/>
                </a:cubicBezTo>
                <a:cubicBezTo>
                  <a:pt x="2006" y="19510"/>
                  <a:pt x="3313" y="20483"/>
                  <a:pt x="4864" y="20817"/>
                </a:cubicBezTo>
                <a:cubicBezTo>
                  <a:pt x="5114" y="20858"/>
                  <a:pt x="5364" y="20876"/>
                  <a:pt x="5614" y="20876"/>
                </a:cubicBezTo>
                <a:cubicBezTo>
                  <a:pt x="6851" y="20876"/>
                  <a:pt x="8077" y="20421"/>
                  <a:pt x="9241" y="19966"/>
                </a:cubicBezTo>
                <a:lnTo>
                  <a:pt x="14864" y="17777"/>
                </a:lnTo>
                <a:cubicBezTo>
                  <a:pt x="15806" y="17473"/>
                  <a:pt x="16657" y="17018"/>
                  <a:pt x="17417" y="16410"/>
                </a:cubicBezTo>
                <a:lnTo>
                  <a:pt x="17447" y="16410"/>
                </a:lnTo>
                <a:cubicBezTo>
                  <a:pt x="19393" y="14616"/>
                  <a:pt x="20122" y="11090"/>
                  <a:pt x="19849" y="8537"/>
                </a:cubicBezTo>
                <a:cubicBezTo>
                  <a:pt x="19575" y="5832"/>
                  <a:pt x="18238" y="3188"/>
                  <a:pt x="15988" y="1577"/>
                </a:cubicBezTo>
                <a:cubicBezTo>
                  <a:pt x="14526" y="550"/>
                  <a:pt x="12760" y="0"/>
                  <a:pt x="109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67"/>
          <p:cNvSpPr txBox="1">
            <a:spLocks noGrp="1"/>
          </p:cNvSpPr>
          <p:nvPr>
            <p:ph type="ctrTitle" idx="4294967295"/>
          </p:nvPr>
        </p:nvSpPr>
        <p:spPr>
          <a:xfrm>
            <a:off x="3947250" y="2007025"/>
            <a:ext cx="1249500" cy="1186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7500" b="0"/>
              <a:t>do</a:t>
            </a:r>
            <a:endParaRPr sz="7500" b="0"/>
          </a:p>
        </p:txBody>
      </p:sp>
      <p:sp>
        <p:nvSpPr>
          <p:cNvPr id="898" name="Google Shape;898;p67"/>
          <p:cNvSpPr txBox="1"/>
          <p:nvPr/>
        </p:nvSpPr>
        <p:spPr>
          <a:xfrm>
            <a:off x="387775" y="514550"/>
            <a:ext cx="3092700" cy="758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B7B7B7"/>
                </a:solidFill>
                <a:latin typeface="Sarabun"/>
                <a:ea typeface="Sarabun"/>
                <a:cs typeface="Sarabun"/>
                <a:sym typeface="Sarabun"/>
              </a:rPr>
              <a:t>Showed pictures taken of students participating in trash sorting </a:t>
            </a:r>
            <a:endParaRPr>
              <a:solidFill>
                <a:srgbClr val="B7B7B7"/>
              </a:solidFill>
              <a:latin typeface="Sarabun"/>
              <a:ea typeface="Sarabun"/>
              <a:cs typeface="Sarabun"/>
              <a:sym typeface="Sarabun"/>
            </a:endParaRPr>
          </a:p>
        </p:txBody>
      </p:sp>
      <p:sp>
        <p:nvSpPr>
          <p:cNvPr id="899" name="Google Shape;899;p67"/>
          <p:cNvSpPr txBox="1"/>
          <p:nvPr/>
        </p:nvSpPr>
        <p:spPr>
          <a:xfrm>
            <a:off x="5667900" y="1702175"/>
            <a:ext cx="3334500" cy="774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000" b="1">
                <a:latin typeface="Sarabun"/>
                <a:ea typeface="Sarabun"/>
                <a:cs typeface="Sarabun"/>
                <a:sym typeface="Sarabun"/>
              </a:rPr>
              <a:t>She is very positive and smiles a lot, while encouraging our questions</a:t>
            </a:r>
            <a:endParaRPr sz="2000" b="1">
              <a:latin typeface="Sarabun"/>
              <a:ea typeface="Sarabun"/>
              <a:cs typeface="Sarabun"/>
              <a:sym typeface="Sarabun"/>
            </a:endParaRPr>
          </a:p>
        </p:txBody>
      </p:sp>
      <p:sp>
        <p:nvSpPr>
          <p:cNvPr id="900" name="Google Shape;900;p67"/>
          <p:cNvSpPr txBox="1"/>
          <p:nvPr/>
        </p:nvSpPr>
        <p:spPr>
          <a:xfrm>
            <a:off x="6183525" y="2896700"/>
            <a:ext cx="2390100" cy="985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B7B7B7"/>
                </a:solidFill>
                <a:latin typeface="Sarabun"/>
                <a:ea typeface="Sarabun"/>
                <a:cs typeface="Sarabun"/>
                <a:sym typeface="Sarabun"/>
              </a:rPr>
              <a:t>She was being humble about her knowledge and her habits</a:t>
            </a:r>
            <a:endParaRPr>
              <a:solidFill>
                <a:srgbClr val="B7B7B7"/>
              </a:solidFill>
              <a:latin typeface="Sarabun"/>
              <a:ea typeface="Sarabun"/>
              <a:cs typeface="Sarabun"/>
              <a:sym typeface="Sarabun"/>
            </a:endParaRPr>
          </a:p>
        </p:txBody>
      </p:sp>
      <p:sp>
        <p:nvSpPr>
          <p:cNvPr id="901" name="Google Shape;901;p67"/>
          <p:cNvSpPr txBox="1"/>
          <p:nvPr/>
        </p:nvSpPr>
        <p:spPr>
          <a:xfrm>
            <a:off x="516050" y="3569575"/>
            <a:ext cx="2618100" cy="595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B7B7B7"/>
                </a:solidFill>
                <a:latin typeface="Sarabun"/>
                <a:ea typeface="Sarabun"/>
                <a:cs typeface="Sarabun"/>
                <a:sym typeface="Sarabun"/>
              </a:rPr>
              <a:t>He was very shy and pauses a lot to think</a:t>
            </a:r>
            <a:endParaRPr>
              <a:solidFill>
                <a:srgbClr val="B7B7B7"/>
              </a:solidFill>
              <a:latin typeface="Sarabun"/>
              <a:ea typeface="Sarabun"/>
              <a:cs typeface="Sarabun"/>
              <a:sym typeface="Sarabun"/>
            </a:endParaRPr>
          </a:p>
        </p:txBody>
      </p:sp>
      <p:sp>
        <p:nvSpPr>
          <p:cNvPr id="902" name="Google Shape;902;p67"/>
          <p:cNvSpPr txBox="1"/>
          <p:nvPr/>
        </p:nvSpPr>
        <p:spPr>
          <a:xfrm>
            <a:off x="3740275" y="931825"/>
            <a:ext cx="2873100" cy="985500"/>
          </a:xfrm>
          <a:prstGeom prst="rect">
            <a:avLst/>
          </a:prstGeom>
          <a:noFill/>
          <a:ln>
            <a:noFill/>
          </a:ln>
        </p:spPr>
        <p:txBody>
          <a:bodyPr spcFirstLastPara="1" wrap="square" lIns="91425" tIns="91425" rIns="91425" bIns="91425" anchor="t" anchorCtr="0">
            <a:noAutofit/>
          </a:bodyPr>
          <a:lstStyle/>
          <a:p>
            <a:pPr marL="457200" lvl="0" indent="0" algn="ctr" rtl="0">
              <a:spcBef>
                <a:spcPts val="0"/>
              </a:spcBef>
              <a:spcAft>
                <a:spcPts val="0"/>
              </a:spcAft>
              <a:buNone/>
            </a:pPr>
            <a:endParaRPr>
              <a:solidFill>
                <a:srgbClr val="B7B7B7"/>
              </a:solidFill>
              <a:latin typeface="Sarabun"/>
              <a:ea typeface="Sarabun"/>
              <a:cs typeface="Sarabun"/>
              <a:sym typeface="Sarabun"/>
            </a:endParaRPr>
          </a:p>
          <a:p>
            <a:pPr marL="0" lvl="0" indent="0" algn="ctr" rtl="0">
              <a:spcBef>
                <a:spcPts val="0"/>
              </a:spcBef>
              <a:spcAft>
                <a:spcPts val="0"/>
              </a:spcAft>
              <a:buNone/>
            </a:pPr>
            <a:r>
              <a:rPr lang="en">
                <a:solidFill>
                  <a:srgbClr val="B7B7B7"/>
                </a:solidFill>
                <a:latin typeface="Sarabun"/>
                <a:ea typeface="Sarabun"/>
                <a:cs typeface="Sarabun"/>
                <a:sym typeface="Sarabun"/>
              </a:rPr>
              <a:t>Uses solar power at home and actively composts</a:t>
            </a:r>
            <a:endParaRPr>
              <a:solidFill>
                <a:srgbClr val="B7B7B7"/>
              </a:solidFill>
              <a:latin typeface="Sarabun"/>
              <a:ea typeface="Sarabun"/>
              <a:cs typeface="Sarabun"/>
              <a:sym typeface="Sarabun"/>
            </a:endParaRPr>
          </a:p>
        </p:txBody>
      </p:sp>
      <p:sp>
        <p:nvSpPr>
          <p:cNvPr id="903" name="Google Shape;903;p67"/>
          <p:cNvSpPr txBox="1"/>
          <p:nvPr/>
        </p:nvSpPr>
        <p:spPr>
          <a:xfrm>
            <a:off x="3632725" y="201200"/>
            <a:ext cx="1738800" cy="836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B7B7B7"/>
                </a:solidFill>
                <a:latin typeface="Sarabun"/>
                <a:ea typeface="Sarabun"/>
                <a:cs typeface="Sarabun"/>
                <a:sym typeface="Sarabun"/>
              </a:rPr>
              <a:t>Excited to offer the help that she was able to</a:t>
            </a:r>
            <a:endParaRPr>
              <a:solidFill>
                <a:srgbClr val="B7B7B7"/>
              </a:solidFill>
              <a:latin typeface="Sarabun"/>
              <a:ea typeface="Sarabun"/>
              <a:cs typeface="Sarabun"/>
              <a:sym typeface="Sarabun"/>
            </a:endParaRPr>
          </a:p>
        </p:txBody>
      </p:sp>
      <p:sp>
        <p:nvSpPr>
          <p:cNvPr id="904" name="Google Shape;904;p67"/>
          <p:cNvSpPr txBox="1"/>
          <p:nvPr/>
        </p:nvSpPr>
        <p:spPr>
          <a:xfrm>
            <a:off x="4283325" y="3390375"/>
            <a:ext cx="2063100" cy="1050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B7B7B7"/>
                </a:solidFill>
                <a:latin typeface="Sarabun"/>
                <a:ea typeface="Sarabun"/>
                <a:cs typeface="Sarabun"/>
                <a:sym typeface="Sarabun"/>
              </a:rPr>
              <a:t>She seemed slightly agitated when talking about sustainability habits in the US</a:t>
            </a:r>
            <a:endParaRPr>
              <a:solidFill>
                <a:srgbClr val="B7B7B7"/>
              </a:solidFill>
              <a:latin typeface="Sarabun"/>
              <a:ea typeface="Sarabun"/>
              <a:cs typeface="Sarabun"/>
              <a:sym typeface="Sarabun"/>
            </a:endParaRPr>
          </a:p>
        </p:txBody>
      </p:sp>
      <p:sp>
        <p:nvSpPr>
          <p:cNvPr id="905" name="Google Shape;905;p67"/>
          <p:cNvSpPr txBox="1"/>
          <p:nvPr/>
        </p:nvSpPr>
        <p:spPr>
          <a:xfrm>
            <a:off x="228900" y="2433900"/>
            <a:ext cx="2631900" cy="836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B7B7B7"/>
                </a:solidFill>
                <a:latin typeface="Sarabun"/>
                <a:ea typeface="Sarabun"/>
                <a:cs typeface="Sarabun"/>
                <a:sym typeface="Sarabun"/>
              </a:rPr>
              <a:t>He showed us his textbook with all of the sustainability content he is currently learning</a:t>
            </a:r>
            <a:endParaRPr>
              <a:solidFill>
                <a:srgbClr val="B7B7B7"/>
              </a:solidFill>
              <a:latin typeface="Sarabun"/>
              <a:ea typeface="Sarabun"/>
              <a:cs typeface="Sarabun"/>
              <a:sym typeface="Sarabun"/>
            </a:endParaRPr>
          </a:p>
        </p:txBody>
      </p:sp>
      <p:sp>
        <p:nvSpPr>
          <p:cNvPr id="906" name="Google Shape;906;p67"/>
          <p:cNvSpPr txBox="1"/>
          <p:nvPr/>
        </p:nvSpPr>
        <p:spPr>
          <a:xfrm>
            <a:off x="5523775" y="303750"/>
            <a:ext cx="1971900" cy="758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B7B7B7"/>
                </a:solidFill>
                <a:latin typeface="Sarabun"/>
                <a:ea typeface="Sarabun"/>
                <a:cs typeface="Sarabun"/>
                <a:sym typeface="Sarabun"/>
              </a:rPr>
              <a:t>Recited very specific statistics relevant to the conversation</a:t>
            </a:r>
            <a:endParaRPr>
              <a:solidFill>
                <a:srgbClr val="B7B7B7"/>
              </a:solidFill>
              <a:latin typeface="Sarabun"/>
              <a:ea typeface="Sarabun"/>
              <a:cs typeface="Sarabun"/>
              <a:sym typeface="Sarabun"/>
            </a:endParaRPr>
          </a:p>
        </p:txBody>
      </p:sp>
      <p:sp>
        <p:nvSpPr>
          <p:cNvPr id="907" name="Google Shape;907;p67"/>
          <p:cNvSpPr txBox="1"/>
          <p:nvPr/>
        </p:nvSpPr>
        <p:spPr>
          <a:xfrm>
            <a:off x="5927550" y="4202500"/>
            <a:ext cx="2815200" cy="519300"/>
          </a:xfrm>
          <a:prstGeom prst="rect">
            <a:avLst/>
          </a:prstGeom>
          <a:noFill/>
          <a:ln>
            <a:noFill/>
          </a:ln>
        </p:spPr>
        <p:txBody>
          <a:bodyPr spcFirstLastPara="1" wrap="square" lIns="91425" tIns="91425" rIns="91425" bIns="91425" anchor="t" anchorCtr="0">
            <a:noAutofit/>
          </a:bodyPr>
          <a:lstStyle/>
          <a:p>
            <a:pPr marL="457200" lvl="0" indent="0" algn="ctr" rtl="0">
              <a:spcBef>
                <a:spcPts val="0"/>
              </a:spcBef>
              <a:spcAft>
                <a:spcPts val="0"/>
              </a:spcAft>
              <a:buNone/>
            </a:pPr>
            <a:r>
              <a:rPr lang="en">
                <a:solidFill>
                  <a:srgbClr val="B7B7B7"/>
                </a:solidFill>
                <a:latin typeface="Sarabun"/>
                <a:ea typeface="Sarabun"/>
                <a:cs typeface="Sarabun"/>
                <a:sym typeface="Sarabun"/>
              </a:rPr>
              <a:t>Became excited when talking about his projects </a:t>
            </a:r>
            <a:endParaRPr>
              <a:solidFill>
                <a:srgbClr val="B7B7B7"/>
              </a:solidFill>
              <a:latin typeface="Sarabun"/>
              <a:ea typeface="Sarabun"/>
              <a:cs typeface="Sarabun"/>
              <a:sym typeface="Sarabun"/>
            </a:endParaRPr>
          </a:p>
        </p:txBody>
      </p:sp>
      <p:sp>
        <p:nvSpPr>
          <p:cNvPr id="908" name="Google Shape;908;p67"/>
          <p:cNvSpPr txBox="1"/>
          <p:nvPr/>
        </p:nvSpPr>
        <p:spPr>
          <a:xfrm>
            <a:off x="1133200" y="1615025"/>
            <a:ext cx="3000000" cy="519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B7B7B7"/>
                </a:solidFill>
                <a:latin typeface="Sarabun"/>
                <a:ea typeface="Sarabun"/>
                <a:cs typeface="Sarabun"/>
                <a:sym typeface="Sarabun"/>
              </a:rPr>
              <a:t>Encouraged me to check out his website and talks online</a:t>
            </a:r>
            <a:endParaRPr>
              <a:solidFill>
                <a:srgbClr val="B7B7B7"/>
              </a:solidFill>
              <a:latin typeface="Sarabun"/>
              <a:ea typeface="Sarabun"/>
              <a:cs typeface="Sarabun"/>
              <a:sym typeface="Sarabun"/>
            </a:endParaRPr>
          </a:p>
        </p:txBody>
      </p:sp>
      <p:sp>
        <p:nvSpPr>
          <p:cNvPr id="909" name="Google Shape;909;p67"/>
          <p:cNvSpPr txBox="1"/>
          <p:nvPr/>
        </p:nvSpPr>
        <p:spPr>
          <a:xfrm>
            <a:off x="1953975" y="4334425"/>
            <a:ext cx="2631900" cy="758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B7B7B7"/>
                </a:solidFill>
                <a:latin typeface="Sarabun"/>
                <a:ea typeface="Sarabun"/>
                <a:cs typeface="Sarabun"/>
                <a:sym typeface="Sarabun"/>
              </a:rPr>
              <a:t>Furthered her capstone and started a company </a:t>
            </a:r>
            <a:endParaRPr>
              <a:solidFill>
                <a:srgbClr val="B7B7B7"/>
              </a:solidFill>
              <a:latin typeface="Sarabun Medium"/>
              <a:ea typeface="Sarabun Medium"/>
              <a:cs typeface="Sarabun Medium"/>
              <a:sym typeface="Sarabun Medium"/>
            </a:endParaRPr>
          </a:p>
        </p:txBody>
      </p:sp>
      <p:sp>
        <p:nvSpPr>
          <p:cNvPr id="910" name="Google Shape;910;p67"/>
          <p:cNvSpPr/>
          <p:nvPr/>
        </p:nvSpPr>
        <p:spPr>
          <a:xfrm rot="-8657329">
            <a:off x="8034433" y="219630"/>
            <a:ext cx="814396" cy="927957"/>
          </a:xfrm>
          <a:custGeom>
            <a:avLst/>
            <a:gdLst/>
            <a:ahLst/>
            <a:cxnLst/>
            <a:rect l="l" t="t" r="r" b="b"/>
            <a:pathLst>
              <a:path w="18329" h="21503" extrusionOk="0">
                <a:moveTo>
                  <a:pt x="6113" y="1"/>
                </a:moveTo>
                <a:cubicBezTo>
                  <a:pt x="4661" y="1"/>
                  <a:pt x="3291" y="479"/>
                  <a:pt x="2158" y="1635"/>
                </a:cubicBezTo>
                <a:cubicBezTo>
                  <a:pt x="851" y="2972"/>
                  <a:pt x="91" y="4796"/>
                  <a:pt x="91" y="6681"/>
                </a:cubicBezTo>
                <a:cubicBezTo>
                  <a:pt x="0" y="9720"/>
                  <a:pt x="1672" y="11939"/>
                  <a:pt x="4590" y="12760"/>
                </a:cubicBezTo>
                <a:cubicBezTo>
                  <a:pt x="5137" y="12912"/>
                  <a:pt x="5654" y="13064"/>
                  <a:pt x="6170" y="13155"/>
                </a:cubicBezTo>
                <a:cubicBezTo>
                  <a:pt x="7052" y="13307"/>
                  <a:pt x="7812" y="13854"/>
                  <a:pt x="8268" y="14584"/>
                </a:cubicBezTo>
                <a:cubicBezTo>
                  <a:pt x="8481" y="14918"/>
                  <a:pt x="8693" y="15252"/>
                  <a:pt x="8876" y="15617"/>
                </a:cubicBezTo>
                <a:cubicBezTo>
                  <a:pt x="9362" y="16711"/>
                  <a:pt x="9818" y="17836"/>
                  <a:pt x="10395" y="18869"/>
                </a:cubicBezTo>
                <a:cubicBezTo>
                  <a:pt x="10791" y="19599"/>
                  <a:pt x="11277" y="20267"/>
                  <a:pt x="11885" y="20845"/>
                </a:cubicBezTo>
                <a:cubicBezTo>
                  <a:pt x="12367" y="21282"/>
                  <a:pt x="12984" y="21502"/>
                  <a:pt x="13602" y="21502"/>
                </a:cubicBezTo>
                <a:cubicBezTo>
                  <a:pt x="14230" y="21502"/>
                  <a:pt x="14860" y="21274"/>
                  <a:pt x="15350" y="20815"/>
                </a:cubicBezTo>
                <a:cubicBezTo>
                  <a:pt x="15867" y="20328"/>
                  <a:pt x="16292" y="19751"/>
                  <a:pt x="16627" y="19143"/>
                </a:cubicBezTo>
                <a:cubicBezTo>
                  <a:pt x="17751" y="17167"/>
                  <a:pt x="18177" y="15039"/>
                  <a:pt x="18329" y="12790"/>
                </a:cubicBezTo>
                <a:cubicBezTo>
                  <a:pt x="18238" y="11787"/>
                  <a:pt x="18207" y="10784"/>
                  <a:pt x="18055" y="9842"/>
                </a:cubicBezTo>
                <a:cubicBezTo>
                  <a:pt x="17447" y="6286"/>
                  <a:pt x="15745" y="3520"/>
                  <a:pt x="12554" y="1726"/>
                </a:cubicBezTo>
                <a:cubicBezTo>
                  <a:pt x="10943" y="906"/>
                  <a:pt x="9180" y="358"/>
                  <a:pt x="7386" y="115"/>
                </a:cubicBezTo>
                <a:cubicBezTo>
                  <a:pt x="6958" y="40"/>
                  <a:pt x="6532" y="1"/>
                  <a:pt x="61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67"/>
          <p:cNvSpPr/>
          <p:nvPr/>
        </p:nvSpPr>
        <p:spPr>
          <a:xfrm rot="-570688">
            <a:off x="7778935" y="139610"/>
            <a:ext cx="617104" cy="606141"/>
          </a:xfrm>
          <a:custGeom>
            <a:avLst/>
            <a:gdLst/>
            <a:ahLst/>
            <a:cxnLst/>
            <a:rect l="l" t="t" r="r" b="b"/>
            <a:pathLst>
              <a:path w="20123" h="20877" extrusionOk="0">
                <a:moveTo>
                  <a:pt x="10964" y="0"/>
                </a:moveTo>
                <a:cubicBezTo>
                  <a:pt x="10633" y="0"/>
                  <a:pt x="10301" y="19"/>
                  <a:pt x="9970" y="57"/>
                </a:cubicBezTo>
                <a:cubicBezTo>
                  <a:pt x="7113" y="452"/>
                  <a:pt x="4620" y="2245"/>
                  <a:pt x="2918" y="4586"/>
                </a:cubicBezTo>
                <a:cubicBezTo>
                  <a:pt x="1003" y="7230"/>
                  <a:pt x="0" y="10422"/>
                  <a:pt x="122" y="13674"/>
                </a:cubicBezTo>
                <a:cubicBezTo>
                  <a:pt x="122" y="15224"/>
                  <a:pt x="487" y="16774"/>
                  <a:pt x="1247" y="18142"/>
                </a:cubicBezTo>
                <a:cubicBezTo>
                  <a:pt x="2006" y="19510"/>
                  <a:pt x="3313" y="20483"/>
                  <a:pt x="4864" y="20817"/>
                </a:cubicBezTo>
                <a:cubicBezTo>
                  <a:pt x="5114" y="20858"/>
                  <a:pt x="5364" y="20876"/>
                  <a:pt x="5614" y="20876"/>
                </a:cubicBezTo>
                <a:cubicBezTo>
                  <a:pt x="6851" y="20876"/>
                  <a:pt x="8077" y="20421"/>
                  <a:pt x="9241" y="19966"/>
                </a:cubicBezTo>
                <a:lnTo>
                  <a:pt x="14864" y="17777"/>
                </a:lnTo>
                <a:cubicBezTo>
                  <a:pt x="15806" y="17473"/>
                  <a:pt x="16657" y="17018"/>
                  <a:pt x="17417" y="16410"/>
                </a:cubicBezTo>
                <a:lnTo>
                  <a:pt x="17447" y="16410"/>
                </a:lnTo>
                <a:cubicBezTo>
                  <a:pt x="19393" y="14616"/>
                  <a:pt x="20122" y="11090"/>
                  <a:pt x="19849" y="8537"/>
                </a:cubicBezTo>
                <a:cubicBezTo>
                  <a:pt x="19575" y="5832"/>
                  <a:pt x="18238" y="3188"/>
                  <a:pt x="15988" y="1577"/>
                </a:cubicBezTo>
                <a:cubicBezTo>
                  <a:pt x="14526" y="550"/>
                  <a:pt x="12760" y="0"/>
                  <a:pt x="109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12" name="Google Shape;912;p67"/>
          <p:cNvGrpSpPr/>
          <p:nvPr/>
        </p:nvGrpSpPr>
        <p:grpSpPr>
          <a:xfrm>
            <a:off x="8114217" y="449815"/>
            <a:ext cx="406513" cy="404252"/>
            <a:chOff x="580725" y="3617925"/>
            <a:chExt cx="299325" cy="297375"/>
          </a:xfrm>
        </p:grpSpPr>
        <p:sp>
          <p:nvSpPr>
            <p:cNvPr id="913" name="Google Shape;913;p67"/>
            <p:cNvSpPr/>
            <p:nvPr/>
          </p:nvSpPr>
          <p:spPr>
            <a:xfrm>
              <a:off x="609075" y="3662050"/>
              <a:ext cx="51225" cy="51200"/>
            </a:xfrm>
            <a:custGeom>
              <a:avLst/>
              <a:gdLst/>
              <a:ahLst/>
              <a:cxnLst/>
              <a:rect l="l" t="t" r="r" b="b"/>
              <a:pathLst>
                <a:path w="2049" h="2048" extrusionOk="0">
                  <a:moveTo>
                    <a:pt x="1041" y="0"/>
                  </a:moveTo>
                  <a:cubicBezTo>
                    <a:pt x="473" y="0"/>
                    <a:pt x="1" y="473"/>
                    <a:pt x="1" y="1040"/>
                  </a:cubicBezTo>
                  <a:cubicBezTo>
                    <a:pt x="1" y="1607"/>
                    <a:pt x="473" y="2048"/>
                    <a:pt x="1041" y="2048"/>
                  </a:cubicBezTo>
                  <a:cubicBezTo>
                    <a:pt x="1608" y="2048"/>
                    <a:pt x="2049" y="1607"/>
                    <a:pt x="2049" y="1040"/>
                  </a:cubicBezTo>
                  <a:cubicBezTo>
                    <a:pt x="2049" y="473"/>
                    <a:pt x="1608" y="0"/>
                    <a:pt x="1041"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67"/>
            <p:cNvSpPr/>
            <p:nvPr/>
          </p:nvSpPr>
          <p:spPr>
            <a:xfrm>
              <a:off x="668950" y="3617925"/>
              <a:ext cx="122875" cy="104475"/>
            </a:xfrm>
            <a:custGeom>
              <a:avLst/>
              <a:gdLst/>
              <a:ahLst/>
              <a:cxnLst/>
              <a:rect l="l" t="t" r="r" b="b"/>
              <a:pathLst>
                <a:path w="4915" h="4179" extrusionOk="0">
                  <a:moveTo>
                    <a:pt x="1040" y="1"/>
                  </a:moveTo>
                  <a:cubicBezTo>
                    <a:pt x="441" y="1"/>
                    <a:pt x="0" y="473"/>
                    <a:pt x="0" y="1072"/>
                  </a:cubicBezTo>
                  <a:lnTo>
                    <a:pt x="0" y="1797"/>
                  </a:lnTo>
                  <a:cubicBezTo>
                    <a:pt x="0" y="2364"/>
                    <a:pt x="473" y="2805"/>
                    <a:pt x="1040" y="2805"/>
                  </a:cubicBezTo>
                  <a:lnTo>
                    <a:pt x="2300" y="2805"/>
                  </a:lnTo>
                  <a:lnTo>
                    <a:pt x="3592" y="4097"/>
                  </a:lnTo>
                  <a:cubicBezTo>
                    <a:pt x="3672" y="4156"/>
                    <a:pt x="3764" y="4178"/>
                    <a:pt x="3853" y="4178"/>
                  </a:cubicBezTo>
                  <a:cubicBezTo>
                    <a:pt x="3905" y="4178"/>
                    <a:pt x="3955" y="4171"/>
                    <a:pt x="4001" y="4160"/>
                  </a:cubicBezTo>
                  <a:cubicBezTo>
                    <a:pt x="4127" y="4097"/>
                    <a:pt x="4190" y="3939"/>
                    <a:pt x="4190" y="3844"/>
                  </a:cubicBezTo>
                  <a:lnTo>
                    <a:pt x="4190" y="2742"/>
                  </a:lnTo>
                  <a:cubicBezTo>
                    <a:pt x="4600" y="2584"/>
                    <a:pt x="4915" y="2206"/>
                    <a:pt x="4915" y="1734"/>
                  </a:cubicBezTo>
                  <a:lnTo>
                    <a:pt x="4915" y="1072"/>
                  </a:lnTo>
                  <a:cubicBezTo>
                    <a:pt x="4915" y="473"/>
                    <a:pt x="4411" y="1"/>
                    <a:pt x="3875"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67"/>
            <p:cNvSpPr/>
            <p:nvPr/>
          </p:nvSpPr>
          <p:spPr>
            <a:xfrm>
              <a:off x="580725" y="3721900"/>
              <a:ext cx="141800" cy="192025"/>
            </a:xfrm>
            <a:custGeom>
              <a:avLst/>
              <a:gdLst/>
              <a:ahLst/>
              <a:cxnLst/>
              <a:rect l="l" t="t" r="r" b="b"/>
              <a:pathLst>
                <a:path w="5672" h="7681" extrusionOk="0">
                  <a:moveTo>
                    <a:pt x="3340" y="4506"/>
                  </a:moveTo>
                  <a:lnTo>
                    <a:pt x="3718" y="5577"/>
                  </a:lnTo>
                  <a:lnTo>
                    <a:pt x="1229" y="5577"/>
                  </a:lnTo>
                  <a:lnTo>
                    <a:pt x="1450" y="4600"/>
                  </a:lnTo>
                  <a:lnTo>
                    <a:pt x="1450" y="4506"/>
                  </a:lnTo>
                  <a:close/>
                  <a:moveTo>
                    <a:pt x="1450" y="1"/>
                  </a:moveTo>
                  <a:cubicBezTo>
                    <a:pt x="1135" y="1"/>
                    <a:pt x="883" y="221"/>
                    <a:pt x="788" y="505"/>
                  </a:cubicBezTo>
                  <a:lnTo>
                    <a:pt x="95" y="3624"/>
                  </a:lnTo>
                  <a:cubicBezTo>
                    <a:pt x="1" y="4096"/>
                    <a:pt x="316" y="4506"/>
                    <a:pt x="757" y="4506"/>
                  </a:cubicBezTo>
                  <a:lnTo>
                    <a:pt x="95" y="7247"/>
                  </a:lnTo>
                  <a:cubicBezTo>
                    <a:pt x="32" y="7436"/>
                    <a:pt x="158" y="7593"/>
                    <a:pt x="316" y="7656"/>
                  </a:cubicBezTo>
                  <a:cubicBezTo>
                    <a:pt x="350" y="7668"/>
                    <a:pt x="383" y="7673"/>
                    <a:pt x="415" y="7673"/>
                  </a:cubicBezTo>
                  <a:cubicBezTo>
                    <a:pt x="559" y="7673"/>
                    <a:pt x="679" y="7565"/>
                    <a:pt x="757" y="7436"/>
                  </a:cubicBezTo>
                  <a:lnTo>
                    <a:pt x="1040" y="6301"/>
                  </a:lnTo>
                  <a:lnTo>
                    <a:pt x="3939" y="6301"/>
                  </a:lnTo>
                  <a:lnTo>
                    <a:pt x="4254" y="7152"/>
                  </a:lnTo>
                  <a:cubicBezTo>
                    <a:pt x="4358" y="7492"/>
                    <a:pt x="4637" y="7680"/>
                    <a:pt x="4908" y="7680"/>
                  </a:cubicBezTo>
                  <a:cubicBezTo>
                    <a:pt x="4964" y="7680"/>
                    <a:pt x="5019" y="7672"/>
                    <a:pt x="5073" y="7656"/>
                  </a:cubicBezTo>
                  <a:cubicBezTo>
                    <a:pt x="5451" y="7593"/>
                    <a:pt x="5672" y="7184"/>
                    <a:pt x="5609" y="6837"/>
                  </a:cubicBezTo>
                  <a:lnTo>
                    <a:pt x="4569" y="3687"/>
                  </a:lnTo>
                  <a:cubicBezTo>
                    <a:pt x="4506" y="3372"/>
                    <a:pt x="4222" y="3183"/>
                    <a:pt x="3907" y="3183"/>
                  </a:cubicBezTo>
                  <a:lnTo>
                    <a:pt x="3183" y="3183"/>
                  </a:lnTo>
                  <a:cubicBezTo>
                    <a:pt x="2994" y="3183"/>
                    <a:pt x="2836" y="3025"/>
                    <a:pt x="2836" y="2836"/>
                  </a:cubicBezTo>
                  <a:cubicBezTo>
                    <a:pt x="2836" y="2615"/>
                    <a:pt x="2994" y="2458"/>
                    <a:pt x="3183" y="2458"/>
                  </a:cubicBezTo>
                  <a:lnTo>
                    <a:pt x="4222" y="2458"/>
                  </a:lnTo>
                  <a:cubicBezTo>
                    <a:pt x="4600" y="2458"/>
                    <a:pt x="4915" y="2143"/>
                    <a:pt x="4915" y="1765"/>
                  </a:cubicBezTo>
                  <a:cubicBezTo>
                    <a:pt x="4915" y="1355"/>
                    <a:pt x="4600" y="1040"/>
                    <a:pt x="4222" y="1040"/>
                  </a:cubicBezTo>
                  <a:lnTo>
                    <a:pt x="2332" y="1040"/>
                  </a:lnTo>
                  <a:lnTo>
                    <a:pt x="2080" y="379"/>
                  </a:lnTo>
                  <a:cubicBezTo>
                    <a:pt x="1985" y="158"/>
                    <a:pt x="1733" y="1"/>
                    <a:pt x="1450"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67"/>
            <p:cNvSpPr/>
            <p:nvPr/>
          </p:nvSpPr>
          <p:spPr>
            <a:xfrm>
              <a:off x="800475" y="3662050"/>
              <a:ext cx="51225" cy="51200"/>
            </a:xfrm>
            <a:custGeom>
              <a:avLst/>
              <a:gdLst/>
              <a:ahLst/>
              <a:cxnLst/>
              <a:rect l="l" t="t" r="r" b="b"/>
              <a:pathLst>
                <a:path w="2049" h="2048" extrusionOk="0">
                  <a:moveTo>
                    <a:pt x="1009" y="0"/>
                  </a:moveTo>
                  <a:cubicBezTo>
                    <a:pt x="442" y="0"/>
                    <a:pt x="1" y="473"/>
                    <a:pt x="1" y="1040"/>
                  </a:cubicBezTo>
                  <a:cubicBezTo>
                    <a:pt x="1" y="1607"/>
                    <a:pt x="442" y="2048"/>
                    <a:pt x="1009" y="2048"/>
                  </a:cubicBezTo>
                  <a:cubicBezTo>
                    <a:pt x="1576" y="2048"/>
                    <a:pt x="2048" y="1607"/>
                    <a:pt x="2048" y="1040"/>
                  </a:cubicBezTo>
                  <a:cubicBezTo>
                    <a:pt x="2048" y="473"/>
                    <a:pt x="1576" y="0"/>
                    <a:pt x="1009"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67"/>
            <p:cNvSpPr/>
            <p:nvPr/>
          </p:nvSpPr>
          <p:spPr>
            <a:xfrm>
              <a:off x="738250" y="3722700"/>
              <a:ext cx="141800" cy="192600"/>
            </a:xfrm>
            <a:custGeom>
              <a:avLst/>
              <a:gdLst/>
              <a:ahLst/>
              <a:cxnLst/>
              <a:rect l="l" t="t" r="r" b="b"/>
              <a:pathLst>
                <a:path w="5672" h="7704" extrusionOk="0">
                  <a:moveTo>
                    <a:pt x="4222" y="4474"/>
                  </a:moveTo>
                  <a:lnTo>
                    <a:pt x="4222" y="4568"/>
                  </a:lnTo>
                  <a:lnTo>
                    <a:pt x="4443" y="5545"/>
                  </a:lnTo>
                  <a:lnTo>
                    <a:pt x="1985" y="5545"/>
                  </a:lnTo>
                  <a:lnTo>
                    <a:pt x="2332" y="4474"/>
                  </a:lnTo>
                  <a:close/>
                  <a:moveTo>
                    <a:pt x="4222" y="0"/>
                  </a:moveTo>
                  <a:cubicBezTo>
                    <a:pt x="3939" y="0"/>
                    <a:pt x="3718" y="158"/>
                    <a:pt x="3592" y="378"/>
                  </a:cubicBezTo>
                  <a:lnTo>
                    <a:pt x="3340" y="1071"/>
                  </a:lnTo>
                  <a:lnTo>
                    <a:pt x="1450" y="1071"/>
                  </a:lnTo>
                  <a:cubicBezTo>
                    <a:pt x="1072" y="1071"/>
                    <a:pt x="757" y="1386"/>
                    <a:pt x="757" y="1764"/>
                  </a:cubicBezTo>
                  <a:cubicBezTo>
                    <a:pt x="757" y="2174"/>
                    <a:pt x="1072" y="2489"/>
                    <a:pt x="1450" y="2489"/>
                  </a:cubicBezTo>
                  <a:lnTo>
                    <a:pt x="2490" y="2489"/>
                  </a:lnTo>
                  <a:cubicBezTo>
                    <a:pt x="2679" y="2489"/>
                    <a:pt x="2836" y="2646"/>
                    <a:pt x="2836" y="2835"/>
                  </a:cubicBezTo>
                  <a:cubicBezTo>
                    <a:pt x="2836" y="3024"/>
                    <a:pt x="2679" y="3182"/>
                    <a:pt x="2490" y="3182"/>
                  </a:cubicBezTo>
                  <a:lnTo>
                    <a:pt x="1765" y="3182"/>
                  </a:lnTo>
                  <a:cubicBezTo>
                    <a:pt x="1450" y="3182"/>
                    <a:pt x="1198" y="3371"/>
                    <a:pt x="1103" y="3686"/>
                  </a:cubicBezTo>
                  <a:lnTo>
                    <a:pt x="95" y="6837"/>
                  </a:lnTo>
                  <a:cubicBezTo>
                    <a:pt x="1" y="7215"/>
                    <a:pt x="190" y="7593"/>
                    <a:pt x="599" y="7687"/>
                  </a:cubicBezTo>
                  <a:cubicBezTo>
                    <a:pt x="643" y="7696"/>
                    <a:pt x="690" y="7701"/>
                    <a:pt x="738" y="7701"/>
                  </a:cubicBezTo>
                  <a:cubicBezTo>
                    <a:pt x="1030" y="7701"/>
                    <a:pt x="1364" y="7531"/>
                    <a:pt x="1418" y="7152"/>
                  </a:cubicBezTo>
                  <a:lnTo>
                    <a:pt x="1733" y="6301"/>
                  </a:lnTo>
                  <a:lnTo>
                    <a:pt x="4632" y="6301"/>
                  </a:lnTo>
                  <a:lnTo>
                    <a:pt x="4915" y="7435"/>
                  </a:lnTo>
                  <a:cubicBezTo>
                    <a:pt x="4967" y="7591"/>
                    <a:pt x="5104" y="7704"/>
                    <a:pt x="5257" y="7704"/>
                  </a:cubicBezTo>
                  <a:cubicBezTo>
                    <a:pt x="5290" y="7704"/>
                    <a:pt x="5323" y="7698"/>
                    <a:pt x="5356" y="7687"/>
                  </a:cubicBezTo>
                  <a:cubicBezTo>
                    <a:pt x="5546" y="7624"/>
                    <a:pt x="5672" y="7435"/>
                    <a:pt x="5577" y="7246"/>
                  </a:cubicBezTo>
                  <a:lnTo>
                    <a:pt x="4915" y="4537"/>
                  </a:lnTo>
                  <a:cubicBezTo>
                    <a:pt x="5356" y="4474"/>
                    <a:pt x="5672" y="4064"/>
                    <a:pt x="5609" y="3623"/>
                  </a:cubicBezTo>
                  <a:lnTo>
                    <a:pt x="4884" y="504"/>
                  </a:lnTo>
                  <a:cubicBezTo>
                    <a:pt x="4821" y="189"/>
                    <a:pt x="4537" y="0"/>
                    <a:pt x="4222"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921"/>
        <p:cNvGrpSpPr/>
        <p:nvPr/>
      </p:nvGrpSpPr>
      <p:grpSpPr>
        <a:xfrm>
          <a:off x="0" y="0"/>
          <a:ext cx="0" cy="0"/>
          <a:chOff x="0" y="0"/>
          <a:chExt cx="0" cy="0"/>
        </a:xfrm>
      </p:grpSpPr>
      <p:sp>
        <p:nvSpPr>
          <p:cNvPr id="922" name="Google Shape;922;p68"/>
          <p:cNvSpPr/>
          <p:nvPr/>
        </p:nvSpPr>
        <p:spPr>
          <a:xfrm>
            <a:off x="3922553" y="2038550"/>
            <a:ext cx="1298889" cy="1186179"/>
          </a:xfrm>
          <a:custGeom>
            <a:avLst/>
            <a:gdLst/>
            <a:ahLst/>
            <a:cxnLst/>
            <a:rect l="l" t="t" r="r" b="b"/>
            <a:pathLst>
              <a:path w="20123" h="20877" extrusionOk="0">
                <a:moveTo>
                  <a:pt x="10964" y="0"/>
                </a:moveTo>
                <a:cubicBezTo>
                  <a:pt x="10633" y="0"/>
                  <a:pt x="10301" y="19"/>
                  <a:pt x="9970" y="57"/>
                </a:cubicBezTo>
                <a:cubicBezTo>
                  <a:pt x="7113" y="452"/>
                  <a:pt x="4620" y="2245"/>
                  <a:pt x="2918" y="4586"/>
                </a:cubicBezTo>
                <a:cubicBezTo>
                  <a:pt x="1003" y="7230"/>
                  <a:pt x="0" y="10422"/>
                  <a:pt x="122" y="13674"/>
                </a:cubicBezTo>
                <a:cubicBezTo>
                  <a:pt x="122" y="15224"/>
                  <a:pt x="487" y="16774"/>
                  <a:pt x="1247" y="18142"/>
                </a:cubicBezTo>
                <a:cubicBezTo>
                  <a:pt x="2006" y="19510"/>
                  <a:pt x="3313" y="20483"/>
                  <a:pt x="4864" y="20817"/>
                </a:cubicBezTo>
                <a:cubicBezTo>
                  <a:pt x="5114" y="20858"/>
                  <a:pt x="5364" y="20876"/>
                  <a:pt x="5614" y="20876"/>
                </a:cubicBezTo>
                <a:cubicBezTo>
                  <a:pt x="6851" y="20876"/>
                  <a:pt x="8077" y="20421"/>
                  <a:pt x="9241" y="19966"/>
                </a:cubicBezTo>
                <a:lnTo>
                  <a:pt x="14864" y="17777"/>
                </a:lnTo>
                <a:cubicBezTo>
                  <a:pt x="15806" y="17473"/>
                  <a:pt x="16657" y="17018"/>
                  <a:pt x="17417" y="16410"/>
                </a:cubicBezTo>
                <a:lnTo>
                  <a:pt x="17447" y="16410"/>
                </a:lnTo>
                <a:cubicBezTo>
                  <a:pt x="19393" y="14616"/>
                  <a:pt x="20122" y="11090"/>
                  <a:pt x="19849" y="8537"/>
                </a:cubicBezTo>
                <a:cubicBezTo>
                  <a:pt x="19575" y="5832"/>
                  <a:pt x="18238" y="3188"/>
                  <a:pt x="15988" y="1577"/>
                </a:cubicBezTo>
                <a:cubicBezTo>
                  <a:pt x="14526" y="550"/>
                  <a:pt x="12760" y="0"/>
                  <a:pt x="109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68"/>
          <p:cNvSpPr txBox="1">
            <a:spLocks noGrp="1"/>
          </p:cNvSpPr>
          <p:nvPr>
            <p:ph type="ctrTitle" idx="4294967295"/>
          </p:nvPr>
        </p:nvSpPr>
        <p:spPr>
          <a:xfrm>
            <a:off x="3947250" y="2007025"/>
            <a:ext cx="1249500" cy="1186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7500" b="0"/>
              <a:t>do</a:t>
            </a:r>
            <a:endParaRPr sz="7500" b="0"/>
          </a:p>
        </p:txBody>
      </p:sp>
      <p:sp>
        <p:nvSpPr>
          <p:cNvPr id="924" name="Google Shape;924;p68"/>
          <p:cNvSpPr txBox="1"/>
          <p:nvPr/>
        </p:nvSpPr>
        <p:spPr>
          <a:xfrm>
            <a:off x="387775" y="514550"/>
            <a:ext cx="3092700" cy="758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B7B7B7"/>
                </a:solidFill>
                <a:latin typeface="Sarabun"/>
                <a:ea typeface="Sarabun"/>
                <a:cs typeface="Sarabun"/>
                <a:sym typeface="Sarabun"/>
              </a:rPr>
              <a:t>Showed pictures taken of students participating in trash sorting </a:t>
            </a:r>
            <a:endParaRPr>
              <a:solidFill>
                <a:srgbClr val="B7B7B7"/>
              </a:solidFill>
              <a:latin typeface="Sarabun"/>
              <a:ea typeface="Sarabun"/>
              <a:cs typeface="Sarabun"/>
              <a:sym typeface="Sarabun"/>
            </a:endParaRPr>
          </a:p>
        </p:txBody>
      </p:sp>
      <p:sp>
        <p:nvSpPr>
          <p:cNvPr id="925" name="Google Shape;925;p68"/>
          <p:cNvSpPr txBox="1"/>
          <p:nvPr/>
        </p:nvSpPr>
        <p:spPr>
          <a:xfrm>
            <a:off x="5667900" y="1702175"/>
            <a:ext cx="3334500" cy="774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000" b="1">
                <a:latin typeface="Sarabun"/>
                <a:ea typeface="Sarabun"/>
                <a:cs typeface="Sarabun"/>
                <a:sym typeface="Sarabun"/>
              </a:rPr>
              <a:t>She is very positive and smiles a lot, while encouraging our questions</a:t>
            </a:r>
            <a:endParaRPr sz="2000" b="1">
              <a:latin typeface="Sarabun"/>
              <a:ea typeface="Sarabun"/>
              <a:cs typeface="Sarabun"/>
              <a:sym typeface="Sarabun"/>
            </a:endParaRPr>
          </a:p>
        </p:txBody>
      </p:sp>
      <p:sp>
        <p:nvSpPr>
          <p:cNvPr id="926" name="Google Shape;926;p68"/>
          <p:cNvSpPr txBox="1"/>
          <p:nvPr/>
        </p:nvSpPr>
        <p:spPr>
          <a:xfrm>
            <a:off x="6183525" y="2896700"/>
            <a:ext cx="2390100" cy="985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B7B7B7"/>
                </a:solidFill>
                <a:latin typeface="Sarabun"/>
                <a:ea typeface="Sarabun"/>
                <a:cs typeface="Sarabun"/>
                <a:sym typeface="Sarabun"/>
              </a:rPr>
              <a:t>She was being humble about her knowledge and her habits</a:t>
            </a:r>
            <a:endParaRPr>
              <a:solidFill>
                <a:srgbClr val="B7B7B7"/>
              </a:solidFill>
              <a:latin typeface="Sarabun"/>
              <a:ea typeface="Sarabun"/>
              <a:cs typeface="Sarabun"/>
              <a:sym typeface="Sarabun"/>
            </a:endParaRPr>
          </a:p>
        </p:txBody>
      </p:sp>
      <p:sp>
        <p:nvSpPr>
          <p:cNvPr id="927" name="Google Shape;927;p68"/>
          <p:cNvSpPr txBox="1"/>
          <p:nvPr/>
        </p:nvSpPr>
        <p:spPr>
          <a:xfrm>
            <a:off x="516050" y="3569575"/>
            <a:ext cx="2618100" cy="595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B7B7B7"/>
                </a:solidFill>
                <a:latin typeface="Sarabun"/>
                <a:ea typeface="Sarabun"/>
                <a:cs typeface="Sarabun"/>
                <a:sym typeface="Sarabun"/>
              </a:rPr>
              <a:t>He was very shy and pauses a lot to think</a:t>
            </a:r>
            <a:endParaRPr>
              <a:solidFill>
                <a:srgbClr val="B7B7B7"/>
              </a:solidFill>
              <a:latin typeface="Sarabun"/>
              <a:ea typeface="Sarabun"/>
              <a:cs typeface="Sarabun"/>
              <a:sym typeface="Sarabun"/>
            </a:endParaRPr>
          </a:p>
        </p:txBody>
      </p:sp>
      <p:sp>
        <p:nvSpPr>
          <p:cNvPr id="928" name="Google Shape;928;p68"/>
          <p:cNvSpPr txBox="1"/>
          <p:nvPr/>
        </p:nvSpPr>
        <p:spPr>
          <a:xfrm>
            <a:off x="3740275" y="931825"/>
            <a:ext cx="2873100" cy="985500"/>
          </a:xfrm>
          <a:prstGeom prst="rect">
            <a:avLst/>
          </a:prstGeom>
          <a:noFill/>
          <a:ln>
            <a:noFill/>
          </a:ln>
        </p:spPr>
        <p:txBody>
          <a:bodyPr spcFirstLastPara="1" wrap="square" lIns="91425" tIns="91425" rIns="91425" bIns="91425" anchor="t" anchorCtr="0">
            <a:noAutofit/>
          </a:bodyPr>
          <a:lstStyle/>
          <a:p>
            <a:pPr marL="457200" lvl="0" indent="0" algn="ctr" rtl="0">
              <a:spcBef>
                <a:spcPts val="0"/>
              </a:spcBef>
              <a:spcAft>
                <a:spcPts val="0"/>
              </a:spcAft>
              <a:buNone/>
            </a:pPr>
            <a:endParaRPr>
              <a:solidFill>
                <a:srgbClr val="B7B7B7"/>
              </a:solidFill>
              <a:latin typeface="Sarabun"/>
              <a:ea typeface="Sarabun"/>
              <a:cs typeface="Sarabun"/>
              <a:sym typeface="Sarabun"/>
            </a:endParaRPr>
          </a:p>
          <a:p>
            <a:pPr marL="0" lvl="0" indent="0" algn="ctr" rtl="0">
              <a:spcBef>
                <a:spcPts val="0"/>
              </a:spcBef>
              <a:spcAft>
                <a:spcPts val="0"/>
              </a:spcAft>
              <a:buNone/>
            </a:pPr>
            <a:r>
              <a:rPr lang="en">
                <a:solidFill>
                  <a:srgbClr val="B7B7B7"/>
                </a:solidFill>
                <a:latin typeface="Sarabun"/>
                <a:ea typeface="Sarabun"/>
                <a:cs typeface="Sarabun"/>
                <a:sym typeface="Sarabun"/>
              </a:rPr>
              <a:t>Uses solar power at home and actively composts</a:t>
            </a:r>
            <a:endParaRPr>
              <a:solidFill>
                <a:srgbClr val="B7B7B7"/>
              </a:solidFill>
              <a:latin typeface="Sarabun"/>
              <a:ea typeface="Sarabun"/>
              <a:cs typeface="Sarabun"/>
              <a:sym typeface="Sarabun"/>
            </a:endParaRPr>
          </a:p>
        </p:txBody>
      </p:sp>
      <p:sp>
        <p:nvSpPr>
          <p:cNvPr id="929" name="Google Shape;929;p68"/>
          <p:cNvSpPr txBox="1"/>
          <p:nvPr/>
        </p:nvSpPr>
        <p:spPr>
          <a:xfrm>
            <a:off x="3632725" y="201200"/>
            <a:ext cx="1738800" cy="836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B7B7B7"/>
                </a:solidFill>
                <a:latin typeface="Sarabun"/>
                <a:ea typeface="Sarabun"/>
                <a:cs typeface="Sarabun"/>
                <a:sym typeface="Sarabun"/>
              </a:rPr>
              <a:t>Excited to offer the help that she was able to</a:t>
            </a:r>
            <a:endParaRPr>
              <a:solidFill>
                <a:srgbClr val="B7B7B7"/>
              </a:solidFill>
              <a:latin typeface="Sarabun"/>
              <a:ea typeface="Sarabun"/>
              <a:cs typeface="Sarabun"/>
              <a:sym typeface="Sarabun"/>
            </a:endParaRPr>
          </a:p>
        </p:txBody>
      </p:sp>
      <p:sp>
        <p:nvSpPr>
          <p:cNvPr id="930" name="Google Shape;930;p68"/>
          <p:cNvSpPr txBox="1"/>
          <p:nvPr/>
        </p:nvSpPr>
        <p:spPr>
          <a:xfrm>
            <a:off x="4283325" y="3390375"/>
            <a:ext cx="2063100" cy="1050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B7B7B7"/>
                </a:solidFill>
                <a:latin typeface="Sarabun"/>
                <a:ea typeface="Sarabun"/>
                <a:cs typeface="Sarabun"/>
                <a:sym typeface="Sarabun"/>
              </a:rPr>
              <a:t>She seemed slightly agitated when talking about sustainability habits in the US</a:t>
            </a:r>
            <a:endParaRPr>
              <a:solidFill>
                <a:srgbClr val="B7B7B7"/>
              </a:solidFill>
              <a:latin typeface="Sarabun"/>
              <a:ea typeface="Sarabun"/>
              <a:cs typeface="Sarabun"/>
              <a:sym typeface="Sarabun"/>
            </a:endParaRPr>
          </a:p>
        </p:txBody>
      </p:sp>
      <p:sp>
        <p:nvSpPr>
          <p:cNvPr id="931" name="Google Shape;931;p68"/>
          <p:cNvSpPr txBox="1"/>
          <p:nvPr/>
        </p:nvSpPr>
        <p:spPr>
          <a:xfrm>
            <a:off x="228900" y="2433900"/>
            <a:ext cx="2631900" cy="836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B7B7B7"/>
                </a:solidFill>
                <a:latin typeface="Sarabun"/>
                <a:ea typeface="Sarabun"/>
                <a:cs typeface="Sarabun"/>
                <a:sym typeface="Sarabun"/>
              </a:rPr>
              <a:t>He showed us his textbook with all of the sustainability content he is currently learning</a:t>
            </a:r>
            <a:endParaRPr>
              <a:solidFill>
                <a:srgbClr val="B7B7B7"/>
              </a:solidFill>
              <a:latin typeface="Sarabun"/>
              <a:ea typeface="Sarabun"/>
              <a:cs typeface="Sarabun"/>
              <a:sym typeface="Sarabun"/>
            </a:endParaRPr>
          </a:p>
        </p:txBody>
      </p:sp>
      <p:sp>
        <p:nvSpPr>
          <p:cNvPr id="932" name="Google Shape;932;p68"/>
          <p:cNvSpPr txBox="1"/>
          <p:nvPr/>
        </p:nvSpPr>
        <p:spPr>
          <a:xfrm>
            <a:off x="5523775" y="303750"/>
            <a:ext cx="1971900" cy="758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B7B7B7"/>
                </a:solidFill>
                <a:latin typeface="Sarabun"/>
                <a:ea typeface="Sarabun"/>
                <a:cs typeface="Sarabun"/>
                <a:sym typeface="Sarabun"/>
              </a:rPr>
              <a:t>Recited very specific statistics relevant to the conversation</a:t>
            </a:r>
            <a:endParaRPr>
              <a:solidFill>
                <a:srgbClr val="B7B7B7"/>
              </a:solidFill>
              <a:latin typeface="Sarabun"/>
              <a:ea typeface="Sarabun"/>
              <a:cs typeface="Sarabun"/>
              <a:sym typeface="Sarabun"/>
            </a:endParaRPr>
          </a:p>
        </p:txBody>
      </p:sp>
      <p:sp>
        <p:nvSpPr>
          <p:cNvPr id="933" name="Google Shape;933;p68"/>
          <p:cNvSpPr txBox="1"/>
          <p:nvPr/>
        </p:nvSpPr>
        <p:spPr>
          <a:xfrm>
            <a:off x="5927550" y="4202500"/>
            <a:ext cx="2815200" cy="519300"/>
          </a:xfrm>
          <a:prstGeom prst="rect">
            <a:avLst/>
          </a:prstGeom>
          <a:noFill/>
          <a:ln>
            <a:noFill/>
          </a:ln>
        </p:spPr>
        <p:txBody>
          <a:bodyPr spcFirstLastPara="1" wrap="square" lIns="91425" tIns="91425" rIns="91425" bIns="91425" anchor="t" anchorCtr="0">
            <a:noAutofit/>
          </a:bodyPr>
          <a:lstStyle/>
          <a:p>
            <a:pPr marL="457200" lvl="0" indent="0" algn="ctr" rtl="0">
              <a:spcBef>
                <a:spcPts val="0"/>
              </a:spcBef>
              <a:spcAft>
                <a:spcPts val="0"/>
              </a:spcAft>
              <a:buNone/>
            </a:pPr>
            <a:r>
              <a:rPr lang="en">
                <a:solidFill>
                  <a:srgbClr val="B7B7B7"/>
                </a:solidFill>
                <a:latin typeface="Sarabun"/>
                <a:ea typeface="Sarabun"/>
                <a:cs typeface="Sarabun"/>
                <a:sym typeface="Sarabun"/>
              </a:rPr>
              <a:t>Became excited when talking about his projects </a:t>
            </a:r>
            <a:endParaRPr>
              <a:solidFill>
                <a:srgbClr val="B7B7B7"/>
              </a:solidFill>
              <a:latin typeface="Sarabun"/>
              <a:ea typeface="Sarabun"/>
              <a:cs typeface="Sarabun"/>
              <a:sym typeface="Sarabun"/>
            </a:endParaRPr>
          </a:p>
        </p:txBody>
      </p:sp>
      <p:sp>
        <p:nvSpPr>
          <p:cNvPr id="934" name="Google Shape;934;p68"/>
          <p:cNvSpPr txBox="1"/>
          <p:nvPr/>
        </p:nvSpPr>
        <p:spPr>
          <a:xfrm>
            <a:off x="740275" y="1272950"/>
            <a:ext cx="3000000" cy="519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000" b="1">
                <a:latin typeface="Sarabun"/>
                <a:ea typeface="Sarabun"/>
                <a:cs typeface="Sarabun"/>
                <a:sym typeface="Sarabun"/>
              </a:rPr>
              <a:t>Encouraged me to check out his website and talks online</a:t>
            </a:r>
            <a:endParaRPr sz="2000" b="1">
              <a:latin typeface="Sarabun"/>
              <a:ea typeface="Sarabun"/>
              <a:cs typeface="Sarabun"/>
              <a:sym typeface="Sarabun"/>
            </a:endParaRPr>
          </a:p>
        </p:txBody>
      </p:sp>
      <p:sp>
        <p:nvSpPr>
          <p:cNvPr id="935" name="Google Shape;935;p68"/>
          <p:cNvSpPr txBox="1"/>
          <p:nvPr/>
        </p:nvSpPr>
        <p:spPr>
          <a:xfrm>
            <a:off x="1953975" y="4334425"/>
            <a:ext cx="2631900" cy="758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B7B7B7"/>
                </a:solidFill>
                <a:latin typeface="Sarabun"/>
                <a:ea typeface="Sarabun"/>
                <a:cs typeface="Sarabun"/>
                <a:sym typeface="Sarabun"/>
              </a:rPr>
              <a:t>Furthered her capstone and started a company </a:t>
            </a:r>
            <a:endParaRPr>
              <a:solidFill>
                <a:srgbClr val="B7B7B7"/>
              </a:solidFill>
              <a:latin typeface="Sarabun Medium"/>
              <a:ea typeface="Sarabun Medium"/>
              <a:cs typeface="Sarabun Medium"/>
              <a:sym typeface="Sarabun Medium"/>
            </a:endParaRPr>
          </a:p>
        </p:txBody>
      </p:sp>
      <p:sp>
        <p:nvSpPr>
          <p:cNvPr id="936" name="Google Shape;936;p68"/>
          <p:cNvSpPr/>
          <p:nvPr/>
        </p:nvSpPr>
        <p:spPr>
          <a:xfrm rot="-8657329">
            <a:off x="8034433" y="219630"/>
            <a:ext cx="814396" cy="927957"/>
          </a:xfrm>
          <a:custGeom>
            <a:avLst/>
            <a:gdLst/>
            <a:ahLst/>
            <a:cxnLst/>
            <a:rect l="l" t="t" r="r" b="b"/>
            <a:pathLst>
              <a:path w="18329" h="21503" extrusionOk="0">
                <a:moveTo>
                  <a:pt x="6113" y="1"/>
                </a:moveTo>
                <a:cubicBezTo>
                  <a:pt x="4661" y="1"/>
                  <a:pt x="3291" y="479"/>
                  <a:pt x="2158" y="1635"/>
                </a:cubicBezTo>
                <a:cubicBezTo>
                  <a:pt x="851" y="2972"/>
                  <a:pt x="91" y="4796"/>
                  <a:pt x="91" y="6681"/>
                </a:cubicBezTo>
                <a:cubicBezTo>
                  <a:pt x="0" y="9720"/>
                  <a:pt x="1672" y="11939"/>
                  <a:pt x="4590" y="12760"/>
                </a:cubicBezTo>
                <a:cubicBezTo>
                  <a:pt x="5137" y="12912"/>
                  <a:pt x="5654" y="13064"/>
                  <a:pt x="6170" y="13155"/>
                </a:cubicBezTo>
                <a:cubicBezTo>
                  <a:pt x="7052" y="13307"/>
                  <a:pt x="7812" y="13854"/>
                  <a:pt x="8268" y="14584"/>
                </a:cubicBezTo>
                <a:cubicBezTo>
                  <a:pt x="8481" y="14918"/>
                  <a:pt x="8693" y="15252"/>
                  <a:pt x="8876" y="15617"/>
                </a:cubicBezTo>
                <a:cubicBezTo>
                  <a:pt x="9362" y="16711"/>
                  <a:pt x="9818" y="17836"/>
                  <a:pt x="10395" y="18869"/>
                </a:cubicBezTo>
                <a:cubicBezTo>
                  <a:pt x="10791" y="19599"/>
                  <a:pt x="11277" y="20267"/>
                  <a:pt x="11885" y="20845"/>
                </a:cubicBezTo>
                <a:cubicBezTo>
                  <a:pt x="12367" y="21282"/>
                  <a:pt x="12984" y="21502"/>
                  <a:pt x="13602" y="21502"/>
                </a:cubicBezTo>
                <a:cubicBezTo>
                  <a:pt x="14230" y="21502"/>
                  <a:pt x="14860" y="21274"/>
                  <a:pt x="15350" y="20815"/>
                </a:cubicBezTo>
                <a:cubicBezTo>
                  <a:pt x="15867" y="20328"/>
                  <a:pt x="16292" y="19751"/>
                  <a:pt x="16627" y="19143"/>
                </a:cubicBezTo>
                <a:cubicBezTo>
                  <a:pt x="17751" y="17167"/>
                  <a:pt x="18177" y="15039"/>
                  <a:pt x="18329" y="12790"/>
                </a:cubicBezTo>
                <a:cubicBezTo>
                  <a:pt x="18238" y="11787"/>
                  <a:pt x="18207" y="10784"/>
                  <a:pt x="18055" y="9842"/>
                </a:cubicBezTo>
                <a:cubicBezTo>
                  <a:pt x="17447" y="6286"/>
                  <a:pt x="15745" y="3520"/>
                  <a:pt x="12554" y="1726"/>
                </a:cubicBezTo>
                <a:cubicBezTo>
                  <a:pt x="10943" y="906"/>
                  <a:pt x="9180" y="358"/>
                  <a:pt x="7386" y="115"/>
                </a:cubicBezTo>
                <a:cubicBezTo>
                  <a:pt x="6958" y="40"/>
                  <a:pt x="6532" y="1"/>
                  <a:pt x="61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68"/>
          <p:cNvSpPr/>
          <p:nvPr/>
        </p:nvSpPr>
        <p:spPr>
          <a:xfrm rot="-570688">
            <a:off x="7778935" y="139610"/>
            <a:ext cx="617104" cy="606141"/>
          </a:xfrm>
          <a:custGeom>
            <a:avLst/>
            <a:gdLst/>
            <a:ahLst/>
            <a:cxnLst/>
            <a:rect l="l" t="t" r="r" b="b"/>
            <a:pathLst>
              <a:path w="20123" h="20877" extrusionOk="0">
                <a:moveTo>
                  <a:pt x="10964" y="0"/>
                </a:moveTo>
                <a:cubicBezTo>
                  <a:pt x="10633" y="0"/>
                  <a:pt x="10301" y="19"/>
                  <a:pt x="9970" y="57"/>
                </a:cubicBezTo>
                <a:cubicBezTo>
                  <a:pt x="7113" y="452"/>
                  <a:pt x="4620" y="2245"/>
                  <a:pt x="2918" y="4586"/>
                </a:cubicBezTo>
                <a:cubicBezTo>
                  <a:pt x="1003" y="7230"/>
                  <a:pt x="0" y="10422"/>
                  <a:pt x="122" y="13674"/>
                </a:cubicBezTo>
                <a:cubicBezTo>
                  <a:pt x="122" y="15224"/>
                  <a:pt x="487" y="16774"/>
                  <a:pt x="1247" y="18142"/>
                </a:cubicBezTo>
                <a:cubicBezTo>
                  <a:pt x="2006" y="19510"/>
                  <a:pt x="3313" y="20483"/>
                  <a:pt x="4864" y="20817"/>
                </a:cubicBezTo>
                <a:cubicBezTo>
                  <a:pt x="5114" y="20858"/>
                  <a:pt x="5364" y="20876"/>
                  <a:pt x="5614" y="20876"/>
                </a:cubicBezTo>
                <a:cubicBezTo>
                  <a:pt x="6851" y="20876"/>
                  <a:pt x="8077" y="20421"/>
                  <a:pt x="9241" y="19966"/>
                </a:cubicBezTo>
                <a:lnTo>
                  <a:pt x="14864" y="17777"/>
                </a:lnTo>
                <a:cubicBezTo>
                  <a:pt x="15806" y="17473"/>
                  <a:pt x="16657" y="17018"/>
                  <a:pt x="17417" y="16410"/>
                </a:cubicBezTo>
                <a:lnTo>
                  <a:pt x="17447" y="16410"/>
                </a:lnTo>
                <a:cubicBezTo>
                  <a:pt x="19393" y="14616"/>
                  <a:pt x="20122" y="11090"/>
                  <a:pt x="19849" y="8537"/>
                </a:cubicBezTo>
                <a:cubicBezTo>
                  <a:pt x="19575" y="5832"/>
                  <a:pt x="18238" y="3188"/>
                  <a:pt x="15988" y="1577"/>
                </a:cubicBezTo>
                <a:cubicBezTo>
                  <a:pt x="14526" y="550"/>
                  <a:pt x="12760" y="0"/>
                  <a:pt x="109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38" name="Google Shape;938;p68"/>
          <p:cNvGrpSpPr/>
          <p:nvPr/>
        </p:nvGrpSpPr>
        <p:grpSpPr>
          <a:xfrm>
            <a:off x="8114217" y="449815"/>
            <a:ext cx="406513" cy="404252"/>
            <a:chOff x="580725" y="3617925"/>
            <a:chExt cx="299325" cy="297375"/>
          </a:xfrm>
        </p:grpSpPr>
        <p:sp>
          <p:nvSpPr>
            <p:cNvPr id="939" name="Google Shape;939;p68"/>
            <p:cNvSpPr/>
            <p:nvPr/>
          </p:nvSpPr>
          <p:spPr>
            <a:xfrm>
              <a:off x="609075" y="3662050"/>
              <a:ext cx="51225" cy="51200"/>
            </a:xfrm>
            <a:custGeom>
              <a:avLst/>
              <a:gdLst/>
              <a:ahLst/>
              <a:cxnLst/>
              <a:rect l="l" t="t" r="r" b="b"/>
              <a:pathLst>
                <a:path w="2049" h="2048" extrusionOk="0">
                  <a:moveTo>
                    <a:pt x="1041" y="0"/>
                  </a:moveTo>
                  <a:cubicBezTo>
                    <a:pt x="473" y="0"/>
                    <a:pt x="1" y="473"/>
                    <a:pt x="1" y="1040"/>
                  </a:cubicBezTo>
                  <a:cubicBezTo>
                    <a:pt x="1" y="1607"/>
                    <a:pt x="473" y="2048"/>
                    <a:pt x="1041" y="2048"/>
                  </a:cubicBezTo>
                  <a:cubicBezTo>
                    <a:pt x="1608" y="2048"/>
                    <a:pt x="2049" y="1607"/>
                    <a:pt x="2049" y="1040"/>
                  </a:cubicBezTo>
                  <a:cubicBezTo>
                    <a:pt x="2049" y="473"/>
                    <a:pt x="1608" y="0"/>
                    <a:pt x="1041"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68"/>
            <p:cNvSpPr/>
            <p:nvPr/>
          </p:nvSpPr>
          <p:spPr>
            <a:xfrm>
              <a:off x="668950" y="3617925"/>
              <a:ext cx="122875" cy="104475"/>
            </a:xfrm>
            <a:custGeom>
              <a:avLst/>
              <a:gdLst/>
              <a:ahLst/>
              <a:cxnLst/>
              <a:rect l="l" t="t" r="r" b="b"/>
              <a:pathLst>
                <a:path w="4915" h="4179" extrusionOk="0">
                  <a:moveTo>
                    <a:pt x="1040" y="1"/>
                  </a:moveTo>
                  <a:cubicBezTo>
                    <a:pt x="441" y="1"/>
                    <a:pt x="0" y="473"/>
                    <a:pt x="0" y="1072"/>
                  </a:cubicBezTo>
                  <a:lnTo>
                    <a:pt x="0" y="1797"/>
                  </a:lnTo>
                  <a:cubicBezTo>
                    <a:pt x="0" y="2364"/>
                    <a:pt x="473" y="2805"/>
                    <a:pt x="1040" y="2805"/>
                  </a:cubicBezTo>
                  <a:lnTo>
                    <a:pt x="2300" y="2805"/>
                  </a:lnTo>
                  <a:lnTo>
                    <a:pt x="3592" y="4097"/>
                  </a:lnTo>
                  <a:cubicBezTo>
                    <a:pt x="3672" y="4156"/>
                    <a:pt x="3764" y="4178"/>
                    <a:pt x="3853" y="4178"/>
                  </a:cubicBezTo>
                  <a:cubicBezTo>
                    <a:pt x="3905" y="4178"/>
                    <a:pt x="3955" y="4171"/>
                    <a:pt x="4001" y="4160"/>
                  </a:cubicBezTo>
                  <a:cubicBezTo>
                    <a:pt x="4127" y="4097"/>
                    <a:pt x="4190" y="3939"/>
                    <a:pt x="4190" y="3844"/>
                  </a:cubicBezTo>
                  <a:lnTo>
                    <a:pt x="4190" y="2742"/>
                  </a:lnTo>
                  <a:cubicBezTo>
                    <a:pt x="4600" y="2584"/>
                    <a:pt x="4915" y="2206"/>
                    <a:pt x="4915" y="1734"/>
                  </a:cubicBezTo>
                  <a:lnTo>
                    <a:pt x="4915" y="1072"/>
                  </a:lnTo>
                  <a:cubicBezTo>
                    <a:pt x="4915" y="473"/>
                    <a:pt x="4411" y="1"/>
                    <a:pt x="3875"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68"/>
            <p:cNvSpPr/>
            <p:nvPr/>
          </p:nvSpPr>
          <p:spPr>
            <a:xfrm>
              <a:off x="580725" y="3721900"/>
              <a:ext cx="141800" cy="192025"/>
            </a:xfrm>
            <a:custGeom>
              <a:avLst/>
              <a:gdLst/>
              <a:ahLst/>
              <a:cxnLst/>
              <a:rect l="l" t="t" r="r" b="b"/>
              <a:pathLst>
                <a:path w="5672" h="7681" extrusionOk="0">
                  <a:moveTo>
                    <a:pt x="3340" y="4506"/>
                  </a:moveTo>
                  <a:lnTo>
                    <a:pt x="3718" y="5577"/>
                  </a:lnTo>
                  <a:lnTo>
                    <a:pt x="1229" y="5577"/>
                  </a:lnTo>
                  <a:lnTo>
                    <a:pt x="1450" y="4600"/>
                  </a:lnTo>
                  <a:lnTo>
                    <a:pt x="1450" y="4506"/>
                  </a:lnTo>
                  <a:close/>
                  <a:moveTo>
                    <a:pt x="1450" y="1"/>
                  </a:moveTo>
                  <a:cubicBezTo>
                    <a:pt x="1135" y="1"/>
                    <a:pt x="883" y="221"/>
                    <a:pt x="788" y="505"/>
                  </a:cubicBezTo>
                  <a:lnTo>
                    <a:pt x="95" y="3624"/>
                  </a:lnTo>
                  <a:cubicBezTo>
                    <a:pt x="1" y="4096"/>
                    <a:pt x="316" y="4506"/>
                    <a:pt x="757" y="4506"/>
                  </a:cubicBezTo>
                  <a:lnTo>
                    <a:pt x="95" y="7247"/>
                  </a:lnTo>
                  <a:cubicBezTo>
                    <a:pt x="32" y="7436"/>
                    <a:pt x="158" y="7593"/>
                    <a:pt x="316" y="7656"/>
                  </a:cubicBezTo>
                  <a:cubicBezTo>
                    <a:pt x="350" y="7668"/>
                    <a:pt x="383" y="7673"/>
                    <a:pt x="415" y="7673"/>
                  </a:cubicBezTo>
                  <a:cubicBezTo>
                    <a:pt x="559" y="7673"/>
                    <a:pt x="679" y="7565"/>
                    <a:pt x="757" y="7436"/>
                  </a:cubicBezTo>
                  <a:lnTo>
                    <a:pt x="1040" y="6301"/>
                  </a:lnTo>
                  <a:lnTo>
                    <a:pt x="3939" y="6301"/>
                  </a:lnTo>
                  <a:lnTo>
                    <a:pt x="4254" y="7152"/>
                  </a:lnTo>
                  <a:cubicBezTo>
                    <a:pt x="4358" y="7492"/>
                    <a:pt x="4637" y="7680"/>
                    <a:pt x="4908" y="7680"/>
                  </a:cubicBezTo>
                  <a:cubicBezTo>
                    <a:pt x="4964" y="7680"/>
                    <a:pt x="5019" y="7672"/>
                    <a:pt x="5073" y="7656"/>
                  </a:cubicBezTo>
                  <a:cubicBezTo>
                    <a:pt x="5451" y="7593"/>
                    <a:pt x="5672" y="7184"/>
                    <a:pt x="5609" y="6837"/>
                  </a:cubicBezTo>
                  <a:lnTo>
                    <a:pt x="4569" y="3687"/>
                  </a:lnTo>
                  <a:cubicBezTo>
                    <a:pt x="4506" y="3372"/>
                    <a:pt x="4222" y="3183"/>
                    <a:pt x="3907" y="3183"/>
                  </a:cubicBezTo>
                  <a:lnTo>
                    <a:pt x="3183" y="3183"/>
                  </a:lnTo>
                  <a:cubicBezTo>
                    <a:pt x="2994" y="3183"/>
                    <a:pt x="2836" y="3025"/>
                    <a:pt x="2836" y="2836"/>
                  </a:cubicBezTo>
                  <a:cubicBezTo>
                    <a:pt x="2836" y="2615"/>
                    <a:pt x="2994" y="2458"/>
                    <a:pt x="3183" y="2458"/>
                  </a:cubicBezTo>
                  <a:lnTo>
                    <a:pt x="4222" y="2458"/>
                  </a:lnTo>
                  <a:cubicBezTo>
                    <a:pt x="4600" y="2458"/>
                    <a:pt x="4915" y="2143"/>
                    <a:pt x="4915" y="1765"/>
                  </a:cubicBezTo>
                  <a:cubicBezTo>
                    <a:pt x="4915" y="1355"/>
                    <a:pt x="4600" y="1040"/>
                    <a:pt x="4222" y="1040"/>
                  </a:cubicBezTo>
                  <a:lnTo>
                    <a:pt x="2332" y="1040"/>
                  </a:lnTo>
                  <a:lnTo>
                    <a:pt x="2080" y="379"/>
                  </a:lnTo>
                  <a:cubicBezTo>
                    <a:pt x="1985" y="158"/>
                    <a:pt x="1733" y="1"/>
                    <a:pt x="1450"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68"/>
            <p:cNvSpPr/>
            <p:nvPr/>
          </p:nvSpPr>
          <p:spPr>
            <a:xfrm>
              <a:off x="800475" y="3662050"/>
              <a:ext cx="51225" cy="51200"/>
            </a:xfrm>
            <a:custGeom>
              <a:avLst/>
              <a:gdLst/>
              <a:ahLst/>
              <a:cxnLst/>
              <a:rect l="l" t="t" r="r" b="b"/>
              <a:pathLst>
                <a:path w="2049" h="2048" extrusionOk="0">
                  <a:moveTo>
                    <a:pt x="1009" y="0"/>
                  </a:moveTo>
                  <a:cubicBezTo>
                    <a:pt x="442" y="0"/>
                    <a:pt x="1" y="473"/>
                    <a:pt x="1" y="1040"/>
                  </a:cubicBezTo>
                  <a:cubicBezTo>
                    <a:pt x="1" y="1607"/>
                    <a:pt x="442" y="2048"/>
                    <a:pt x="1009" y="2048"/>
                  </a:cubicBezTo>
                  <a:cubicBezTo>
                    <a:pt x="1576" y="2048"/>
                    <a:pt x="2048" y="1607"/>
                    <a:pt x="2048" y="1040"/>
                  </a:cubicBezTo>
                  <a:cubicBezTo>
                    <a:pt x="2048" y="473"/>
                    <a:pt x="1576" y="0"/>
                    <a:pt x="1009"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68"/>
            <p:cNvSpPr/>
            <p:nvPr/>
          </p:nvSpPr>
          <p:spPr>
            <a:xfrm>
              <a:off x="738250" y="3722700"/>
              <a:ext cx="141800" cy="192600"/>
            </a:xfrm>
            <a:custGeom>
              <a:avLst/>
              <a:gdLst/>
              <a:ahLst/>
              <a:cxnLst/>
              <a:rect l="l" t="t" r="r" b="b"/>
              <a:pathLst>
                <a:path w="5672" h="7704" extrusionOk="0">
                  <a:moveTo>
                    <a:pt x="4222" y="4474"/>
                  </a:moveTo>
                  <a:lnTo>
                    <a:pt x="4222" y="4568"/>
                  </a:lnTo>
                  <a:lnTo>
                    <a:pt x="4443" y="5545"/>
                  </a:lnTo>
                  <a:lnTo>
                    <a:pt x="1985" y="5545"/>
                  </a:lnTo>
                  <a:lnTo>
                    <a:pt x="2332" y="4474"/>
                  </a:lnTo>
                  <a:close/>
                  <a:moveTo>
                    <a:pt x="4222" y="0"/>
                  </a:moveTo>
                  <a:cubicBezTo>
                    <a:pt x="3939" y="0"/>
                    <a:pt x="3718" y="158"/>
                    <a:pt x="3592" y="378"/>
                  </a:cubicBezTo>
                  <a:lnTo>
                    <a:pt x="3340" y="1071"/>
                  </a:lnTo>
                  <a:lnTo>
                    <a:pt x="1450" y="1071"/>
                  </a:lnTo>
                  <a:cubicBezTo>
                    <a:pt x="1072" y="1071"/>
                    <a:pt x="757" y="1386"/>
                    <a:pt x="757" y="1764"/>
                  </a:cubicBezTo>
                  <a:cubicBezTo>
                    <a:pt x="757" y="2174"/>
                    <a:pt x="1072" y="2489"/>
                    <a:pt x="1450" y="2489"/>
                  </a:cubicBezTo>
                  <a:lnTo>
                    <a:pt x="2490" y="2489"/>
                  </a:lnTo>
                  <a:cubicBezTo>
                    <a:pt x="2679" y="2489"/>
                    <a:pt x="2836" y="2646"/>
                    <a:pt x="2836" y="2835"/>
                  </a:cubicBezTo>
                  <a:cubicBezTo>
                    <a:pt x="2836" y="3024"/>
                    <a:pt x="2679" y="3182"/>
                    <a:pt x="2490" y="3182"/>
                  </a:cubicBezTo>
                  <a:lnTo>
                    <a:pt x="1765" y="3182"/>
                  </a:lnTo>
                  <a:cubicBezTo>
                    <a:pt x="1450" y="3182"/>
                    <a:pt x="1198" y="3371"/>
                    <a:pt x="1103" y="3686"/>
                  </a:cubicBezTo>
                  <a:lnTo>
                    <a:pt x="95" y="6837"/>
                  </a:lnTo>
                  <a:cubicBezTo>
                    <a:pt x="1" y="7215"/>
                    <a:pt x="190" y="7593"/>
                    <a:pt x="599" y="7687"/>
                  </a:cubicBezTo>
                  <a:cubicBezTo>
                    <a:pt x="643" y="7696"/>
                    <a:pt x="690" y="7701"/>
                    <a:pt x="738" y="7701"/>
                  </a:cubicBezTo>
                  <a:cubicBezTo>
                    <a:pt x="1030" y="7701"/>
                    <a:pt x="1364" y="7531"/>
                    <a:pt x="1418" y="7152"/>
                  </a:cubicBezTo>
                  <a:lnTo>
                    <a:pt x="1733" y="6301"/>
                  </a:lnTo>
                  <a:lnTo>
                    <a:pt x="4632" y="6301"/>
                  </a:lnTo>
                  <a:lnTo>
                    <a:pt x="4915" y="7435"/>
                  </a:lnTo>
                  <a:cubicBezTo>
                    <a:pt x="4967" y="7591"/>
                    <a:pt x="5104" y="7704"/>
                    <a:pt x="5257" y="7704"/>
                  </a:cubicBezTo>
                  <a:cubicBezTo>
                    <a:pt x="5290" y="7704"/>
                    <a:pt x="5323" y="7698"/>
                    <a:pt x="5356" y="7687"/>
                  </a:cubicBezTo>
                  <a:cubicBezTo>
                    <a:pt x="5546" y="7624"/>
                    <a:pt x="5672" y="7435"/>
                    <a:pt x="5577" y="7246"/>
                  </a:cubicBezTo>
                  <a:lnTo>
                    <a:pt x="4915" y="4537"/>
                  </a:lnTo>
                  <a:cubicBezTo>
                    <a:pt x="5356" y="4474"/>
                    <a:pt x="5672" y="4064"/>
                    <a:pt x="5609" y="3623"/>
                  </a:cubicBezTo>
                  <a:lnTo>
                    <a:pt x="4884" y="504"/>
                  </a:lnTo>
                  <a:cubicBezTo>
                    <a:pt x="4821" y="189"/>
                    <a:pt x="4537" y="0"/>
                    <a:pt x="4222"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947"/>
        <p:cNvGrpSpPr/>
        <p:nvPr/>
      </p:nvGrpSpPr>
      <p:grpSpPr>
        <a:xfrm>
          <a:off x="0" y="0"/>
          <a:ext cx="0" cy="0"/>
          <a:chOff x="0" y="0"/>
          <a:chExt cx="0" cy="0"/>
        </a:xfrm>
      </p:grpSpPr>
      <p:sp>
        <p:nvSpPr>
          <p:cNvPr id="948" name="Google Shape;948;p69"/>
          <p:cNvSpPr/>
          <p:nvPr/>
        </p:nvSpPr>
        <p:spPr>
          <a:xfrm>
            <a:off x="3922553" y="2038550"/>
            <a:ext cx="1298889" cy="1186179"/>
          </a:xfrm>
          <a:custGeom>
            <a:avLst/>
            <a:gdLst/>
            <a:ahLst/>
            <a:cxnLst/>
            <a:rect l="l" t="t" r="r" b="b"/>
            <a:pathLst>
              <a:path w="20123" h="20877" extrusionOk="0">
                <a:moveTo>
                  <a:pt x="10964" y="0"/>
                </a:moveTo>
                <a:cubicBezTo>
                  <a:pt x="10633" y="0"/>
                  <a:pt x="10301" y="19"/>
                  <a:pt x="9970" y="57"/>
                </a:cubicBezTo>
                <a:cubicBezTo>
                  <a:pt x="7113" y="452"/>
                  <a:pt x="4620" y="2245"/>
                  <a:pt x="2918" y="4586"/>
                </a:cubicBezTo>
                <a:cubicBezTo>
                  <a:pt x="1003" y="7230"/>
                  <a:pt x="0" y="10422"/>
                  <a:pt x="122" y="13674"/>
                </a:cubicBezTo>
                <a:cubicBezTo>
                  <a:pt x="122" y="15224"/>
                  <a:pt x="487" y="16774"/>
                  <a:pt x="1247" y="18142"/>
                </a:cubicBezTo>
                <a:cubicBezTo>
                  <a:pt x="2006" y="19510"/>
                  <a:pt x="3313" y="20483"/>
                  <a:pt x="4864" y="20817"/>
                </a:cubicBezTo>
                <a:cubicBezTo>
                  <a:pt x="5114" y="20858"/>
                  <a:pt x="5364" y="20876"/>
                  <a:pt x="5614" y="20876"/>
                </a:cubicBezTo>
                <a:cubicBezTo>
                  <a:pt x="6851" y="20876"/>
                  <a:pt x="8077" y="20421"/>
                  <a:pt x="9241" y="19966"/>
                </a:cubicBezTo>
                <a:lnTo>
                  <a:pt x="14864" y="17777"/>
                </a:lnTo>
                <a:cubicBezTo>
                  <a:pt x="15806" y="17473"/>
                  <a:pt x="16657" y="17018"/>
                  <a:pt x="17417" y="16410"/>
                </a:cubicBezTo>
                <a:lnTo>
                  <a:pt x="17447" y="16410"/>
                </a:lnTo>
                <a:cubicBezTo>
                  <a:pt x="19393" y="14616"/>
                  <a:pt x="20122" y="11090"/>
                  <a:pt x="19849" y="8537"/>
                </a:cubicBezTo>
                <a:cubicBezTo>
                  <a:pt x="19575" y="5832"/>
                  <a:pt x="18238" y="3188"/>
                  <a:pt x="15988" y="1577"/>
                </a:cubicBezTo>
                <a:cubicBezTo>
                  <a:pt x="14526" y="550"/>
                  <a:pt x="12760" y="0"/>
                  <a:pt x="109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69"/>
          <p:cNvSpPr txBox="1">
            <a:spLocks noGrp="1"/>
          </p:cNvSpPr>
          <p:nvPr>
            <p:ph type="ctrTitle" idx="4294967295"/>
          </p:nvPr>
        </p:nvSpPr>
        <p:spPr>
          <a:xfrm>
            <a:off x="3947250" y="2007025"/>
            <a:ext cx="1249500" cy="1186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7500" b="0"/>
              <a:t>do</a:t>
            </a:r>
            <a:endParaRPr sz="7500" b="0"/>
          </a:p>
        </p:txBody>
      </p:sp>
      <p:sp>
        <p:nvSpPr>
          <p:cNvPr id="950" name="Google Shape;950;p69"/>
          <p:cNvSpPr txBox="1"/>
          <p:nvPr/>
        </p:nvSpPr>
        <p:spPr>
          <a:xfrm>
            <a:off x="387775" y="514550"/>
            <a:ext cx="3092700" cy="758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B7B7B7"/>
                </a:solidFill>
                <a:latin typeface="Sarabun"/>
                <a:ea typeface="Sarabun"/>
                <a:cs typeface="Sarabun"/>
                <a:sym typeface="Sarabun"/>
              </a:rPr>
              <a:t>Showed pictures taken of students participating in trash sorting </a:t>
            </a:r>
            <a:endParaRPr>
              <a:solidFill>
                <a:srgbClr val="B7B7B7"/>
              </a:solidFill>
              <a:latin typeface="Sarabun"/>
              <a:ea typeface="Sarabun"/>
              <a:cs typeface="Sarabun"/>
              <a:sym typeface="Sarabun"/>
            </a:endParaRPr>
          </a:p>
        </p:txBody>
      </p:sp>
      <p:sp>
        <p:nvSpPr>
          <p:cNvPr id="951" name="Google Shape;951;p69"/>
          <p:cNvSpPr txBox="1"/>
          <p:nvPr/>
        </p:nvSpPr>
        <p:spPr>
          <a:xfrm>
            <a:off x="5667900" y="1702175"/>
            <a:ext cx="3334500" cy="774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000" b="1">
                <a:latin typeface="Sarabun"/>
                <a:ea typeface="Sarabun"/>
                <a:cs typeface="Sarabun"/>
                <a:sym typeface="Sarabun"/>
              </a:rPr>
              <a:t>She is very positive and smiles a lot, while encouraging our questions</a:t>
            </a:r>
            <a:endParaRPr sz="2000" b="1">
              <a:latin typeface="Sarabun"/>
              <a:ea typeface="Sarabun"/>
              <a:cs typeface="Sarabun"/>
              <a:sym typeface="Sarabun"/>
            </a:endParaRPr>
          </a:p>
        </p:txBody>
      </p:sp>
      <p:sp>
        <p:nvSpPr>
          <p:cNvPr id="952" name="Google Shape;952;p69"/>
          <p:cNvSpPr txBox="1"/>
          <p:nvPr/>
        </p:nvSpPr>
        <p:spPr>
          <a:xfrm>
            <a:off x="6183525" y="2896700"/>
            <a:ext cx="2390100" cy="985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B7B7B7"/>
                </a:solidFill>
                <a:latin typeface="Sarabun"/>
                <a:ea typeface="Sarabun"/>
                <a:cs typeface="Sarabun"/>
                <a:sym typeface="Sarabun"/>
              </a:rPr>
              <a:t>She was being humble about her knowledge and her habits</a:t>
            </a:r>
            <a:endParaRPr>
              <a:solidFill>
                <a:srgbClr val="B7B7B7"/>
              </a:solidFill>
              <a:latin typeface="Sarabun"/>
              <a:ea typeface="Sarabun"/>
              <a:cs typeface="Sarabun"/>
              <a:sym typeface="Sarabun"/>
            </a:endParaRPr>
          </a:p>
        </p:txBody>
      </p:sp>
      <p:sp>
        <p:nvSpPr>
          <p:cNvPr id="953" name="Google Shape;953;p69"/>
          <p:cNvSpPr txBox="1"/>
          <p:nvPr/>
        </p:nvSpPr>
        <p:spPr>
          <a:xfrm>
            <a:off x="516050" y="3569575"/>
            <a:ext cx="2618100" cy="595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B7B7B7"/>
                </a:solidFill>
                <a:latin typeface="Sarabun"/>
                <a:ea typeface="Sarabun"/>
                <a:cs typeface="Sarabun"/>
                <a:sym typeface="Sarabun"/>
              </a:rPr>
              <a:t>He was very shy and pauses a lot to think</a:t>
            </a:r>
            <a:endParaRPr>
              <a:solidFill>
                <a:srgbClr val="B7B7B7"/>
              </a:solidFill>
              <a:latin typeface="Sarabun"/>
              <a:ea typeface="Sarabun"/>
              <a:cs typeface="Sarabun"/>
              <a:sym typeface="Sarabun"/>
            </a:endParaRPr>
          </a:p>
        </p:txBody>
      </p:sp>
      <p:sp>
        <p:nvSpPr>
          <p:cNvPr id="954" name="Google Shape;954;p69"/>
          <p:cNvSpPr txBox="1"/>
          <p:nvPr/>
        </p:nvSpPr>
        <p:spPr>
          <a:xfrm>
            <a:off x="3632725" y="201200"/>
            <a:ext cx="1738800" cy="836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B7B7B7"/>
                </a:solidFill>
                <a:latin typeface="Sarabun"/>
                <a:ea typeface="Sarabun"/>
                <a:cs typeface="Sarabun"/>
                <a:sym typeface="Sarabun"/>
              </a:rPr>
              <a:t>Excited to offer the help that she was able to</a:t>
            </a:r>
            <a:endParaRPr>
              <a:solidFill>
                <a:srgbClr val="B7B7B7"/>
              </a:solidFill>
              <a:latin typeface="Sarabun"/>
              <a:ea typeface="Sarabun"/>
              <a:cs typeface="Sarabun"/>
              <a:sym typeface="Sarabun"/>
            </a:endParaRPr>
          </a:p>
        </p:txBody>
      </p:sp>
      <p:sp>
        <p:nvSpPr>
          <p:cNvPr id="955" name="Google Shape;955;p69"/>
          <p:cNvSpPr txBox="1"/>
          <p:nvPr/>
        </p:nvSpPr>
        <p:spPr>
          <a:xfrm>
            <a:off x="4283325" y="3390375"/>
            <a:ext cx="2063100" cy="1050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B7B7B7"/>
                </a:solidFill>
                <a:latin typeface="Sarabun"/>
                <a:ea typeface="Sarabun"/>
                <a:cs typeface="Sarabun"/>
                <a:sym typeface="Sarabun"/>
              </a:rPr>
              <a:t>She seemed slightly agitated when talking about sustainability habits in the US</a:t>
            </a:r>
            <a:endParaRPr>
              <a:solidFill>
                <a:srgbClr val="B7B7B7"/>
              </a:solidFill>
              <a:latin typeface="Sarabun"/>
              <a:ea typeface="Sarabun"/>
              <a:cs typeface="Sarabun"/>
              <a:sym typeface="Sarabun"/>
            </a:endParaRPr>
          </a:p>
        </p:txBody>
      </p:sp>
      <p:sp>
        <p:nvSpPr>
          <p:cNvPr id="956" name="Google Shape;956;p69"/>
          <p:cNvSpPr txBox="1"/>
          <p:nvPr/>
        </p:nvSpPr>
        <p:spPr>
          <a:xfrm>
            <a:off x="228900" y="2433900"/>
            <a:ext cx="2631900" cy="836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B7B7B7"/>
                </a:solidFill>
                <a:latin typeface="Sarabun"/>
                <a:ea typeface="Sarabun"/>
                <a:cs typeface="Sarabun"/>
                <a:sym typeface="Sarabun"/>
              </a:rPr>
              <a:t>He showed us his textbook with all of the sustainability content he is currently learning</a:t>
            </a:r>
            <a:endParaRPr>
              <a:solidFill>
                <a:srgbClr val="B7B7B7"/>
              </a:solidFill>
              <a:latin typeface="Sarabun"/>
              <a:ea typeface="Sarabun"/>
              <a:cs typeface="Sarabun"/>
              <a:sym typeface="Sarabun"/>
            </a:endParaRPr>
          </a:p>
        </p:txBody>
      </p:sp>
      <p:sp>
        <p:nvSpPr>
          <p:cNvPr id="957" name="Google Shape;957;p69"/>
          <p:cNvSpPr txBox="1"/>
          <p:nvPr/>
        </p:nvSpPr>
        <p:spPr>
          <a:xfrm>
            <a:off x="5927550" y="4202500"/>
            <a:ext cx="2815200" cy="519300"/>
          </a:xfrm>
          <a:prstGeom prst="rect">
            <a:avLst/>
          </a:prstGeom>
          <a:noFill/>
          <a:ln>
            <a:noFill/>
          </a:ln>
        </p:spPr>
        <p:txBody>
          <a:bodyPr spcFirstLastPara="1" wrap="square" lIns="91425" tIns="91425" rIns="91425" bIns="91425" anchor="t" anchorCtr="0">
            <a:noAutofit/>
          </a:bodyPr>
          <a:lstStyle/>
          <a:p>
            <a:pPr marL="457200" lvl="0" indent="0" algn="ctr" rtl="0">
              <a:spcBef>
                <a:spcPts val="0"/>
              </a:spcBef>
              <a:spcAft>
                <a:spcPts val="0"/>
              </a:spcAft>
              <a:buNone/>
            </a:pPr>
            <a:r>
              <a:rPr lang="en">
                <a:solidFill>
                  <a:srgbClr val="B7B7B7"/>
                </a:solidFill>
                <a:latin typeface="Sarabun"/>
                <a:ea typeface="Sarabun"/>
                <a:cs typeface="Sarabun"/>
                <a:sym typeface="Sarabun"/>
              </a:rPr>
              <a:t>Became excited when talking about his projects </a:t>
            </a:r>
            <a:endParaRPr>
              <a:solidFill>
                <a:srgbClr val="B7B7B7"/>
              </a:solidFill>
              <a:latin typeface="Sarabun"/>
              <a:ea typeface="Sarabun"/>
              <a:cs typeface="Sarabun"/>
              <a:sym typeface="Sarabun"/>
            </a:endParaRPr>
          </a:p>
        </p:txBody>
      </p:sp>
      <p:sp>
        <p:nvSpPr>
          <p:cNvPr id="958" name="Google Shape;958;p69"/>
          <p:cNvSpPr txBox="1"/>
          <p:nvPr/>
        </p:nvSpPr>
        <p:spPr>
          <a:xfrm>
            <a:off x="740275" y="1272950"/>
            <a:ext cx="3000000" cy="519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000" b="1">
                <a:latin typeface="Sarabun"/>
                <a:ea typeface="Sarabun"/>
                <a:cs typeface="Sarabun"/>
                <a:sym typeface="Sarabun"/>
              </a:rPr>
              <a:t>Encouraged me to check out his website and talks online</a:t>
            </a:r>
            <a:endParaRPr sz="2000" b="1">
              <a:latin typeface="Sarabun"/>
              <a:ea typeface="Sarabun"/>
              <a:cs typeface="Sarabun"/>
              <a:sym typeface="Sarabun"/>
            </a:endParaRPr>
          </a:p>
        </p:txBody>
      </p:sp>
      <p:sp>
        <p:nvSpPr>
          <p:cNvPr id="959" name="Google Shape;959;p69"/>
          <p:cNvSpPr txBox="1"/>
          <p:nvPr/>
        </p:nvSpPr>
        <p:spPr>
          <a:xfrm>
            <a:off x="1953975" y="4334425"/>
            <a:ext cx="2631900" cy="758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B7B7B7"/>
                </a:solidFill>
                <a:latin typeface="Sarabun"/>
                <a:ea typeface="Sarabun"/>
                <a:cs typeface="Sarabun"/>
                <a:sym typeface="Sarabun"/>
              </a:rPr>
              <a:t>Furthered her capstone and started a company </a:t>
            </a:r>
            <a:endParaRPr>
              <a:solidFill>
                <a:srgbClr val="B7B7B7"/>
              </a:solidFill>
              <a:latin typeface="Sarabun Medium"/>
              <a:ea typeface="Sarabun Medium"/>
              <a:cs typeface="Sarabun Medium"/>
              <a:sym typeface="Sarabun Medium"/>
            </a:endParaRPr>
          </a:p>
        </p:txBody>
      </p:sp>
      <p:sp>
        <p:nvSpPr>
          <p:cNvPr id="960" name="Google Shape;960;p69"/>
          <p:cNvSpPr/>
          <p:nvPr/>
        </p:nvSpPr>
        <p:spPr>
          <a:xfrm rot="-8657329">
            <a:off x="8034433" y="219630"/>
            <a:ext cx="814396" cy="927957"/>
          </a:xfrm>
          <a:custGeom>
            <a:avLst/>
            <a:gdLst/>
            <a:ahLst/>
            <a:cxnLst/>
            <a:rect l="l" t="t" r="r" b="b"/>
            <a:pathLst>
              <a:path w="18329" h="21503" extrusionOk="0">
                <a:moveTo>
                  <a:pt x="6113" y="1"/>
                </a:moveTo>
                <a:cubicBezTo>
                  <a:pt x="4661" y="1"/>
                  <a:pt x="3291" y="479"/>
                  <a:pt x="2158" y="1635"/>
                </a:cubicBezTo>
                <a:cubicBezTo>
                  <a:pt x="851" y="2972"/>
                  <a:pt x="91" y="4796"/>
                  <a:pt x="91" y="6681"/>
                </a:cubicBezTo>
                <a:cubicBezTo>
                  <a:pt x="0" y="9720"/>
                  <a:pt x="1672" y="11939"/>
                  <a:pt x="4590" y="12760"/>
                </a:cubicBezTo>
                <a:cubicBezTo>
                  <a:pt x="5137" y="12912"/>
                  <a:pt x="5654" y="13064"/>
                  <a:pt x="6170" y="13155"/>
                </a:cubicBezTo>
                <a:cubicBezTo>
                  <a:pt x="7052" y="13307"/>
                  <a:pt x="7812" y="13854"/>
                  <a:pt x="8268" y="14584"/>
                </a:cubicBezTo>
                <a:cubicBezTo>
                  <a:pt x="8481" y="14918"/>
                  <a:pt x="8693" y="15252"/>
                  <a:pt x="8876" y="15617"/>
                </a:cubicBezTo>
                <a:cubicBezTo>
                  <a:pt x="9362" y="16711"/>
                  <a:pt x="9818" y="17836"/>
                  <a:pt x="10395" y="18869"/>
                </a:cubicBezTo>
                <a:cubicBezTo>
                  <a:pt x="10791" y="19599"/>
                  <a:pt x="11277" y="20267"/>
                  <a:pt x="11885" y="20845"/>
                </a:cubicBezTo>
                <a:cubicBezTo>
                  <a:pt x="12367" y="21282"/>
                  <a:pt x="12984" y="21502"/>
                  <a:pt x="13602" y="21502"/>
                </a:cubicBezTo>
                <a:cubicBezTo>
                  <a:pt x="14230" y="21502"/>
                  <a:pt x="14860" y="21274"/>
                  <a:pt x="15350" y="20815"/>
                </a:cubicBezTo>
                <a:cubicBezTo>
                  <a:pt x="15867" y="20328"/>
                  <a:pt x="16292" y="19751"/>
                  <a:pt x="16627" y="19143"/>
                </a:cubicBezTo>
                <a:cubicBezTo>
                  <a:pt x="17751" y="17167"/>
                  <a:pt x="18177" y="15039"/>
                  <a:pt x="18329" y="12790"/>
                </a:cubicBezTo>
                <a:cubicBezTo>
                  <a:pt x="18238" y="11787"/>
                  <a:pt x="18207" y="10784"/>
                  <a:pt x="18055" y="9842"/>
                </a:cubicBezTo>
                <a:cubicBezTo>
                  <a:pt x="17447" y="6286"/>
                  <a:pt x="15745" y="3520"/>
                  <a:pt x="12554" y="1726"/>
                </a:cubicBezTo>
                <a:cubicBezTo>
                  <a:pt x="10943" y="906"/>
                  <a:pt x="9180" y="358"/>
                  <a:pt x="7386" y="115"/>
                </a:cubicBezTo>
                <a:cubicBezTo>
                  <a:pt x="6958" y="40"/>
                  <a:pt x="6532" y="1"/>
                  <a:pt x="61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69"/>
          <p:cNvSpPr/>
          <p:nvPr/>
        </p:nvSpPr>
        <p:spPr>
          <a:xfrm rot="-570688">
            <a:off x="7778935" y="139610"/>
            <a:ext cx="617104" cy="606141"/>
          </a:xfrm>
          <a:custGeom>
            <a:avLst/>
            <a:gdLst/>
            <a:ahLst/>
            <a:cxnLst/>
            <a:rect l="l" t="t" r="r" b="b"/>
            <a:pathLst>
              <a:path w="20123" h="20877" extrusionOk="0">
                <a:moveTo>
                  <a:pt x="10964" y="0"/>
                </a:moveTo>
                <a:cubicBezTo>
                  <a:pt x="10633" y="0"/>
                  <a:pt x="10301" y="19"/>
                  <a:pt x="9970" y="57"/>
                </a:cubicBezTo>
                <a:cubicBezTo>
                  <a:pt x="7113" y="452"/>
                  <a:pt x="4620" y="2245"/>
                  <a:pt x="2918" y="4586"/>
                </a:cubicBezTo>
                <a:cubicBezTo>
                  <a:pt x="1003" y="7230"/>
                  <a:pt x="0" y="10422"/>
                  <a:pt x="122" y="13674"/>
                </a:cubicBezTo>
                <a:cubicBezTo>
                  <a:pt x="122" y="15224"/>
                  <a:pt x="487" y="16774"/>
                  <a:pt x="1247" y="18142"/>
                </a:cubicBezTo>
                <a:cubicBezTo>
                  <a:pt x="2006" y="19510"/>
                  <a:pt x="3313" y="20483"/>
                  <a:pt x="4864" y="20817"/>
                </a:cubicBezTo>
                <a:cubicBezTo>
                  <a:pt x="5114" y="20858"/>
                  <a:pt x="5364" y="20876"/>
                  <a:pt x="5614" y="20876"/>
                </a:cubicBezTo>
                <a:cubicBezTo>
                  <a:pt x="6851" y="20876"/>
                  <a:pt x="8077" y="20421"/>
                  <a:pt x="9241" y="19966"/>
                </a:cubicBezTo>
                <a:lnTo>
                  <a:pt x="14864" y="17777"/>
                </a:lnTo>
                <a:cubicBezTo>
                  <a:pt x="15806" y="17473"/>
                  <a:pt x="16657" y="17018"/>
                  <a:pt x="17417" y="16410"/>
                </a:cubicBezTo>
                <a:lnTo>
                  <a:pt x="17447" y="16410"/>
                </a:lnTo>
                <a:cubicBezTo>
                  <a:pt x="19393" y="14616"/>
                  <a:pt x="20122" y="11090"/>
                  <a:pt x="19849" y="8537"/>
                </a:cubicBezTo>
                <a:cubicBezTo>
                  <a:pt x="19575" y="5832"/>
                  <a:pt x="18238" y="3188"/>
                  <a:pt x="15988" y="1577"/>
                </a:cubicBezTo>
                <a:cubicBezTo>
                  <a:pt x="14526" y="550"/>
                  <a:pt x="12760" y="0"/>
                  <a:pt x="109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62" name="Google Shape;962;p69"/>
          <p:cNvGrpSpPr/>
          <p:nvPr/>
        </p:nvGrpSpPr>
        <p:grpSpPr>
          <a:xfrm>
            <a:off x="8114217" y="449815"/>
            <a:ext cx="406513" cy="404252"/>
            <a:chOff x="580725" y="3617925"/>
            <a:chExt cx="299325" cy="297375"/>
          </a:xfrm>
        </p:grpSpPr>
        <p:sp>
          <p:nvSpPr>
            <p:cNvPr id="963" name="Google Shape;963;p69"/>
            <p:cNvSpPr/>
            <p:nvPr/>
          </p:nvSpPr>
          <p:spPr>
            <a:xfrm>
              <a:off x="609075" y="3662050"/>
              <a:ext cx="51225" cy="51200"/>
            </a:xfrm>
            <a:custGeom>
              <a:avLst/>
              <a:gdLst/>
              <a:ahLst/>
              <a:cxnLst/>
              <a:rect l="l" t="t" r="r" b="b"/>
              <a:pathLst>
                <a:path w="2049" h="2048" extrusionOk="0">
                  <a:moveTo>
                    <a:pt x="1041" y="0"/>
                  </a:moveTo>
                  <a:cubicBezTo>
                    <a:pt x="473" y="0"/>
                    <a:pt x="1" y="473"/>
                    <a:pt x="1" y="1040"/>
                  </a:cubicBezTo>
                  <a:cubicBezTo>
                    <a:pt x="1" y="1607"/>
                    <a:pt x="473" y="2048"/>
                    <a:pt x="1041" y="2048"/>
                  </a:cubicBezTo>
                  <a:cubicBezTo>
                    <a:pt x="1608" y="2048"/>
                    <a:pt x="2049" y="1607"/>
                    <a:pt x="2049" y="1040"/>
                  </a:cubicBezTo>
                  <a:cubicBezTo>
                    <a:pt x="2049" y="473"/>
                    <a:pt x="1608" y="0"/>
                    <a:pt x="1041"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69"/>
            <p:cNvSpPr/>
            <p:nvPr/>
          </p:nvSpPr>
          <p:spPr>
            <a:xfrm>
              <a:off x="668950" y="3617925"/>
              <a:ext cx="122875" cy="104475"/>
            </a:xfrm>
            <a:custGeom>
              <a:avLst/>
              <a:gdLst/>
              <a:ahLst/>
              <a:cxnLst/>
              <a:rect l="l" t="t" r="r" b="b"/>
              <a:pathLst>
                <a:path w="4915" h="4179" extrusionOk="0">
                  <a:moveTo>
                    <a:pt x="1040" y="1"/>
                  </a:moveTo>
                  <a:cubicBezTo>
                    <a:pt x="441" y="1"/>
                    <a:pt x="0" y="473"/>
                    <a:pt x="0" y="1072"/>
                  </a:cubicBezTo>
                  <a:lnTo>
                    <a:pt x="0" y="1797"/>
                  </a:lnTo>
                  <a:cubicBezTo>
                    <a:pt x="0" y="2364"/>
                    <a:pt x="473" y="2805"/>
                    <a:pt x="1040" y="2805"/>
                  </a:cubicBezTo>
                  <a:lnTo>
                    <a:pt x="2300" y="2805"/>
                  </a:lnTo>
                  <a:lnTo>
                    <a:pt x="3592" y="4097"/>
                  </a:lnTo>
                  <a:cubicBezTo>
                    <a:pt x="3672" y="4156"/>
                    <a:pt x="3764" y="4178"/>
                    <a:pt x="3853" y="4178"/>
                  </a:cubicBezTo>
                  <a:cubicBezTo>
                    <a:pt x="3905" y="4178"/>
                    <a:pt x="3955" y="4171"/>
                    <a:pt x="4001" y="4160"/>
                  </a:cubicBezTo>
                  <a:cubicBezTo>
                    <a:pt x="4127" y="4097"/>
                    <a:pt x="4190" y="3939"/>
                    <a:pt x="4190" y="3844"/>
                  </a:cubicBezTo>
                  <a:lnTo>
                    <a:pt x="4190" y="2742"/>
                  </a:lnTo>
                  <a:cubicBezTo>
                    <a:pt x="4600" y="2584"/>
                    <a:pt x="4915" y="2206"/>
                    <a:pt x="4915" y="1734"/>
                  </a:cubicBezTo>
                  <a:lnTo>
                    <a:pt x="4915" y="1072"/>
                  </a:lnTo>
                  <a:cubicBezTo>
                    <a:pt x="4915" y="473"/>
                    <a:pt x="4411" y="1"/>
                    <a:pt x="3875"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69"/>
            <p:cNvSpPr/>
            <p:nvPr/>
          </p:nvSpPr>
          <p:spPr>
            <a:xfrm>
              <a:off x="580725" y="3721900"/>
              <a:ext cx="141800" cy="192025"/>
            </a:xfrm>
            <a:custGeom>
              <a:avLst/>
              <a:gdLst/>
              <a:ahLst/>
              <a:cxnLst/>
              <a:rect l="l" t="t" r="r" b="b"/>
              <a:pathLst>
                <a:path w="5672" h="7681" extrusionOk="0">
                  <a:moveTo>
                    <a:pt x="3340" y="4506"/>
                  </a:moveTo>
                  <a:lnTo>
                    <a:pt x="3718" y="5577"/>
                  </a:lnTo>
                  <a:lnTo>
                    <a:pt x="1229" y="5577"/>
                  </a:lnTo>
                  <a:lnTo>
                    <a:pt x="1450" y="4600"/>
                  </a:lnTo>
                  <a:lnTo>
                    <a:pt x="1450" y="4506"/>
                  </a:lnTo>
                  <a:close/>
                  <a:moveTo>
                    <a:pt x="1450" y="1"/>
                  </a:moveTo>
                  <a:cubicBezTo>
                    <a:pt x="1135" y="1"/>
                    <a:pt x="883" y="221"/>
                    <a:pt x="788" y="505"/>
                  </a:cubicBezTo>
                  <a:lnTo>
                    <a:pt x="95" y="3624"/>
                  </a:lnTo>
                  <a:cubicBezTo>
                    <a:pt x="1" y="4096"/>
                    <a:pt x="316" y="4506"/>
                    <a:pt x="757" y="4506"/>
                  </a:cubicBezTo>
                  <a:lnTo>
                    <a:pt x="95" y="7247"/>
                  </a:lnTo>
                  <a:cubicBezTo>
                    <a:pt x="32" y="7436"/>
                    <a:pt x="158" y="7593"/>
                    <a:pt x="316" y="7656"/>
                  </a:cubicBezTo>
                  <a:cubicBezTo>
                    <a:pt x="350" y="7668"/>
                    <a:pt x="383" y="7673"/>
                    <a:pt x="415" y="7673"/>
                  </a:cubicBezTo>
                  <a:cubicBezTo>
                    <a:pt x="559" y="7673"/>
                    <a:pt x="679" y="7565"/>
                    <a:pt x="757" y="7436"/>
                  </a:cubicBezTo>
                  <a:lnTo>
                    <a:pt x="1040" y="6301"/>
                  </a:lnTo>
                  <a:lnTo>
                    <a:pt x="3939" y="6301"/>
                  </a:lnTo>
                  <a:lnTo>
                    <a:pt x="4254" y="7152"/>
                  </a:lnTo>
                  <a:cubicBezTo>
                    <a:pt x="4358" y="7492"/>
                    <a:pt x="4637" y="7680"/>
                    <a:pt x="4908" y="7680"/>
                  </a:cubicBezTo>
                  <a:cubicBezTo>
                    <a:pt x="4964" y="7680"/>
                    <a:pt x="5019" y="7672"/>
                    <a:pt x="5073" y="7656"/>
                  </a:cubicBezTo>
                  <a:cubicBezTo>
                    <a:pt x="5451" y="7593"/>
                    <a:pt x="5672" y="7184"/>
                    <a:pt x="5609" y="6837"/>
                  </a:cubicBezTo>
                  <a:lnTo>
                    <a:pt x="4569" y="3687"/>
                  </a:lnTo>
                  <a:cubicBezTo>
                    <a:pt x="4506" y="3372"/>
                    <a:pt x="4222" y="3183"/>
                    <a:pt x="3907" y="3183"/>
                  </a:cubicBezTo>
                  <a:lnTo>
                    <a:pt x="3183" y="3183"/>
                  </a:lnTo>
                  <a:cubicBezTo>
                    <a:pt x="2994" y="3183"/>
                    <a:pt x="2836" y="3025"/>
                    <a:pt x="2836" y="2836"/>
                  </a:cubicBezTo>
                  <a:cubicBezTo>
                    <a:pt x="2836" y="2615"/>
                    <a:pt x="2994" y="2458"/>
                    <a:pt x="3183" y="2458"/>
                  </a:cubicBezTo>
                  <a:lnTo>
                    <a:pt x="4222" y="2458"/>
                  </a:lnTo>
                  <a:cubicBezTo>
                    <a:pt x="4600" y="2458"/>
                    <a:pt x="4915" y="2143"/>
                    <a:pt x="4915" y="1765"/>
                  </a:cubicBezTo>
                  <a:cubicBezTo>
                    <a:pt x="4915" y="1355"/>
                    <a:pt x="4600" y="1040"/>
                    <a:pt x="4222" y="1040"/>
                  </a:cubicBezTo>
                  <a:lnTo>
                    <a:pt x="2332" y="1040"/>
                  </a:lnTo>
                  <a:lnTo>
                    <a:pt x="2080" y="379"/>
                  </a:lnTo>
                  <a:cubicBezTo>
                    <a:pt x="1985" y="158"/>
                    <a:pt x="1733" y="1"/>
                    <a:pt x="1450"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69"/>
            <p:cNvSpPr/>
            <p:nvPr/>
          </p:nvSpPr>
          <p:spPr>
            <a:xfrm>
              <a:off x="800475" y="3662050"/>
              <a:ext cx="51225" cy="51200"/>
            </a:xfrm>
            <a:custGeom>
              <a:avLst/>
              <a:gdLst/>
              <a:ahLst/>
              <a:cxnLst/>
              <a:rect l="l" t="t" r="r" b="b"/>
              <a:pathLst>
                <a:path w="2049" h="2048" extrusionOk="0">
                  <a:moveTo>
                    <a:pt x="1009" y="0"/>
                  </a:moveTo>
                  <a:cubicBezTo>
                    <a:pt x="442" y="0"/>
                    <a:pt x="1" y="473"/>
                    <a:pt x="1" y="1040"/>
                  </a:cubicBezTo>
                  <a:cubicBezTo>
                    <a:pt x="1" y="1607"/>
                    <a:pt x="442" y="2048"/>
                    <a:pt x="1009" y="2048"/>
                  </a:cubicBezTo>
                  <a:cubicBezTo>
                    <a:pt x="1576" y="2048"/>
                    <a:pt x="2048" y="1607"/>
                    <a:pt x="2048" y="1040"/>
                  </a:cubicBezTo>
                  <a:cubicBezTo>
                    <a:pt x="2048" y="473"/>
                    <a:pt x="1576" y="0"/>
                    <a:pt x="1009"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69"/>
            <p:cNvSpPr/>
            <p:nvPr/>
          </p:nvSpPr>
          <p:spPr>
            <a:xfrm>
              <a:off x="738250" y="3722700"/>
              <a:ext cx="141800" cy="192600"/>
            </a:xfrm>
            <a:custGeom>
              <a:avLst/>
              <a:gdLst/>
              <a:ahLst/>
              <a:cxnLst/>
              <a:rect l="l" t="t" r="r" b="b"/>
              <a:pathLst>
                <a:path w="5672" h="7704" extrusionOk="0">
                  <a:moveTo>
                    <a:pt x="4222" y="4474"/>
                  </a:moveTo>
                  <a:lnTo>
                    <a:pt x="4222" y="4568"/>
                  </a:lnTo>
                  <a:lnTo>
                    <a:pt x="4443" y="5545"/>
                  </a:lnTo>
                  <a:lnTo>
                    <a:pt x="1985" y="5545"/>
                  </a:lnTo>
                  <a:lnTo>
                    <a:pt x="2332" y="4474"/>
                  </a:lnTo>
                  <a:close/>
                  <a:moveTo>
                    <a:pt x="4222" y="0"/>
                  </a:moveTo>
                  <a:cubicBezTo>
                    <a:pt x="3939" y="0"/>
                    <a:pt x="3718" y="158"/>
                    <a:pt x="3592" y="378"/>
                  </a:cubicBezTo>
                  <a:lnTo>
                    <a:pt x="3340" y="1071"/>
                  </a:lnTo>
                  <a:lnTo>
                    <a:pt x="1450" y="1071"/>
                  </a:lnTo>
                  <a:cubicBezTo>
                    <a:pt x="1072" y="1071"/>
                    <a:pt x="757" y="1386"/>
                    <a:pt x="757" y="1764"/>
                  </a:cubicBezTo>
                  <a:cubicBezTo>
                    <a:pt x="757" y="2174"/>
                    <a:pt x="1072" y="2489"/>
                    <a:pt x="1450" y="2489"/>
                  </a:cubicBezTo>
                  <a:lnTo>
                    <a:pt x="2490" y="2489"/>
                  </a:lnTo>
                  <a:cubicBezTo>
                    <a:pt x="2679" y="2489"/>
                    <a:pt x="2836" y="2646"/>
                    <a:pt x="2836" y="2835"/>
                  </a:cubicBezTo>
                  <a:cubicBezTo>
                    <a:pt x="2836" y="3024"/>
                    <a:pt x="2679" y="3182"/>
                    <a:pt x="2490" y="3182"/>
                  </a:cubicBezTo>
                  <a:lnTo>
                    <a:pt x="1765" y="3182"/>
                  </a:lnTo>
                  <a:cubicBezTo>
                    <a:pt x="1450" y="3182"/>
                    <a:pt x="1198" y="3371"/>
                    <a:pt x="1103" y="3686"/>
                  </a:cubicBezTo>
                  <a:lnTo>
                    <a:pt x="95" y="6837"/>
                  </a:lnTo>
                  <a:cubicBezTo>
                    <a:pt x="1" y="7215"/>
                    <a:pt x="190" y="7593"/>
                    <a:pt x="599" y="7687"/>
                  </a:cubicBezTo>
                  <a:cubicBezTo>
                    <a:pt x="643" y="7696"/>
                    <a:pt x="690" y="7701"/>
                    <a:pt x="738" y="7701"/>
                  </a:cubicBezTo>
                  <a:cubicBezTo>
                    <a:pt x="1030" y="7701"/>
                    <a:pt x="1364" y="7531"/>
                    <a:pt x="1418" y="7152"/>
                  </a:cubicBezTo>
                  <a:lnTo>
                    <a:pt x="1733" y="6301"/>
                  </a:lnTo>
                  <a:lnTo>
                    <a:pt x="4632" y="6301"/>
                  </a:lnTo>
                  <a:lnTo>
                    <a:pt x="4915" y="7435"/>
                  </a:lnTo>
                  <a:cubicBezTo>
                    <a:pt x="4967" y="7591"/>
                    <a:pt x="5104" y="7704"/>
                    <a:pt x="5257" y="7704"/>
                  </a:cubicBezTo>
                  <a:cubicBezTo>
                    <a:pt x="5290" y="7704"/>
                    <a:pt x="5323" y="7698"/>
                    <a:pt x="5356" y="7687"/>
                  </a:cubicBezTo>
                  <a:cubicBezTo>
                    <a:pt x="5546" y="7624"/>
                    <a:pt x="5672" y="7435"/>
                    <a:pt x="5577" y="7246"/>
                  </a:cubicBezTo>
                  <a:lnTo>
                    <a:pt x="4915" y="4537"/>
                  </a:lnTo>
                  <a:cubicBezTo>
                    <a:pt x="5356" y="4474"/>
                    <a:pt x="5672" y="4064"/>
                    <a:pt x="5609" y="3623"/>
                  </a:cubicBezTo>
                  <a:lnTo>
                    <a:pt x="4884" y="504"/>
                  </a:lnTo>
                  <a:cubicBezTo>
                    <a:pt x="4821" y="189"/>
                    <a:pt x="4537" y="0"/>
                    <a:pt x="4222"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8" name="Google Shape;968;p69"/>
          <p:cNvSpPr txBox="1"/>
          <p:nvPr/>
        </p:nvSpPr>
        <p:spPr>
          <a:xfrm>
            <a:off x="3740275" y="1062825"/>
            <a:ext cx="2138400" cy="985500"/>
          </a:xfrm>
          <a:prstGeom prst="rect">
            <a:avLst/>
          </a:prstGeom>
          <a:noFill/>
          <a:ln>
            <a:noFill/>
          </a:ln>
        </p:spPr>
        <p:txBody>
          <a:bodyPr spcFirstLastPara="1" wrap="square" lIns="91425" tIns="91425" rIns="91425" bIns="91425" anchor="t" anchorCtr="0">
            <a:noAutofit/>
          </a:bodyPr>
          <a:lstStyle/>
          <a:p>
            <a:pPr marL="457200" lvl="0" indent="0" algn="ctr" rtl="0">
              <a:spcBef>
                <a:spcPts val="0"/>
              </a:spcBef>
              <a:spcAft>
                <a:spcPts val="0"/>
              </a:spcAft>
              <a:buNone/>
            </a:pPr>
            <a:endParaRPr>
              <a:solidFill>
                <a:srgbClr val="B7B7B7"/>
              </a:solidFill>
              <a:latin typeface="Sarabun"/>
              <a:ea typeface="Sarabun"/>
              <a:cs typeface="Sarabun"/>
              <a:sym typeface="Sarabun"/>
            </a:endParaRPr>
          </a:p>
          <a:p>
            <a:pPr marL="0" lvl="0" indent="0" algn="ctr" rtl="0">
              <a:spcBef>
                <a:spcPts val="0"/>
              </a:spcBef>
              <a:spcAft>
                <a:spcPts val="0"/>
              </a:spcAft>
              <a:buNone/>
            </a:pPr>
            <a:r>
              <a:rPr lang="en" sz="1200">
                <a:solidFill>
                  <a:srgbClr val="B7B7B7"/>
                </a:solidFill>
                <a:latin typeface="Sarabun"/>
                <a:ea typeface="Sarabun"/>
                <a:cs typeface="Sarabun"/>
                <a:sym typeface="Sarabun"/>
              </a:rPr>
              <a:t>Uses solar power at home and actively composts</a:t>
            </a:r>
            <a:endParaRPr sz="1200">
              <a:solidFill>
                <a:srgbClr val="B7B7B7"/>
              </a:solidFill>
              <a:latin typeface="Sarabun"/>
              <a:ea typeface="Sarabun"/>
              <a:cs typeface="Sarabun"/>
              <a:sym typeface="Sarabun"/>
            </a:endParaRPr>
          </a:p>
        </p:txBody>
      </p:sp>
      <p:sp>
        <p:nvSpPr>
          <p:cNvPr id="969" name="Google Shape;969;p69"/>
          <p:cNvSpPr txBox="1"/>
          <p:nvPr/>
        </p:nvSpPr>
        <p:spPr>
          <a:xfrm>
            <a:off x="5523775" y="373425"/>
            <a:ext cx="2568300" cy="758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000" b="1">
                <a:latin typeface="Sarabun"/>
                <a:ea typeface="Sarabun"/>
                <a:cs typeface="Sarabun"/>
                <a:sym typeface="Sarabun"/>
              </a:rPr>
              <a:t>Recited very specific statistics relevant to the conversation</a:t>
            </a:r>
            <a:endParaRPr sz="2000" b="1">
              <a:latin typeface="Sarabun"/>
              <a:ea typeface="Sarabun"/>
              <a:cs typeface="Sarabun"/>
              <a:sym typeface="Sarabun"/>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973"/>
        <p:cNvGrpSpPr/>
        <p:nvPr/>
      </p:nvGrpSpPr>
      <p:grpSpPr>
        <a:xfrm>
          <a:off x="0" y="0"/>
          <a:ext cx="0" cy="0"/>
          <a:chOff x="0" y="0"/>
          <a:chExt cx="0" cy="0"/>
        </a:xfrm>
      </p:grpSpPr>
      <p:sp>
        <p:nvSpPr>
          <p:cNvPr id="974" name="Google Shape;974;p70"/>
          <p:cNvSpPr/>
          <p:nvPr/>
        </p:nvSpPr>
        <p:spPr>
          <a:xfrm>
            <a:off x="3922553" y="2038550"/>
            <a:ext cx="1298889" cy="1186179"/>
          </a:xfrm>
          <a:custGeom>
            <a:avLst/>
            <a:gdLst/>
            <a:ahLst/>
            <a:cxnLst/>
            <a:rect l="l" t="t" r="r" b="b"/>
            <a:pathLst>
              <a:path w="20123" h="20877" extrusionOk="0">
                <a:moveTo>
                  <a:pt x="10964" y="0"/>
                </a:moveTo>
                <a:cubicBezTo>
                  <a:pt x="10633" y="0"/>
                  <a:pt x="10301" y="19"/>
                  <a:pt x="9970" y="57"/>
                </a:cubicBezTo>
                <a:cubicBezTo>
                  <a:pt x="7113" y="452"/>
                  <a:pt x="4620" y="2245"/>
                  <a:pt x="2918" y="4586"/>
                </a:cubicBezTo>
                <a:cubicBezTo>
                  <a:pt x="1003" y="7230"/>
                  <a:pt x="0" y="10422"/>
                  <a:pt x="122" y="13674"/>
                </a:cubicBezTo>
                <a:cubicBezTo>
                  <a:pt x="122" y="15224"/>
                  <a:pt x="487" y="16774"/>
                  <a:pt x="1247" y="18142"/>
                </a:cubicBezTo>
                <a:cubicBezTo>
                  <a:pt x="2006" y="19510"/>
                  <a:pt x="3313" y="20483"/>
                  <a:pt x="4864" y="20817"/>
                </a:cubicBezTo>
                <a:cubicBezTo>
                  <a:pt x="5114" y="20858"/>
                  <a:pt x="5364" y="20876"/>
                  <a:pt x="5614" y="20876"/>
                </a:cubicBezTo>
                <a:cubicBezTo>
                  <a:pt x="6851" y="20876"/>
                  <a:pt x="8077" y="20421"/>
                  <a:pt x="9241" y="19966"/>
                </a:cubicBezTo>
                <a:lnTo>
                  <a:pt x="14864" y="17777"/>
                </a:lnTo>
                <a:cubicBezTo>
                  <a:pt x="15806" y="17473"/>
                  <a:pt x="16657" y="17018"/>
                  <a:pt x="17417" y="16410"/>
                </a:cubicBezTo>
                <a:lnTo>
                  <a:pt x="17447" y="16410"/>
                </a:lnTo>
                <a:cubicBezTo>
                  <a:pt x="19393" y="14616"/>
                  <a:pt x="20122" y="11090"/>
                  <a:pt x="19849" y="8537"/>
                </a:cubicBezTo>
                <a:cubicBezTo>
                  <a:pt x="19575" y="5832"/>
                  <a:pt x="18238" y="3188"/>
                  <a:pt x="15988" y="1577"/>
                </a:cubicBezTo>
                <a:cubicBezTo>
                  <a:pt x="14526" y="550"/>
                  <a:pt x="12760" y="0"/>
                  <a:pt x="109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70"/>
          <p:cNvSpPr txBox="1">
            <a:spLocks noGrp="1"/>
          </p:cNvSpPr>
          <p:nvPr>
            <p:ph type="ctrTitle" idx="4294967295"/>
          </p:nvPr>
        </p:nvSpPr>
        <p:spPr>
          <a:xfrm>
            <a:off x="3947250" y="2007025"/>
            <a:ext cx="1249500" cy="1186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7500" b="0"/>
              <a:t>do</a:t>
            </a:r>
            <a:endParaRPr sz="7500" b="0"/>
          </a:p>
        </p:txBody>
      </p:sp>
      <p:sp>
        <p:nvSpPr>
          <p:cNvPr id="976" name="Google Shape;976;p70"/>
          <p:cNvSpPr txBox="1"/>
          <p:nvPr/>
        </p:nvSpPr>
        <p:spPr>
          <a:xfrm>
            <a:off x="387775" y="514550"/>
            <a:ext cx="3092700" cy="758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B7B7B7"/>
                </a:solidFill>
                <a:latin typeface="Sarabun"/>
                <a:ea typeface="Sarabun"/>
                <a:cs typeface="Sarabun"/>
                <a:sym typeface="Sarabun"/>
              </a:rPr>
              <a:t>Showed pictures taken of students participating in trash sorting </a:t>
            </a:r>
            <a:endParaRPr>
              <a:solidFill>
                <a:srgbClr val="B7B7B7"/>
              </a:solidFill>
              <a:latin typeface="Sarabun"/>
              <a:ea typeface="Sarabun"/>
              <a:cs typeface="Sarabun"/>
              <a:sym typeface="Sarabun"/>
            </a:endParaRPr>
          </a:p>
        </p:txBody>
      </p:sp>
      <p:sp>
        <p:nvSpPr>
          <p:cNvPr id="977" name="Google Shape;977;p70"/>
          <p:cNvSpPr txBox="1"/>
          <p:nvPr/>
        </p:nvSpPr>
        <p:spPr>
          <a:xfrm>
            <a:off x="5667900" y="1702175"/>
            <a:ext cx="3334500" cy="774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000" b="1">
                <a:latin typeface="Sarabun"/>
                <a:ea typeface="Sarabun"/>
                <a:cs typeface="Sarabun"/>
                <a:sym typeface="Sarabun"/>
              </a:rPr>
              <a:t>She is very positive and smiles a lot, while encouraging our questions</a:t>
            </a:r>
            <a:endParaRPr sz="2000" b="1">
              <a:latin typeface="Sarabun"/>
              <a:ea typeface="Sarabun"/>
              <a:cs typeface="Sarabun"/>
              <a:sym typeface="Sarabun"/>
            </a:endParaRPr>
          </a:p>
        </p:txBody>
      </p:sp>
      <p:sp>
        <p:nvSpPr>
          <p:cNvPr id="978" name="Google Shape;978;p70"/>
          <p:cNvSpPr txBox="1"/>
          <p:nvPr/>
        </p:nvSpPr>
        <p:spPr>
          <a:xfrm>
            <a:off x="6183525" y="2896700"/>
            <a:ext cx="2390100" cy="985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B7B7B7"/>
                </a:solidFill>
                <a:latin typeface="Sarabun"/>
                <a:ea typeface="Sarabun"/>
                <a:cs typeface="Sarabun"/>
                <a:sym typeface="Sarabun"/>
              </a:rPr>
              <a:t>She was being humble about her knowledge and her habits</a:t>
            </a:r>
            <a:endParaRPr>
              <a:solidFill>
                <a:srgbClr val="B7B7B7"/>
              </a:solidFill>
              <a:latin typeface="Sarabun"/>
              <a:ea typeface="Sarabun"/>
              <a:cs typeface="Sarabun"/>
              <a:sym typeface="Sarabun"/>
            </a:endParaRPr>
          </a:p>
        </p:txBody>
      </p:sp>
      <p:sp>
        <p:nvSpPr>
          <p:cNvPr id="979" name="Google Shape;979;p70"/>
          <p:cNvSpPr txBox="1"/>
          <p:nvPr/>
        </p:nvSpPr>
        <p:spPr>
          <a:xfrm>
            <a:off x="516050" y="3569575"/>
            <a:ext cx="2618100" cy="595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B7B7B7"/>
                </a:solidFill>
                <a:latin typeface="Sarabun"/>
                <a:ea typeface="Sarabun"/>
                <a:cs typeface="Sarabun"/>
                <a:sym typeface="Sarabun"/>
              </a:rPr>
              <a:t>He was very shy and pauses a lot to think</a:t>
            </a:r>
            <a:endParaRPr>
              <a:solidFill>
                <a:srgbClr val="B7B7B7"/>
              </a:solidFill>
              <a:latin typeface="Sarabun"/>
              <a:ea typeface="Sarabun"/>
              <a:cs typeface="Sarabun"/>
              <a:sym typeface="Sarabun"/>
            </a:endParaRPr>
          </a:p>
        </p:txBody>
      </p:sp>
      <p:sp>
        <p:nvSpPr>
          <p:cNvPr id="980" name="Google Shape;980;p70"/>
          <p:cNvSpPr txBox="1"/>
          <p:nvPr/>
        </p:nvSpPr>
        <p:spPr>
          <a:xfrm>
            <a:off x="3740275" y="1062825"/>
            <a:ext cx="2138400" cy="985500"/>
          </a:xfrm>
          <a:prstGeom prst="rect">
            <a:avLst/>
          </a:prstGeom>
          <a:noFill/>
          <a:ln>
            <a:noFill/>
          </a:ln>
        </p:spPr>
        <p:txBody>
          <a:bodyPr spcFirstLastPara="1" wrap="square" lIns="91425" tIns="91425" rIns="91425" bIns="91425" anchor="t" anchorCtr="0">
            <a:noAutofit/>
          </a:bodyPr>
          <a:lstStyle/>
          <a:p>
            <a:pPr marL="457200" lvl="0" indent="0" algn="ctr" rtl="0">
              <a:spcBef>
                <a:spcPts val="0"/>
              </a:spcBef>
              <a:spcAft>
                <a:spcPts val="0"/>
              </a:spcAft>
              <a:buNone/>
            </a:pPr>
            <a:endParaRPr>
              <a:solidFill>
                <a:srgbClr val="B7B7B7"/>
              </a:solidFill>
              <a:latin typeface="Sarabun"/>
              <a:ea typeface="Sarabun"/>
              <a:cs typeface="Sarabun"/>
              <a:sym typeface="Sarabun"/>
            </a:endParaRPr>
          </a:p>
          <a:p>
            <a:pPr marL="0" lvl="0" indent="0" algn="ctr" rtl="0">
              <a:spcBef>
                <a:spcPts val="0"/>
              </a:spcBef>
              <a:spcAft>
                <a:spcPts val="0"/>
              </a:spcAft>
              <a:buNone/>
            </a:pPr>
            <a:r>
              <a:rPr lang="en" sz="1200">
                <a:solidFill>
                  <a:srgbClr val="B7B7B7"/>
                </a:solidFill>
                <a:latin typeface="Sarabun"/>
                <a:ea typeface="Sarabun"/>
                <a:cs typeface="Sarabun"/>
                <a:sym typeface="Sarabun"/>
              </a:rPr>
              <a:t>Uses solar power at home and actively composts</a:t>
            </a:r>
            <a:endParaRPr sz="1200">
              <a:solidFill>
                <a:srgbClr val="B7B7B7"/>
              </a:solidFill>
              <a:latin typeface="Sarabun"/>
              <a:ea typeface="Sarabun"/>
              <a:cs typeface="Sarabun"/>
              <a:sym typeface="Sarabun"/>
            </a:endParaRPr>
          </a:p>
        </p:txBody>
      </p:sp>
      <p:sp>
        <p:nvSpPr>
          <p:cNvPr id="981" name="Google Shape;981;p70"/>
          <p:cNvSpPr txBox="1"/>
          <p:nvPr/>
        </p:nvSpPr>
        <p:spPr>
          <a:xfrm>
            <a:off x="3632725" y="201200"/>
            <a:ext cx="1738800" cy="836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B7B7B7"/>
                </a:solidFill>
                <a:latin typeface="Sarabun"/>
                <a:ea typeface="Sarabun"/>
                <a:cs typeface="Sarabun"/>
                <a:sym typeface="Sarabun"/>
              </a:rPr>
              <a:t>Excited to offer the help that she was able to</a:t>
            </a:r>
            <a:endParaRPr>
              <a:solidFill>
                <a:srgbClr val="B7B7B7"/>
              </a:solidFill>
              <a:latin typeface="Sarabun"/>
              <a:ea typeface="Sarabun"/>
              <a:cs typeface="Sarabun"/>
              <a:sym typeface="Sarabun"/>
            </a:endParaRPr>
          </a:p>
        </p:txBody>
      </p:sp>
      <p:sp>
        <p:nvSpPr>
          <p:cNvPr id="982" name="Google Shape;982;p70"/>
          <p:cNvSpPr txBox="1"/>
          <p:nvPr/>
        </p:nvSpPr>
        <p:spPr>
          <a:xfrm>
            <a:off x="4283325" y="3390375"/>
            <a:ext cx="2063100" cy="1050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B7B7B7"/>
                </a:solidFill>
                <a:latin typeface="Sarabun"/>
                <a:ea typeface="Sarabun"/>
                <a:cs typeface="Sarabun"/>
                <a:sym typeface="Sarabun"/>
              </a:rPr>
              <a:t>She seemed slightly agitated when talking about sustainability habits in the US</a:t>
            </a:r>
            <a:endParaRPr>
              <a:solidFill>
                <a:srgbClr val="B7B7B7"/>
              </a:solidFill>
              <a:latin typeface="Sarabun"/>
              <a:ea typeface="Sarabun"/>
              <a:cs typeface="Sarabun"/>
              <a:sym typeface="Sarabun"/>
            </a:endParaRPr>
          </a:p>
        </p:txBody>
      </p:sp>
      <p:sp>
        <p:nvSpPr>
          <p:cNvPr id="983" name="Google Shape;983;p70"/>
          <p:cNvSpPr txBox="1"/>
          <p:nvPr/>
        </p:nvSpPr>
        <p:spPr>
          <a:xfrm>
            <a:off x="228900" y="2433900"/>
            <a:ext cx="2631900" cy="836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B7B7B7"/>
                </a:solidFill>
                <a:latin typeface="Sarabun"/>
                <a:ea typeface="Sarabun"/>
                <a:cs typeface="Sarabun"/>
                <a:sym typeface="Sarabun"/>
              </a:rPr>
              <a:t>He showed us his textbook with all of the sustainability content he is currently learning</a:t>
            </a:r>
            <a:endParaRPr>
              <a:solidFill>
                <a:srgbClr val="B7B7B7"/>
              </a:solidFill>
              <a:latin typeface="Sarabun"/>
              <a:ea typeface="Sarabun"/>
              <a:cs typeface="Sarabun"/>
              <a:sym typeface="Sarabun"/>
            </a:endParaRPr>
          </a:p>
        </p:txBody>
      </p:sp>
      <p:sp>
        <p:nvSpPr>
          <p:cNvPr id="984" name="Google Shape;984;p70"/>
          <p:cNvSpPr txBox="1"/>
          <p:nvPr/>
        </p:nvSpPr>
        <p:spPr>
          <a:xfrm>
            <a:off x="5878575" y="3882200"/>
            <a:ext cx="3000000" cy="519300"/>
          </a:xfrm>
          <a:prstGeom prst="rect">
            <a:avLst/>
          </a:prstGeom>
          <a:noFill/>
          <a:ln>
            <a:noFill/>
          </a:ln>
        </p:spPr>
        <p:txBody>
          <a:bodyPr spcFirstLastPara="1" wrap="square" lIns="91425" tIns="91425" rIns="91425" bIns="91425" anchor="t" anchorCtr="0">
            <a:noAutofit/>
          </a:bodyPr>
          <a:lstStyle/>
          <a:p>
            <a:pPr marL="457200" lvl="0" indent="0" algn="ctr" rtl="0">
              <a:spcBef>
                <a:spcPts val="0"/>
              </a:spcBef>
              <a:spcAft>
                <a:spcPts val="0"/>
              </a:spcAft>
              <a:buNone/>
            </a:pPr>
            <a:r>
              <a:rPr lang="en" sz="2000" b="1">
                <a:latin typeface="Sarabun"/>
                <a:ea typeface="Sarabun"/>
                <a:cs typeface="Sarabun"/>
                <a:sym typeface="Sarabun"/>
              </a:rPr>
              <a:t>Became excited when talking about his projects </a:t>
            </a:r>
            <a:endParaRPr sz="2000" b="1">
              <a:latin typeface="Sarabun"/>
              <a:ea typeface="Sarabun"/>
              <a:cs typeface="Sarabun"/>
              <a:sym typeface="Sarabun"/>
            </a:endParaRPr>
          </a:p>
        </p:txBody>
      </p:sp>
      <p:sp>
        <p:nvSpPr>
          <p:cNvPr id="985" name="Google Shape;985;p70"/>
          <p:cNvSpPr txBox="1"/>
          <p:nvPr/>
        </p:nvSpPr>
        <p:spPr>
          <a:xfrm>
            <a:off x="740275" y="1272950"/>
            <a:ext cx="3000000" cy="519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000" b="1">
                <a:latin typeface="Sarabun"/>
                <a:ea typeface="Sarabun"/>
                <a:cs typeface="Sarabun"/>
                <a:sym typeface="Sarabun"/>
              </a:rPr>
              <a:t>Encouraged me to check out his website and talks online</a:t>
            </a:r>
            <a:endParaRPr sz="2000" b="1">
              <a:latin typeface="Sarabun"/>
              <a:ea typeface="Sarabun"/>
              <a:cs typeface="Sarabun"/>
              <a:sym typeface="Sarabun"/>
            </a:endParaRPr>
          </a:p>
        </p:txBody>
      </p:sp>
      <p:sp>
        <p:nvSpPr>
          <p:cNvPr id="986" name="Google Shape;986;p70"/>
          <p:cNvSpPr txBox="1"/>
          <p:nvPr/>
        </p:nvSpPr>
        <p:spPr>
          <a:xfrm>
            <a:off x="1953975" y="4334425"/>
            <a:ext cx="2631900" cy="758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B7B7B7"/>
                </a:solidFill>
                <a:latin typeface="Sarabun"/>
                <a:ea typeface="Sarabun"/>
                <a:cs typeface="Sarabun"/>
                <a:sym typeface="Sarabun"/>
              </a:rPr>
              <a:t>Furthered her capstone and started a company </a:t>
            </a:r>
            <a:endParaRPr>
              <a:solidFill>
                <a:srgbClr val="B7B7B7"/>
              </a:solidFill>
              <a:latin typeface="Sarabun Medium"/>
              <a:ea typeface="Sarabun Medium"/>
              <a:cs typeface="Sarabun Medium"/>
              <a:sym typeface="Sarabun Medium"/>
            </a:endParaRPr>
          </a:p>
        </p:txBody>
      </p:sp>
      <p:sp>
        <p:nvSpPr>
          <p:cNvPr id="987" name="Google Shape;987;p70"/>
          <p:cNvSpPr/>
          <p:nvPr/>
        </p:nvSpPr>
        <p:spPr>
          <a:xfrm rot="-8657329">
            <a:off x="8034433" y="219630"/>
            <a:ext cx="814396" cy="927957"/>
          </a:xfrm>
          <a:custGeom>
            <a:avLst/>
            <a:gdLst/>
            <a:ahLst/>
            <a:cxnLst/>
            <a:rect l="l" t="t" r="r" b="b"/>
            <a:pathLst>
              <a:path w="18329" h="21503" extrusionOk="0">
                <a:moveTo>
                  <a:pt x="6113" y="1"/>
                </a:moveTo>
                <a:cubicBezTo>
                  <a:pt x="4661" y="1"/>
                  <a:pt x="3291" y="479"/>
                  <a:pt x="2158" y="1635"/>
                </a:cubicBezTo>
                <a:cubicBezTo>
                  <a:pt x="851" y="2972"/>
                  <a:pt x="91" y="4796"/>
                  <a:pt x="91" y="6681"/>
                </a:cubicBezTo>
                <a:cubicBezTo>
                  <a:pt x="0" y="9720"/>
                  <a:pt x="1672" y="11939"/>
                  <a:pt x="4590" y="12760"/>
                </a:cubicBezTo>
                <a:cubicBezTo>
                  <a:pt x="5137" y="12912"/>
                  <a:pt x="5654" y="13064"/>
                  <a:pt x="6170" y="13155"/>
                </a:cubicBezTo>
                <a:cubicBezTo>
                  <a:pt x="7052" y="13307"/>
                  <a:pt x="7812" y="13854"/>
                  <a:pt x="8268" y="14584"/>
                </a:cubicBezTo>
                <a:cubicBezTo>
                  <a:pt x="8481" y="14918"/>
                  <a:pt x="8693" y="15252"/>
                  <a:pt x="8876" y="15617"/>
                </a:cubicBezTo>
                <a:cubicBezTo>
                  <a:pt x="9362" y="16711"/>
                  <a:pt x="9818" y="17836"/>
                  <a:pt x="10395" y="18869"/>
                </a:cubicBezTo>
                <a:cubicBezTo>
                  <a:pt x="10791" y="19599"/>
                  <a:pt x="11277" y="20267"/>
                  <a:pt x="11885" y="20845"/>
                </a:cubicBezTo>
                <a:cubicBezTo>
                  <a:pt x="12367" y="21282"/>
                  <a:pt x="12984" y="21502"/>
                  <a:pt x="13602" y="21502"/>
                </a:cubicBezTo>
                <a:cubicBezTo>
                  <a:pt x="14230" y="21502"/>
                  <a:pt x="14860" y="21274"/>
                  <a:pt x="15350" y="20815"/>
                </a:cubicBezTo>
                <a:cubicBezTo>
                  <a:pt x="15867" y="20328"/>
                  <a:pt x="16292" y="19751"/>
                  <a:pt x="16627" y="19143"/>
                </a:cubicBezTo>
                <a:cubicBezTo>
                  <a:pt x="17751" y="17167"/>
                  <a:pt x="18177" y="15039"/>
                  <a:pt x="18329" y="12790"/>
                </a:cubicBezTo>
                <a:cubicBezTo>
                  <a:pt x="18238" y="11787"/>
                  <a:pt x="18207" y="10784"/>
                  <a:pt x="18055" y="9842"/>
                </a:cubicBezTo>
                <a:cubicBezTo>
                  <a:pt x="17447" y="6286"/>
                  <a:pt x="15745" y="3520"/>
                  <a:pt x="12554" y="1726"/>
                </a:cubicBezTo>
                <a:cubicBezTo>
                  <a:pt x="10943" y="906"/>
                  <a:pt x="9180" y="358"/>
                  <a:pt x="7386" y="115"/>
                </a:cubicBezTo>
                <a:cubicBezTo>
                  <a:pt x="6958" y="40"/>
                  <a:pt x="6532" y="1"/>
                  <a:pt x="61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70"/>
          <p:cNvSpPr/>
          <p:nvPr/>
        </p:nvSpPr>
        <p:spPr>
          <a:xfrm rot="-570688">
            <a:off x="7778935" y="139610"/>
            <a:ext cx="617104" cy="606141"/>
          </a:xfrm>
          <a:custGeom>
            <a:avLst/>
            <a:gdLst/>
            <a:ahLst/>
            <a:cxnLst/>
            <a:rect l="l" t="t" r="r" b="b"/>
            <a:pathLst>
              <a:path w="20123" h="20877" extrusionOk="0">
                <a:moveTo>
                  <a:pt x="10964" y="0"/>
                </a:moveTo>
                <a:cubicBezTo>
                  <a:pt x="10633" y="0"/>
                  <a:pt x="10301" y="19"/>
                  <a:pt x="9970" y="57"/>
                </a:cubicBezTo>
                <a:cubicBezTo>
                  <a:pt x="7113" y="452"/>
                  <a:pt x="4620" y="2245"/>
                  <a:pt x="2918" y="4586"/>
                </a:cubicBezTo>
                <a:cubicBezTo>
                  <a:pt x="1003" y="7230"/>
                  <a:pt x="0" y="10422"/>
                  <a:pt x="122" y="13674"/>
                </a:cubicBezTo>
                <a:cubicBezTo>
                  <a:pt x="122" y="15224"/>
                  <a:pt x="487" y="16774"/>
                  <a:pt x="1247" y="18142"/>
                </a:cubicBezTo>
                <a:cubicBezTo>
                  <a:pt x="2006" y="19510"/>
                  <a:pt x="3313" y="20483"/>
                  <a:pt x="4864" y="20817"/>
                </a:cubicBezTo>
                <a:cubicBezTo>
                  <a:pt x="5114" y="20858"/>
                  <a:pt x="5364" y="20876"/>
                  <a:pt x="5614" y="20876"/>
                </a:cubicBezTo>
                <a:cubicBezTo>
                  <a:pt x="6851" y="20876"/>
                  <a:pt x="8077" y="20421"/>
                  <a:pt x="9241" y="19966"/>
                </a:cubicBezTo>
                <a:lnTo>
                  <a:pt x="14864" y="17777"/>
                </a:lnTo>
                <a:cubicBezTo>
                  <a:pt x="15806" y="17473"/>
                  <a:pt x="16657" y="17018"/>
                  <a:pt x="17417" y="16410"/>
                </a:cubicBezTo>
                <a:lnTo>
                  <a:pt x="17447" y="16410"/>
                </a:lnTo>
                <a:cubicBezTo>
                  <a:pt x="19393" y="14616"/>
                  <a:pt x="20122" y="11090"/>
                  <a:pt x="19849" y="8537"/>
                </a:cubicBezTo>
                <a:cubicBezTo>
                  <a:pt x="19575" y="5832"/>
                  <a:pt x="18238" y="3188"/>
                  <a:pt x="15988" y="1577"/>
                </a:cubicBezTo>
                <a:cubicBezTo>
                  <a:pt x="14526" y="550"/>
                  <a:pt x="12760" y="0"/>
                  <a:pt x="109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89" name="Google Shape;989;p70"/>
          <p:cNvGrpSpPr/>
          <p:nvPr/>
        </p:nvGrpSpPr>
        <p:grpSpPr>
          <a:xfrm>
            <a:off x="8114217" y="449815"/>
            <a:ext cx="406513" cy="404252"/>
            <a:chOff x="580725" y="3617925"/>
            <a:chExt cx="299325" cy="297375"/>
          </a:xfrm>
        </p:grpSpPr>
        <p:sp>
          <p:nvSpPr>
            <p:cNvPr id="990" name="Google Shape;990;p70"/>
            <p:cNvSpPr/>
            <p:nvPr/>
          </p:nvSpPr>
          <p:spPr>
            <a:xfrm>
              <a:off x="609075" y="3662050"/>
              <a:ext cx="51225" cy="51200"/>
            </a:xfrm>
            <a:custGeom>
              <a:avLst/>
              <a:gdLst/>
              <a:ahLst/>
              <a:cxnLst/>
              <a:rect l="l" t="t" r="r" b="b"/>
              <a:pathLst>
                <a:path w="2049" h="2048" extrusionOk="0">
                  <a:moveTo>
                    <a:pt x="1041" y="0"/>
                  </a:moveTo>
                  <a:cubicBezTo>
                    <a:pt x="473" y="0"/>
                    <a:pt x="1" y="473"/>
                    <a:pt x="1" y="1040"/>
                  </a:cubicBezTo>
                  <a:cubicBezTo>
                    <a:pt x="1" y="1607"/>
                    <a:pt x="473" y="2048"/>
                    <a:pt x="1041" y="2048"/>
                  </a:cubicBezTo>
                  <a:cubicBezTo>
                    <a:pt x="1608" y="2048"/>
                    <a:pt x="2049" y="1607"/>
                    <a:pt x="2049" y="1040"/>
                  </a:cubicBezTo>
                  <a:cubicBezTo>
                    <a:pt x="2049" y="473"/>
                    <a:pt x="1608" y="0"/>
                    <a:pt x="1041"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70"/>
            <p:cNvSpPr/>
            <p:nvPr/>
          </p:nvSpPr>
          <p:spPr>
            <a:xfrm>
              <a:off x="668950" y="3617925"/>
              <a:ext cx="122875" cy="104475"/>
            </a:xfrm>
            <a:custGeom>
              <a:avLst/>
              <a:gdLst/>
              <a:ahLst/>
              <a:cxnLst/>
              <a:rect l="l" t="t" r="r" b="b"/>
              <a:pathLst>
                <a:path w="4915" h="4179" extrusionOk="0">
                  <a:moveTo>
                    <a:pt x="1040" y="1"/>
                  </a:moveTo>
                  <a:cubicBezTo>
                    <a:pt x="441" y="1"/>
                    <a:pt x="0" y="473"/>
                    <a:pt x="0" y="1072"/>
                  </a:cubicBezTo>
                  <a:lnTo>
                    <a:pt x="0" y="1797"/>
                  </a:lnTo>
                  <a:cubicBezTo>
                    <a:pt x="0" y="2364"/>
                    <a:pt x="473" y="2805"/>
                    <a:pt x="1040" y="2805"/>
                  </a:cubicBezTo>
                  <a:lnTo>
                    <a:pt x="2300" y="2805"/>
                  </a:lnTo>
                  <a:lnTo>
                    <a:pt x="3592" y="4097"/>
                  </a:lnTo>
                  <a:cubicBezTo>
                    <a:pt x="3672" y="4156"/>
                    <a:pt x="3764" y="4178"/>
                    <a:pt x="3853" y="4178"/>
                  </a:cubicBezTo>
                  <a:cubicBezTo>
                    <a:pt x="3905" y="4178"/>
                    <a:pt x="3955" y="4171"/>
                    <a:pt x="4001" y="4160"/>
                  </a:cubicBezTo>
                  <a:cubicBezTo>
                    <a:pt x="4127" y="4097"/>
                    <a:pt x="4190" y="3939"/>
                    <a:pt x="4190" y="3844"/>
                  </a:cubicBezTo>
                  <a:lnTo>
                    <a:pt x="4190" y="2742"/>
                  </a:lnTo>
                  <a:cubicBezTo>
                    <a:pt x="4600" y="2584"/>
                    <a:pt x="4915" y="2206"/>
                    <a:pt x="4915" y="1734"/>
                  </a:cubicBezTo>
                  <a:lnTo>
                    <a:pt x="4915" y="1072"/>
                  </a:lnTo>
                  <a:cubicBezTo>
                    <a:pt x="4915" y="473"/>
                    <a:pt x="4411" y="1"/>
                    <a:pt x="3875"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70"/>
            <p:cNvSpPr/>
            <p:nvPr/>
          </p:nvSpPr>
          <p:spPr>
            <a:xfrm>
              <a:off x="580725" y="3721900"/>
              <a:ext cx="141800" cy="192025"/>
            </a:xfrm>
            <a:custGeom>
              <a:avLst/>
              <a:gdLst/>
              <a:ahLst/>
              <a:cxnLst/>
              <a:rect l="l" t="t" r="r" b="b"/>
              <a:pathLst>
                <a:path w="5672" h="7681" extrusionOk="0">
                  <a:moveTo>
                    <a:pt x="3340" y="4506"/>
                  </a:moveTo>
                  <a:lnTo>
                    <a:pt x="3718" y="5577"/>
                  </a:lnTo>
                  <a:lnTo>
                    <a:pt x="1229" y="5577"/>
                  </a:lnTo>
                  <a:lnTo>
                    <a:pt x="1450" y="4600"/>
                  </a:lnTo>
                  <a:lnTo>
                    <a:pt x="1450" y="4506"/>
                  </a:lnTo>
                  <a:close/>
                  <a:moveTo>
                    <a:pt x="1450" y="1"/>
                  </a:moveTo>
                  <a:cubicBezTo>
                    <a:pt x="1135" y="1"/>
                    <a:pt x="883" y="221"/>
                    <a:pt x="788" y="505"/>
                  </a:cubicBezTo>
                  <a:lnTo>
                    <a:pt x="95" y="3624"/>
                  </a:lnTo>
                  <a:cubicBezTo>
                    <a:pt x="1" y="4096"/>
                    <a:pt x="316" y="4506"/>
                    <a:pt x="757" y="4506"/>
                  </a:cubicBezTo>
                  <a:lnTo>
                    <a:pt x="95" y="7247"/>
                  </a:lnTo>
                  <a:cubicBezTo>
                    <a:pt x="32" y="7436"/>
                    <a:pt x="158" y="7593"/>
                    <a:pt x="316" y="7656"/>
                  </a:cubicBezTo>
                  <a:cubicBezTo>
                    <a:pt x="350" y="7668"/>
                    <a:pt x="383" y="7673"/>
                    <a:pt x="415" y="7673"/>
                  </a:cubicBezTo>
                  <a:cubicBezTo>
                    <a:pt x="559" y="7673"/>
                    <a:pt x="679" y="7565"/>
                    <a:pt x="757" y="7436"/>
                  </a:cubicBezTo>
                  <a:lnTo>
                    <a:pt x="1040" y="6301"/>
                  </a:lnTo>
                  <a:lnTo>
                    <a:pt x="3939" y="6301"/>
                  </a:lnTo>
                  <a:lnTo>
                    <a:pt x="4254" y="7152"/>
                  </a:lnTo>
                  <a:cubicBezTo>
                    <a:pt x="4358" y="7492"/>
                    <a:pt x="4637" y="7680"/>
                    <a:pt x="4908" y="7680"/>
                  </a:cubicBezTo>
                  <a:cubicBezTo>
                    <a:pt x="4964" y="7680"/>
                    <a:pt x="5019" y="7672"/>
                    <a:pt x="5073" y="7656"/>
                  </a:cubicBezTo>
                  <a:cubicBezTo>
                    <a:pt x="5451" y="7593"/>
                    <a:pt x="5672" y="7184"/>
                    <a:pt x="5609" y="6837"/>
                  </a:cubicBezTo>
                  <a:lnTo>
                    <a:pt x="4569" y="3687"/>
                  </a:lnTo>
                  <a:cubicBezTo>
                    <a:pt x="4506" y="3372"/>
                    <a:pt x="4222" y="3183"/>
                    <a:pt x="3907" y="3183"/>
                  </a:cubicBezTo>
                  <a:lnTo>
                    <a:pt x="3183" y="3183"/>
                  </a:lnTo>
                  <a:cubicBezTo>
                    <a:pt x="2994" y="3183"/>
                    <a:pt x="2836" y="3025"/>
                    <a:pt x="2836" y="2836"/>
                  </a:cubicBezTo>
                  <a:cubicBezTo>
                    <a:pt x="2836" y="2615"/>
                    <a:pt x="2994" y="2458"/>
                    <a:pt x="3183" y="2458"/>
                  </a:cubicBezTo>
                  <a:lnTo>
                    <a:pt x="4222" y="2458"/>
                  </a:lnTo>
                  <a:cubicBezTo>
                    <a:pt x="4600" y="2458"/>
                    <a:pt x="4915" y="2143"/>
                    <a:pt x="4915" y="1765"/>
                  </a:cubicBezTo>
                  <a:cubicBezTo>
                    <a:pt x="4915" y="1355"/>
                    <a:pt x="4600" y="1040"/>
                    <a:pt x="4222" y="1040"/>
                  </a:cubicBezTo>
                  <a:lnTo>
                    <a:pt x="2332" y="1040"/>
                  </a:lnTo>
                  <a:lnTo>
                    <a:pt x="2080" y="379"/>
                  </a:lnTo>
                  <a:cubicBezTo>
                    <a:pt x="1985" y="158"/>
                    <a:pt x="1733" y="1"/>
                    <a:pt x="1450"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70"/>
            <p:cNvSpPr/>
            <p:nvPr/>
          </p:nvSpPr>
          <p:spPr>
            <a:xfrm>
              <a:off x="800475" y="3662050"/>
              <a:ext cx="51225" cy="51200"/>
            </a:xfrm>
            <a:custGeom>
              <a:avLst/>
              <a:gdLst/>
              <a:ahLst/>
              <a:cxnLst/>
              <a:rect l="l" t="t" r="r" b="b"/>
              <a:pathLst>
                <a:path w="2049" h="2048" extrusionOk="0">
                  <a:moveTo>
                    <a:pt x="1009" y="0"/>
                  </a:moveTo>
                  <a:cubicBezTo>
                    <a:pt x="442" y="0"/>
                    <a:pt x="1" y="473"/>
                    <a:pt x="1" y="1040"/>
                  </a:cubicBezTo>
                  <a:cubicBezTo>
                    <a:pt x="1" y="1607"/>
                    <a:pt x="442" y="2048"/>
                    <a:pt x="1009" y="2048"/>
                  </a:cubicBezTo>
                  <a:cubicBezTo>
                    <a:pt x="1576" y="2048"/>
                    <a:pt x="2048" y="1607"/>
                    <a:pt x="2048" y="1040"/>
                  </a:cubicBezTo>
                  <a:cubicBezTo>
                    <a:pt x="2048" y="473"/>
                    <a:pt x="1576" y="0"/>
                    <a:pt x="1009"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70"/>
            <p:cNvSpPr/>
            <p:nvPr/>
          </p:nvSpPr>
          <p:spPr>
            <a:xfrm>
              <a:off x="738250" y="3722700"/>
              <a:ext cx="141800" cy="192600"/>
            </a:xfrm>
            <a:custGeom>
              <a:avLst/>
              <a:gdLst/>
              <a:ahLst/>
              <a:cxnLst/>
              <a:rect l="l" t="t" r="r" b="b"/>
              <a:pathLst>
                <a:path w="5672" h="7704" extrusionOk="0">
                  <a:moveTo>
                    <a:pt x="4222" y="4474"/>
                  </a:moveTo>
                  <a:lnTo>
                    <a:pt x="4222" y="4568"/>
                  </a:lnTo>
                  <a:lnTo>
                    <a:pt x="4443" y="5545"/>
                  </a:lnTo>
                  <a:lnTo>
                    <a:pt x="1985" y="5545"/>
                  </a:lnTo>
                  <a:lnTo>
                    <a:pt x="2332" y="4474"/>
                  </a:lnTo>
                  <a:close/>
                  <a:moveTo>
                    <a:pt x="4222" y="0"/>
                  </a:moveTo>
                  <a:cubicBezTo>
                    <a:pt x="3939" y="0"/>
                    <a:pt x="3718" y="158"/>
                    <a:pt x="3592" y="378"/>
                  </a:cubicBezTo>
                  <a:lnTo>
                    <a:pt x="3340" y="1071"/>
                  </a:lnTo>
                  <a:lnTo>
                    <a:pt x="1450" y="1071"/>
                  </a:lnTo>
                  <a:cubicBezTo>
                    <a:pt x="1072" y="1071"/>
                    <a:pt x="757" y="1386"/>
                    <a:pt x="757" y="1764"/>
                  </a:cubicBezTo>
                  <a:cubicBezTo>
                    <a:pt x="757" y="2174"/>
                    <a:pt x="1072" y="2489"/>
                    <a:pt x="1450" y="2489"/>
                  </a:cubicBezTo>
                  <a:lnTo>
                    <a:pt x="2490" y="2489"/>
                  </a:lnTo>
                  <a:cubicBezTo>
                    <a:pt x="2679" y="2489"/>
                    <a:pt x="2836" y="2646"/>
                    <a:pt x="2836" y="2835"/>
                  </a:cubicBezTo>
                  <a:cubicBezTo>
                    <a:pt x="2836" y="3024"/>
                    <a:pt x="2679" y="3182"/>
                    <a:pt x="2490" y="3182"/>
                  </a:cubicBezTo>
                  <a:lnTo>
                    <a:pt x="1765" y="3182"/>
                  </a:lnTo>
                  <a:cubicBezTo>
                    <a:pt x="1450" y="3182"/>
                    <a:pt x="1198" y="3371"/>
                    <a:pt x="1103" y="3686"/>
                  </a:cubicBezTo>
                  <a:lnTo>
                    <a:pt x="95" y="6837"/>
                  </a:lnTo>
                  <a:cubicBezTo>
                    <a:pt x="1" y="7215"/>
                    <a:pt x="190" y="7593"/>
                    <a:pt x="599" y="7687"/>
                  </a:cubicBezTo>
                  <a:cubicBezTo>
                    <a:pt x="643" y="7696"/>
                    <a:pt x="690" y="7701"/>
                    <a:pt x="738" y="7701"/>
                  </a:cubicBezTo>
                  <a:cubicBezTo>
                    <a:pt x="1030" y="7701"/>
                    <a:pt x="1364" y="7531"/>
                    <a:pt x="1418" y="7152"/>
                  </a:cubicBezTo>
                  <a:lnTo>
                    <a:pt x="1733" y="6301"/>
                  </a:lnTo>
                  <a:lnTo>
                    <a:pt x="4632" y="6301"/>
                  </a:lnTo>
                  <a:lnTo>
                    <a:pt x="4915" y="7435"/>
                  </a:lnTo>
                  <a:cubicBezTo>
                    <a:pt x="4967" y="7591"/>
                    <a:pt x="5104" y="7704"/>
                    <a:pt x="5257" y="7704"/>
                  </a:cubicBezTo>
                  <a:cubicBezTo>
                    <a:pt x="5290" y="7704"/>
                    <a:pt x="5323" y="7698"/>
                    <a:pt x="5356" y="7687"/>
                  </a:cubicBezTo>
                  <a:cubicBezTo>
                    <a:pt x="5546" y="7624"/>
                    <a:pt x="5672" y="7435"/>
                    <a:pt x="5577" y="7246"/>
                  </a:cubicBezTo>
                  <a:lnTo>
                    <a:pt x="4915" y="4537"/>
                  </a:lnTo>
                  <a:cubicBezTo>
                    <a:pt x="5356" y="4474"/>
                    <a:pt x="5672" y="4064"/>
                    <a:pt x="5609" y="3623"/>
                  </a:cubicBezTo>
                  <a:lnTo>
                    <a:pt x="4884" y="504"/>
                  </a:lnTo>
                  <a:cubicBezTo>
                    <a:pt x="4821" y="189"/>
                    <a:pt x="4537" y="0"/>
                    <a:pt x="4222"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5" name="Google Shape;995;p70"/>
          <p:cNvSpPr txBox="1"/>
          <p:nvPr/>
        </p:nvSpPr>
        <p:spPr>
          <a:xfrm>
            <a:off x="5523775" y="373425"/>
            <a:ext cx="2568300" cy="758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000" b="1">
                <a:latin typeface="Sarabun"/>
                <a:ea typeface="Sarabun"/>
                <a:cs typeface="Sarabun"/>
                <a:sym typeface="Sarabun"/>
              </a:rPr>
              <a:t>Recited very specific statistics relevant to the conversation</a:t>
            </a:r>
            <a:endParaRPr sz="2000" b="1">
              <a:latin typeface="Sarabun"/>
              <a:ea typeface="Sarabun"/>
              <a:cs typeface="Sarabun"/>
              <a:sym typeface="Sarabun"/>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999"/>
        <p:cNvGrpSpPr/>
        <p:nvPr/>
      </p:nvGrpSpPr>
      <p:grpSpPr>
        <a:xfrm>
          <a:off x="0" y="0"/>
          <a:ext cx="0" cy="0"/>
          <a:chOff x="0" y="0"/>
          <a:chExt cx="0" cy="0"/>
        </a:xfrm>
      </p:grpSpPr>
      <p:sp>
        <p:nvSpPr>
          <p:cNvPr id="1000" name="Google Shape;1000;p71"/>
          <p:cNvSpPr/>
          <p:nvPr/>
        </p:nvSpPr>
        <p:spPr>
          <a:xfrm>
            <a:off x="2240925" y="1677755"/>
            <a:ext cx="2182870" cy="1787976"/>
          </a:xfrm>
          <a:custGeom>
            <a:avLst/>
            <a:gdLst/>
            <a:ahLst/>
            <a:cxnLst/>
            <a:rect l="l" t="t" r="r" b="b"/>
            <a:pathLst>
              <a:path w="33025" h="38038" extrusionOk="0">
                <a:moveTo>
                  <a:pt x="11331" y="1"/>
                </a:moveTo>
                <a:cubicBezTo>
                  <a:pt x="9094" y="1"/>
                  <a:pt x="6880" y="807"/>
                  <a:pt x="5138" y="2662"/>
                </a:cubicBezTo>
                <a:cubicBezTo>
                  <a:pt x="267" y="7866"/>
                  <a:pt x="1" y="19340"/>
                  <a:pt x="2602" y="25411"/>
                </a:cubicBezTo>
                <a:cubicBezTo>
                  <a:pt x="5538" y="32016"/>
                  <a:pt x="11609" y="36686"/>
                  <a:pt x="18714" y="37854"/>
                </a:cubicBezTo>
                <a:cubicBezTo>
                  <a:pt x="19549" y="37973"/>
                  <a:pt x="20402" y="38037"/>
                  <a:pt x="21255" y="38037"/>
                </a:cubicBezTo>
                <a:cubicBezTo>
                  <a:pt x="24219" y="38037"/>
                  <a:pt x="27179" y="37261"/>
                  <a:pt x="29355" y="35319"/>
                </a:cubicBezTo>
                <a:cubicBezTo>
                  <a:pt x="32157" y="32783"/>
                  <a:pt x="33024" y="28047"/>
                  <a:pt x="30556" y="25211"/>
                </a:cubicBezTo>
                <a:cubicBezTo>
                  <a:pt x="28187" y="22509"/>
                  <a:pt x="23651" y="22176"/>
                  <a:pt x="21883" y="19074"/>
                </a:cubicBezTo>
                <a:cubicBezTo>
                  <a:pt x="20282" y="16272"/>
                  <a:pt x="21783" y="12769"/>
                  <a:pt x="21683" y="9533"/>
                </a:cubicBezTo>
                <a:cubicBezTo>
                  <a:pt x="21544" y="4103"/>
                  <a:pt x="16378" y="1"/>
                  <a:pt x="11331" y="1"/>
                </a:cubicBezTo>
                <a:close/>
              </a:path>
            </a:pathLst>
          </a:custGeom>
          <a:solidFill>
            <a:srgbClr val="FF5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71"/>
          <p:cNvSpPr/>
          <p:nvPr/>
        </p:nvSpPr>
        <p:spPr>
          <a:xfrm>
            <a:off x="2960490" y="1164100"/>
            <a:ext cx="1856229" cy="2815276"/>
          </a:xfrm>
          <a:custGeom>
            <a:avLst/>
            <a:gdLst/>
            <a:ahLst/>
            <a:cxnLst/>
            <a:rect l="l" t="t" r="r" b="b"/>
            <a:pathLst>
              <a:path w="42008" h="48032" extrusionOk="0">
                <a:moveTo>
                  <a:pt x="10404" y="0"/>
                </a:moveTo>
                <a:cubicBezTo>
                  <a:pt x="8409" y="0"/>
                  <a:pt x="6434" y="413"/>
                  <a:pt x="4469" y="1344"/>
                </a:cubicBezTo>
                <a:cubicBezTo>
                  <a:pt x="1855" y="2560"/>
                  <a:pt x="700" y="4657"/>
                  <a:pt x="335" y="7332"/>
                </a:cubicBezTo>
                <a:cubicBezTo>
                  <a:pt x="1" y="9824"/>
                  <a:pt x="761" y="12073"/>
                  <a:pt x="1855" y="14262"/>
                </a:cubicBezTo>
                <a:cubicBezTo>
                  <a:pt x="3283" y="17119"/>
                  <a:pt x="5381" y="19490"/>
                  <a:pt x="7721" y="21648"/>
                </a:cubicBezTo>
                <a:cubicBezTo>
                  <a:pt x="8572" y="22438"/>
                  <a:pt x="8815" y="23198"/>
                  <a:pt x="8420" y="24353"/>
                </a:cubicBezTo>
                <a:cubicBezTo>
                  <a:pt x="7326" y="27636"/>
                  <a:pt x="6171" y="30949"/>
                  <a:pt x="5685" y="34414"/>
                </a:cubicBezTo>
                <a:cubicBezTo>
                  <a:pt x="5442" y="36086"/>
                  <a:pt x="5472" y="37818"/>
                  <a:pt x="5776" y="39490"/>
                </a:cubicBezTo>
                <a:cubicBezTo>
                  <a:pt x="6323" y="42165"/>
                  <a:pt x="7964" y="44019"/>
                  <a:pt x="10335" y="45265"/>
                </a:cubicBezTo>
                <a:cubicBezTo>
                  <a:pt x="14074" y="47241"/>
                  <a:pt x="18117" y="47910"/>
                  <a:pt x="23071" y="48031"/>
                </a:cubicBezTo>
                <a:cubicBezTo>
                  <a:pt x="24287" y="47879"/>
                  <a:pt x="26293" y="47727"/>
                  <a:pt x="28238" y="47363"/>
                </a:cubicBezTo>
                <a:cubicBezTo>
                  <a:pt x="33862" y="46451"/>
                  <a:pt x="37935" y="43472"/>
                  <a:pt x="40245" y="38183"/>
                </a:cubicBezTo>
                <a:cubicBezTo>
                  <a:pt x="42008" y="34201"/>
                  <a:pt x="41825" y="30432"/>
                  <a:pt x="39333" y="26815"/>
                </a:cubicBezTo>
                <a:cubicBezTo>
                  <a:pt x="38786" y="25995"/>
                  <a:pt x="38208" y="25174"/>
                  <a:pt x="37600" y="24414"/>
                </a:cubicBezTo>
                <a:cubicBezTo>
                  <a:pt x="37266" y="23988"/>
                  <a:pt x="37144" y="23411"/>
                  <a:pt x="37266" y="22833"/>
                </a:cubicBezTo>
                <a:cubicBezTo>
                  <a:pt x="37448" y="21922"/>
                  <a:pt x="37539" y="20979"/>
                  <a:pt x="37479" y="20037"/>
                </a:cubicBezTo>
                <a:cubicBezTo>
                  <a:pt x="37114" y="17058"/>
                  <a:pt x="35776" y="14232"/>
                  <a:pt x="33679" y="12073"/>
                </a:cubicBezTo>
                <a:cubicBezTo>
                  <a:pt x="28633" y="6602"/>
                  <a:pt x="22159" y="2651"/>
                  <a:pt x="15016" y="675"/>
                </a:cubicBezTo>
                <a:cubicBezTo>
                  <a:pt x="13463" y="241"/>
                  <a:pt x="11928" y="0"/>
                  <a:pt x="104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02" name="Google Shape;1002;p71"/>
          <p:cNvGrpSpPr/>
          <p:nvPr/>
        </p:nvGrpSpPr>
        <p:grpSpPr>
          <a:xfrm>
            <a:off x="2881429" y="2055940"/>
            <a:ext cx="1046889" cy="1031400"/>
            <a:chOff x="1310075" y="3980250"/>
            <a:chExt cx="297750" cy="297525"/>
          </a:xfrm>
        </p:grpSpPr>
        <p:sp>
          <p:nvSpPr>
            <p:cNvPr id="1003" name="Google Shape;1003;p71"/>
            <p:cNvSpPr/>
            <p:nvPr/>
          </p:nvSpPr>
          <p:spPr>
            <a:xfrm>
              <a:off x="1310075" y="3980250"/>
              <a:ext cx="297750" cy="297525"/>
            </a:xfrm>
            <a:custGeom>
              <a:avLst/>
              <a:gdLst/>
              <a:ahLst/>
              <a:cxnLst/>
              <a:rect l="l" t="t" r="r" b="b"/>
              <a:pathLst>
                <a:path w="11910" h="11901" extrusionOk="0">
                  <a:moveTo>
                    <a:pt x="3844" y="4946"/>
                  </a:moveTo>
                  <a:cubicBezTo>
                    <a:pt x="4033" y="4946"/>
                    <a:pt x="4190" y="5104"/>
                    <a:pt x="4190" y="5293"/>
                  </a:cubicBezTo>
                  <a:lnTo>
                    <a:pt x="4190" y="6679"/>
                  </a:lnTo>
                  <a:cubicBezTo>
                    <a:pt x="4190" y="6868"/>
                    <a:pt x="4033" y="7026"/>
                    <a:pt x="3844" y="7026"/>
                  </a:cubicBezTo>
                  <a:lnTo>
                    <a:pt x="2458" y="7026"/>
                  </a:lnTo>
                  <a:cubicBezTo>
                    <a:pt x="2269" y="7026"/>
                    <a:pt x="2111" y="6868"/>
                    <a:pt x="2111" y="6679"/>
                  </a:cubicBezTo>
                  <a:lnTo>
                    <a:pt x="2111" y="5293"/>
                  </a:lnTo>
                  <a:cubicBezTo>
                    <a:pt x="2111" y="5104"/>
                    <a:pt x="2269" y="4946"/>
                    <a:pt x="2458" y="4946"/>
                  </a:cubicBezTo>
                  <a:close/>
                  <a:moveTo>
                    <a:pt x="6616" y="3560"/>
                  </a:moveTo>
                  <a:cubicBezTo>
                    <a:pt x="6837" y="3560"/>
                    <a:pt x="6994" y="3718"/>
                    <a:pt x="6994" y="3907"/>
                  </a:cubicBezTo>
                  <a:lnTo>
                    <a:pt x="6994" y="6679"/>
                  </a:lnTo>
                  <a:cubicBezTo>
                    <a:pt x="6994" y="6868"/>
                    <a:pt x="6837" y="7026"/>
                    <a:pt x="6616" y="7026"/>
                  </a:cubicBezTo>
                  <a:lnTo>
                    <a:pt x="5262" y="7026"/>
                  </a:lnTo>
                  <a:cubicBezTo>
                    <a:pt x="5041" y="7026"/>
                    <a:pt x="4884" y="6868"/>
                    <a:pt x="4884" y="6679"/>
                  </a:cubicBezTo>
                  <a:lnTo>
                    <a:pt x="4884" y="3907"/>
                  </a:lnTo>
                  <a:cubicBezTo>
                    <a:pt x="4884" y="3718"/>
                    <a:pt x="5041" y="3560"/>
                    <a:pt x="5262" y="3560"/>
                  </a:cubicBezTo>
                  <a:close/>
                  <a:moveTo>
                    <a:pt x="9389" y="2174"/>
                  </a:moveTo>
                  <a:cubicBezTo>
                    <a:pt x="9578" y="2174"/>
                    <a:pt x="9735" y="2331"/>
                    <a:pt x="9735" y="2520"/>
                  </a:cubicBezTo>
                  <a:lnTo>
                    <a:pt x="9735" y="6679"/>
                  </a:lnTo>
                  <a:cubicBezTo>
                    <a:pt x="9735" y="6868"/>
                    <a:pt x="9578" y="7026"/>
                    <a:pt x="9389" y="7026"/>
                  </a:cubicBezTo>
                  <a:lnTo>
                    <a:pt x="8003" y="7026"/>
                  </a:lnTo>
                  <a:cubicBezTo>
                    <a:pt x="7813" y="7026"/>
                    <a:pt x="7656" y="6868"/>
                    <a:pt x="7656" y="6679"/>
                  </a:cubicBezTo>
                  <a:lnTo>
                    <a:pt x="7656" y="2520"/>
                  </a:lnTo>
                  <a:cubicBezTo>
                    <a:pt x="7656" y="2331"/>
                    <a:pt x="7813" y="2174"/>
                    <a:pt x="8003" y="2174"/>
                  </a:cubicBezTo>
                  <a:close/>
                  <a:moveTo>
                    <a:pt x="5577" y="8412"/>
                  </a:moveTo>
                  <a:lnTo>
                    <a:pt x="5577" y="9105"/>
                  </a:lnTo>
                  <a:lnTo>
                    <a:pt x="5167" y="9105"/>
                  </a:lnTo>
                  <a:lnTo>
                    <a:pt x="5451" y="8412"/>
                  </a:lnTo>
                  <a:close/>
                  <a:moveTo>
                    <a:pt x="6396" y="8412"/>
                  </a:moveTo>
                  <a:lnTo>
                    <a:pt x="6679" y="9105"/>
                  </a:lnTo>
                  <a:lnTo>
                    <a:pt x="6270" y="9105"/>
                  </a:lnTo>
                  <a:lnTo>
                    <a:pt x="6270" y="8412"/>
                  </a:lnTo>
                  <a:close/>
                  <a:moveTo>
                    <a:pt x="5955" y="0"/>
                  </a:moveTo>
                  <a:cubicBezTo>
                    <a:pt x="5766" y="0"/>
                    <a:pt x="5608" y="158"/>
                    <a:pt x="5608" y="378"/>
                  </a:cubicBezTo>
                  <a:lnTo>
                    <a:pt x="5608" y="725"/>
                  </a:lnTo>
                  <a:lnTo>
                    <a:pt x="347" y="725"/>
                  </a:lnTo>
                  <a:cubicBezTo>
                    <a:pt x="158" y="725"/>
                    <a:pt x="0" y="882"/>
                    <a:pt x="0" y="1071"/>
                  </a:cubicBezTo>
                  <a:cubicBezTo>
                    <a:pt x="0" y="1260"/>
                    <a:pt x="158" y="1418"/>
                    <a:pt x="347" y="1418"/>
                  </a:cubicBezTo>
                  <a:lnTo>
                    <a:pt x="725" y="1418"/>
                  </a:lnTo>
                  <a:lnTo>
                    <a:pt x="725" y="7719"/>
                  </a:lnTo>
                  <a:lnTo>
                    <a:pt x="378" y="7719"/>
                  </a:lnTo>
                  <a:cubicBezTo>
                    <a:pt x="158" y="7719"/>
                    <a:pt x="0" y="7876"/>
                    <a:pt x="0" y="8097"/>
                  </a:cubicBezTo>
                  <a:cubicBezTo>
                    <a:pt x="0" y="8286"/>
                    <a:pt x="158" y="8443"/>
                    <a:pt x="378" y="8443"/>
                  </a:cubicBezTo>
                  <a:lnTo>
                    <a:pt x="4726" y="8443"/>
                  </a:lnTo>
                  <a:lnTo>
                    <a:pt x="3560" y="11436"/>
                  </a:lnTo>
                  <a:cubicBezTo>
                    <a:pt x="3466" y="11625"/>
                    <a:pt x="3560" y="11814"/>
                    <a:pt x="3749" y="11877"/>
                  </a:cubicBezTo>
                  <a:cubicBezTo>
                    <a:pt x="3788" y="11893"/>
                    <a:pt x="3831" y="11901"/>
                    <a:pt x="3876" y="11901"/>
                  </a:cubicBezTo>
                  <a:cubicBezTo>
                    <a:pt x="4016" y="11901"/>
                    <a:pt x="4167" y="11824"/>
                    <a:pt x="4190" y="11657"/>
                  </a:cubicBezTo>
                  <a:lnTo>
                    <a:pt x="4947" y="9830"/>
                  </a:lnTo>
                  <a:lnTo>
                    <a:pt x="5608" y="9830"/>
                  </a:lnTo>
                  <a:lnTo>
                    <a:pt x="5608" y="10838"/>
                  </a:lnTo>
                  <a:cubicBezTo>
                    <a:pt x="5608" y="11027"/>
                    <a:pt x="5766" y="11184"/>
                    <a:pt x="5955" y="11184"/>
                  </a:cubicBezTo>
                  <a:cubicBezTo>
                    <a:pt x="6144" y="11184"/>
                    <a:pt x="6301" y="11027"/>
                    <a:pt x="6301" y="10838"/>
                  </a:cubicBezTo>
                  <a:lnTo>
                    <a:pt x="6301" y="9830"/>
                  </a:lnTo>
                  <a:lnTo>
                    <a:pt x="6994" y="9830"/>
                  </a:lnTo>
                  <a:lnTo>
                    <a:pt x="7719" y="11657"/>
                  </a:lnTo>
                  <a:cubicBezTo>
                    <a:pt x="7791" y="11824"/>
                    <a:pt x="7916" y="11901"/>
                    <a:pt x="8042" y="11901"/>
                  </a:cubicBezTo>
                  <a:cubicBezTo>
                    <a:pt x="8082" y="11901"/>
                    <a:pt x="8122" y="11893"/>
                    <a:pt x="8160" y="11877"/>
                  </a:cubicBezTo>
                  <a:cubicBezTo>
                    <a:pt x="8349" y="11783"/>
                    <a:pt x="8444" y="11594"/>
                    <a:pt x="8349" y="11436"/>
                  </a:cubicBezTo>
                  <a:lnTo>
                    <a:pt x="7183" y="8443"/>
                  </a:lnTo>
                  <a:lnTo>
                    <a:pt x="11531" y="8443"/>
                  </a:lnTo>
                  <a:cubicBezTo>
                    <a:pt x="11752" y="8443"/>
                    <a:pt x="11909" y="8286"/>
                    <a:pt x="11909" y="8097"/>
                  </a:cubicBezTo>
                  <a:cubicBezTo>
                    <a:pt x="11909" y="7876"/>
                    <a:pt x="11752" y="7719"/>
                    <a:pt x="11531" y="7719"/>
                  </a:cubicBezTo>
                  <a:lnTo>
                    <a:pt x="11185" y="7719"/>
                  </a:lnTo>
                  <a:lnTo>
                    <a:pt x="11185" y="1418"/>
                  </a:lnTo>
                  <a:lnTo>
                    <a:pt x="11531" y="1418"/>
                  </a:lnTo>
                  <a:cubicBezTo>
                    <a:pt x="11752" y="1418"/>
                    <a:pt x="11909" y="1260"/>
                    <a:pt x="11909" y="1071"/>
                  </a:cubicBezTo>
                  <a:cubicBezTo>
                    <a:pt x="11909" y="882"/>
                    <a:pt x="11752" y="725"/>
                    <a:pt x="11531" y="725"/>
                  </a:cubicBezTo>
                  <a:lnTo>
                    <a:pt x="6301" y="725"/>
                  </a:lnTo>
                  <a:lnTo>
                    <a:pt x="6301" y="378"/>
                  </a:lnTo>
                  <a:cubicBezTo>
                    <a:pt x="6301" y="158"/>
                    <a:pt x="6144" y="0"/>
                    <a:pt x="5955"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71"/>
            <p:cNvSpPr/>
            <p:nvPr/>
          </p:nvSpPr>
          <p:spPr>
            <a:xfrm>
              <a:off x="1449475" y="4086575"/>
              <a:ext cx="17350" cy="52000"/>
            </a:xfrm>
            <a:custGeom>
              <a:avLst/>
              <a:gdLst/>
              <a:ahLst/>
              <a:cxnLst/>
              <a:rect l="l" t="t" r="r" b="b"/>
              <a:pathLst>
                <a:path w="694" h="2080" extrusionOk="0">
                  <a:moveTo>
                    <a:pt x="1" y="0"/>
                  </a:moveTo>
                  <a:lnTo>
                    <a:pt x="1" y="2080"/>
                  </a:lnTo>
                  <a:lnTo>
                    <a:pt x="694" y="2080"/>
                  </a:lnTo>
                  <a:lnTo>
                    <a:pt x="694"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71"/>
            <p:cNvSpPr/>
            <p:nvPr/>
          </p:nvSpPr>
          <p:spPr>
            <a:xfrm>
              <a:off x="1380175" y="4121225"/>
              <a:ext cx="17350" cy="17350"/>
            </a:xfrm>
            <a:custGeom>
              <a:avLst/>
              <a:gdLst/>
              <a:ahLst/>
              <a:cxnLst/>
              <a:rect l="l" t="t" r="r" b="b"/>
              <a:pathLst>
                <a:path w="694" h="694" extrusionOk="0">
                  <a:moveTo>
                    <a:pt x="0" y="0"/>
                  </a:moveTo>
                  <a:lnTo>
                    <a:pt x="0" y="694"/>
                  </a:lnTo>
                  <a:lnTo>
                    <a:pt x="693" y="694"/>
                  </a:lnTo>
                  <a:lnTo>
                    <a:pt x="693"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71"/>
            <p:cNvSpPr/>
            <p:nvPr/>
          </p:nvSpPr>
          <p:spPr>
            <a:xfrm>
              <a:off x="1518800" y="4051925"/>
              <a:ext cx="18125" cy="86650"/>
            </a:xfrm>
            <a:custGeom>
              <a:avLst/>
              <a:gdLst/>
              <a:ahLst/>
              <a:cxnLst/>
              <a:rect l="l" t="t" r="r" b="b"/>
              <a:pathLst>
                <a:path w="725" h="3466" extrusionOk="0">
                  <a:moveTo>
                    <a:pt x="0" y="0"/>
                  </a:moveTo>
                  <a:lnTo>
                    <a:pt x="0" y="3466"/>
                  </a:lnTo>
                  <a:lnTo>
                    <a:pt x="725" y="3466"/>
                  </a:lnTo>
                  <a:lnTo>
                    <a:pt x="725"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07" name="Google Shape;1007;p71"/>
          <p:cNvSpPr txBox="1">
            <a:spLocks noGrp="1"/>
          </p:cNvSpPr>
          <p:nvPr>
            <p:ph type="title"/>
          </p:nvPr>
        </p:nvSpPr>
        <p:spPr>
          <a:xfrm>
            <a:off x="2960500" y="1716550"/>
            <a:ext cx="5751900" cy="1684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a:t>analysis</a:t>
            </a:r>
            <a:endParaRPr/>
          </a:p>
        </p:txBody>
      </p:sp>
      <p:sp>
        <p:nvSpPr>
          <p:cNvPr id="1008" name="Google Shape;1008;p71"/>
          <p:cNvSpPr/>
          <p:nvPr/>
        </p:nvSpPr>
        <p:spPr>
          <a:xfrm rot="10800000">
            <a:off x="-321768" y="11"/>
            <a:ext cx="3203193" cy="1805489"/>
          </a:xfrm>
          <a:custGeom>
            <a:avLst/>
            <a:gdLst/>
            <a:ahLst/>
            <a:cxnLst/>
            <a:rect l="l" t="t" r="r" b="b"/>
            <a:pathLst>
              <a:path w="48502" h="28367" extrusionOk="0">
                <a:moveTo>
                  <a:pt x="21747" y="0"/>
                </a:moveTo>
                <a:cubicBezTo>
                  <a:pt x="20017" y="0"/>
                  <a:pt x="18250" y="498"/>
                  <a:pt x="16779" y="1381"/>
                </a:cubicBezTo>
                <a:cubicBezTo>
                  <a:pt x="13743" y="3216"/>
                  <a:pt x="11775" y="6351"/>
                  <a:pt x="10341" y="9620"/>
                </a:cubicBezTo>
                <a:cubicBezTo>
                  <a:pt x="8940" y="12856"/>
                  <a:pt x="8006" y="16292"/>
                  <a:pt x="6505" y="19494"/>
                </a:cubicBezTo>
                <a:cubicBezTo>
                  <a:pt x="4904" y="22830"/>
                  <a:pt x="2702" y="25832"/>
                  <a:pt x="0" y="28367"/>
                </a:cubicBezTo>
                <a:lnTo>
                  <a:pt x="48301" y="28367"/>
                </a:lnTo>
                <a:cubicBezTo>
                  <a:pt x="48435" y="27533"/>
                  <a:pt x="48501" y="26732"/>
                  <a:pt x="48468" y="25899"/>
                </a:cubicBezTo>
                <a:cubicBezTo>
                  <a:pt x="48268" y="22329"/>
                  <a:pt x="46467" y="19060"/>
                  <a:pt x="43565" y="16959"/>
                </a:cubicBezTo>
                <a:cubicBezTo>
                  <a:pt x="39929" y="14390"/>
                  <a:pt x="34858" y="13923"/>
                  <a:pt x="31956" y="10521"/>
                </a:cubicBezTo>
                <a:cubicBezTo>
                  <a:pt x="29721" y="7919"/>
                  <a:pt x="29254" y="4016"/>
                  <a:pt x="26652" y="1748"/>
                </a:cubicBezTo>
                <a:cubicBezTo>
                  <a:pt x="25308" y="540"/>
                  <a:pt x="23548" y="0"/>
                  <a:pt x="217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012"/>
        <p:cNvGrpSpPr/>
        <p:nvPr/>
      </p:nvGrpSpPr>
      <p:grpSpPr>
        <a:xfrm>
          <a:off x="0" y="0"/>
          <a:ext cx="0" cy="0"/>
          <a:chOff x="0" y="0"/>
          <a:chExt cx="0" cy="0"/>
        </a:xfrm>
      </p:grpSpPr>
      <p:sp>
        <p:nvSpPr>
          <p:cNvPr id="1013" name="Google Shape;1013;p72"/>
          <p:cNvSpPr/>
          <p:nvPr/>
        </p:nvSpPr>
        <p:spPr>
          <a:xfrm rot="3885666">
            <a:off x="3835814" y="1745160"/>
            <a:ext cx="1538861" cy="1752366"/>
          </a:xfrm>
          <a:custGeom>
            <a:avLst/>
            <a:gdLst/>
            <a:ahLst/>
            <a:cxnLst/>
            <a:rect l="l" t="t" r="r" b="b"/>
            <a:pathLst>
              <a:path w="20123" h="20877" extrusionOk="0">
                <a:moveTo>
                  <a:pt x="10964" y="0"/>
                </a:moveTo>
                <a:cubicBezTo>
                  <a:pt x="10633" y="0"/>
                  <a:pt x="10301" y="19"/>
                  <a:pt x="9970" y="57"/>
                </a:cubicBezTo>
                <a:cubicBezTo>
                  <a:pt x="7113" y="452"/>
                  <a:pt x="4620" y="2245"/>
                  <a:pt x="2918" y="4586"/>
                </a:cubicBezTo>
                <a:cubicBezTo>
                  <a:pt x="1003" y="7230"/>
                  <a:pt x="0" y="10422"/>
                  <a:pt x="122" y="13674"/>
                </a:cubicBezTo>
                <a:cubicBezTo>
                  <a:pt x="122" y="15224"/>
                  <a:pt x="487" y="16774"/>
                  <a:pt x="1247" y="18142"/>
                </a:cubicBezTo>
                <a:cubicBezTo>
                  <a:pt x="2006" y="19510"/>
                  <a:pt x="3313" y="20483"/>
                  <a:pt x="4864" y="20817"/>
                </a:cubicBezTo>
                <a:cubicBezTo>
                  <a:pt x="5114" y="20858"/>
                  <a:pt x="5364" y="20876"/>
                  <a:pt x="5614" y="20876"/>
                </a:cubicBezTo>
                <a:cubicBezTo>
                  <a:pt x="6851" y="20876"/>
                  <a:pt x="8077" y="20421"/>
                  <a:pt x="9241" y="19966"/>
                </a:cubicBezTo>
                <a:lnTo>
                  <a:pt x="14864" y="17777"/>
                </a:lnTo>
                <a:cubicBezTo>
                  <a:pt x="15806" y="17473"/>
                  <a:pt x="16657" y="17018"/>
                  <a:pt x="17417" y="16410"/>
                </a:cubicBezTo>
                <a:lnTo>
                  <a:pt x="17447" y="16410"/>
                </a:lnTo>
                <a:cubicBezTo>
                  <a:pt x="19393" y="14616"/>
                  <a:pt x="20122" y="11090"/>
                  <a:pt x="19849" y="8537"/>
                </a:cubicBezTo>
                <a:cubicBezTo>
                  <a:pt x="19575" y="5832"/>
                  <a:pt x="18238" y="3188"/>
                  <a:pt x="15988" y="1577"/>
                </a:cubicBezTo>
                <a:cubicBezTo>
                  <a:pt x="14526" y="550"/>
                  <a:pt x="12760" y="0"/>
                  <a:pt x="109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72"/>
          <p:cNvSpPr txBox="1">
            <a:spLocks noGrp="1"/>
          </p:cNvSpPr>
          <p:nvPr>
            <p:ph type="ctrTitle" idx="4294967295"/>
          </p:nvPr>
        </p:nvSpPr>
        <p:spPr>
          <a:xfrm>
            <a:off x="3388950" y="1978650"/>
            <a:ext cx="2366100" cy="1186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7500" b="0"/>
              <a:t>think</a:t>
            </a:r>
            <a:endParaRPr sz="7500" b="0"/>
          </a:p>
        </p:txBody>
      </p:sp>
      <p:sp>
        <p:nvSpPr>
          <p:cNvPr id="1015" name="Google Shape;1015;p72"/>
          <p:cNvSpPr txBox="1"/>
          <p:nvPr/>
        </p:nvSpPr>
        <p:spPr>
          <a:xfrm>
            <a:off x="123300" y="1063700"/>
            <a:ext cx="3092700" cy="758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300">
                <a:solidFill>
                  <a:srgbClr val="666666"/>
                </a:solidFill>
                <a:latin typeface="Sarabun"/>
                <a:ea typeface="Sarabun"/>
                <a:cs typeface="Sarabun"/>
                <a:sym typeface="Sarabun"/>
              </a:rPr>
              <a:t>Believed in the importance of targeting individuals as opposed to targeting industry</a:t>
            </a:r>
            <a:endParaRPr sz="1300">
              <a:solidFill>
                <a:srgbClr val="666666"/>
              </a:solidFill>
              <a:latin typeface="Sarabun"/>
              <a:ea typeface="Sarabun"/>
              <a:cs typeface="Sarabun"/>
              <a:sym typeface="Sarabun"/>
            </a:endParaRPr>
          </a:p>
        </p:txBody>
      </p:sp>
      <p:sp>
        <p:nvSpPr>
          <p:cNvPr id="1016" name="Google Shape;1016;p72"/>
          <p:cNvSpPr txBox="1"/>
          <p:nvPr/>
        </p:nvSpPr>
        <p:spPr>
          <a:xfrm>
            <a:off x="7343600" y="1867075"/>
            <a:ext cx="1720200" cy="10875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300">
                <a:solidFill>
                  <a:srgbClr val="666666"/>
                </a:solidFill>
                <a:latin typeface="Sarabun"/>
                <a:ea typeface="Sarabun"/>
                <a:cs typeface="Sarabun"/>
                <a:sym typeface="Sarabun"/>
              </a:rPr>
              <a:t>There are many resources to “get into sustainability”-- people just need to take the initiative</a:t>
            </a:r>
            <a:endParaRPr sz="1300">
              <a:solidFill>
                <a:srgbClr val="666666"/>
              </a:solidFill>
              <a:latin typeface="Sarabun"/>
              <a:ea typeface="Sarabun"/>
              <a:cs typeface="Sarabun"/>
              <a:sym typeface="Sarabun"/>
            </a:endParaRPr>
          </a:p>
        </p:txBody>
      </p:sp>
      <p:sp>
        <p:nvSpPr>
          <p:cNvPr id="1017" name="Google Shape;1017;p72"/>
          <p:cNvSpPr txBox="1"/>
          <p:nvPr/>
        </p:nvSpPr>
        <p:spPr>
          <a:xfrm>
            <a:off x="713725" y="2010175"/>
            <a:ext cx="2595900" cy="517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300">
                <a:solidFill>
                  <a:srgbClr val="666666"/>
                </a:solidFill>
                <a:latin typeface="Sarabun"/>
                <a:ea typeface="Sarabun"/>
                <a:cs typeface="Sarabun"/>
                <a:sym typeface="Sarabun"/>
              </a:rPr>
              <a:t>How am I going to juggle all of this? What should I prioritize?</a:t>
            </a:r>
            <a:endParaRPr sz="1300">
              <a:solidFill>
                <a:srgbClr val="666666"/>
              </a:solidFill>
              <a:latin typeface="Sarabun"/>
              <a:ea typeface="Sarabun"/>
              <a:cs typeface="Sarabun"/>
              <a:sym typeface="Sarabun"/>
            </a:endParaRPr>
          </a:p>
          <a:p>
            <a:pPr marL="0" lvl="0" indent="0" algn="ctr" rtl="0">
              <a:spcBef>
                <a:spcPts val="0"/>
              </a:spcBef>
              <a:spcAft>
                <a:spcPts val="0"/>
              </a:spcAft>
              <a:buNone/>
            </a:pPr>
            <a:endParaRPr sz="1300">
              <a:solidFill>
                <a:srgbClr val="666666"/>
              </a:solidFill>
              <a:latin typeface="Sarabun"/>
              <a:ea typeface="Sarabun"/>
              <a:cs typeface="Sarabun"/>
              <a:sym typeface="Sarabun"/>
            </a:endParaRPr>
          </a:p>
          <a:p>
            <a:pPr marL="0" lvl="0" indent="0" algn="ctr" rtl="0">
              <a:spcBef>
                <a:spcPts val="0"/>
              </a:spcBef>
              <a:spcAft>
                <a:spcPts val="0"/>
              </a:spcAft>
              <a:buNone/>
            </a:pPr>
            <a:endParaRPr sz="1300">
              <a:solidFill>
                <a:srgbClr val="666666"/>
              </a:solidFill>
              <a:latin typeface="Sarabun Medium"/>
              <a:ea typeface="Sarabun Medium"/>
              <a:cs typeface="Sarabun Medium"/>
              <a:sym typeface="Sarabun Medium"/>
            </a:endParaRPr>
          </a:p>
        </p:txBody>
      </p:sp>
      <p:sp>
        <p:nvSpPr>
          <p:cNvPr id="1018" name="Google Shape;1018;p72"/>
          <p:cNvSpPr txBox="1"/>
          <p:nvPr/>
        </p:nvSpPr>
        <p:spPr>
          <a:xfrm>
            <a:off x="713725" y="152400"/>
            <a:ext cx="2913300" cy="848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300">
                <a:solidFill>
                  <a:srgbClr val="666666"/>
                </a:solidFill>
                <a:latin typeface="Sarabun"/>
                <a:ea typeface="Sarabun"/>
                <a:cs typeface="Sarabun"/>
                <a:sym typeface="Sarabun"/>
              </a:rPr>
              <a:t>Younger people better understand the issues at hand, and are much more inclined to engage</a:t>
            </a:r>
            <a:endParaRPr sz="1300">
              <a:solidFill>
                <a:srgbClr val="666666"/>
              </a:solidFill>
              <a:latin typeface="Sarabun"/>
              <a:ea typeface="Sarabun"/>
              <a:cs typeface="Sarabun"/>
              <a:sym typeface="Sarabun"/>
            </a:endParaRPr>
          </a:p>
        </p:txBody>
      </p:sp>
      <p:sp>
        <p:nvSpPr>
          <p:cNvPr id="1019" name="Google Shape;1019;p72"/>
          <p:cNvSpPr txBox="1"/>
          <p:nvPr/>
        </p:nvSpPr>
        <p:spPr>
          <a:xfrm>
            <a:off x="3484625" y="3497025"/>
            <a:ext cx="1924500" cy="349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300">
                <a:solidFill>
                  <a:srgbClr val="666666"/>
                </a:solidFill>
                <a:latin typeface="Sarabun"/>
                <a:ea typeface="Sarabun"/>
                <a:cs typeface="Sarabun"/>
                <a:sym typeface="Sarabun"/>
              </a:rPr>
              <a:t>How big of an impact do I make?</a:t>
            </a:r>
            <a:endParaRPr sz="1300">
              <a:solidFill>
                <a:srgbClr val="666666"/>
              </a:solidFill>
              <a:latin typeface="Sarabun Medium"/>
              <a:ea typeface="Sarabun Medium"/>
              <a:cs typeface="Sarabun Medium"/>
              <a:sym typeface="Sarabun Medium"/>
            </a:endParaRPr>
          </a:p>
        </p:txBody>
      </p:sp>
      <p:sp>
        <p:nvSpPr>
          <p:cNvPr id="1020" name="Google Shape;1020;p72"/>
          <p:cNvSpPr txBox="1"/>
          <p:nvPr/>
        </p:nvSpPr>
        <p:spPr>
          <a:xfrm>
            <a:off x="180875" y="2722588"/>
            <a:ext cx="2655600" cy="1020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300">
                <a:solidFill>
                  <a:srgbClr val="666666"/>
                </a:solidFill>
                <a:latin typeface="Sarabun"/>
                <a:ea typeface="Sarabun"/>
                <a:cs typeface="Sarabun"/>
                <a:sym typeface="Sarabun"/>
              </a:rPr>
              <a:t>How can we educate our audience/ consumers while making them feel good about what they buy?</a:t>
            </a:r>
            <a:endParaRPr sz="1300">
              <a:solidFill>
                <a:srgbClr val="666666"/>
              </a:solidFill>
              <a:latin typeface="Sarabun Medium"/>
              <a:ea typeface="Sarabun Medium"/>
              <a:cs typeface="Sarabun Medium"/>
              <a:sym typeface="Sarabun Medium"/>
            </a:endParaRPr>
          </a:p>
        </p:txBody>
      </p:sp>
      <p:sp>
        <p:nvSpPr>
          <p:cNvPr id="1021" name="Google Shape;1021;p72"/>
          <p:cNvSpPr txBox="1"/>
          <p:nvPr/>
        </p:nvSpPr>
        <p:spPr>
          <a:xfrm>
            <a:off x="6216450" y="752725"/>
            <a:ext cx="1897800" cy="10200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300">
                <a:solidFill>
                  <a:srgbClr val="666666"/>
                </a:solidFill>
                <a:latin typeface="Sarabun"/>
                <a:ea typeface="Sarabun"/>
                <a:cs typeface="Sarabun"/>
                <a:sym typeface="Sarabun"/>
              </a:rPr>
              <a:t>I want to preserve the Earth so my grandkids and their grandkids can also enjoy what I did</a:t>
            </a:r>
            <a:endParaRPr sz="1300">
              <a:solidFill>
                <a:srgbClr val="666666"/>
              </a:solidFill>
              <a:latin typeface="Sarabun"/>
              <a:ea typeface="Sarabun"/>
              <a:cs typeface="Sarabun"/>
              <a:sym typeface="Sarabun"/>
            </a:endParaRPr>
          </a:p>
        </p:txBody>
      </p:sp>
      <p:sp>
        <p:nvSpPr>
          <p:cNvPr id="1022" name="Google Shape;1022;p72"/>
          <p:cNvSpPr txBox="1"/>
          <p:nvPr/>
        </p:nvSpPr>
        <p:spPr>
          <a:xfrm>
            <a:off x="7689088" y="3268625"/>
            <a:ext cx="1336500" cy="836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300">
                <a:solidFill>
                  <a:srgbClr val="666666"/>
                </a:solidFill>
                <a:latin typeface="Sarabun"/>
                <a:ea typeface="Sarabun"/>
                <a:cs typeface="Sarabun"/>
                <a:sym typeface="Sarabun"/>
              </a:rPr>
              <a:t>seeing your contribution is a good incentive</a:t>
            </a:r>
            <a:endParaRPr sz="1300">
              <a:solidFill>
                <a:srgbClr val="666666"/>
              </a:solidFill>
              <a:latin typeface="Sarabun"/>
              <a:ea typeface="Sarabun"/>
              <a:cs typeface="Sarabun"/>
              <a:sym typeface="Sarabun"/>
            </a:endParaRPr>
          </a:p>
        </p:txBody>
      </p:sp>
      <p:sp>
        <p:nvSpPr>
          <p:cNvPr id="1023" name="Google Shape;1023;p72"/>
          <p:cNvSpPr txBox="1"/>
          <p:nvPr/>
        </p:nvSpPr>
        <p:spPr>
          <a:xfrm>
            <a:off x="3504800" y="4179000"/>
            <a:ext cx="2029500" cy="517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300">
                <a:solidFill>
                  <a:srgbClr val="666666"/>
                </a:solidFill>
                <a:latin typeface="Sarabun"/>
                <a:ea typeface="Sarabun"/>
                <a:cs typeface="Sarabun"/>
                <a:sym typeface="Sarabun"/>
              </a:rPr>
              <a:t>I am excited to learn from this cool textbook</a:t>
            </a:r>
            <a:endParaRPr sz="1300">
              <a:solidFill>
                <a:srgbClr val="666666"/>
              </a:solidFill>
              <a:latin typeface="Sarabun"/>
              <a:ea typeface="Sarabun"/>
              <a:cs typeface="Sarabun"/>
              <a:sym typeface="Sarabun"/>
            </a:endParaRPr>
          </a:p>
        </p:txBody>
      </p:sp>
      <p:sp>
        <p:nvSpPr>
          <p:cNvPr id="1024" name="Google Shape;1024;p72"/>
          <p:cNvSpPr txBox="1"/>
          <p:nvPr/>
        </p:nvSpPr>
        <p:spPr>
          <a:xfrm>
            <a:off x="5695757" y="3773250"/>
            <a:ext cx="2141400" cy="1087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300">
                <a:solidFill>
                  <a:srgbClr val="666666"/>
                </a:solidFill>
                <a:latin typeface="Sarabun"/>
                <a:ea typeface="Sarabun"/>
                <a:cs typeface="Sarabun"/>
                <a:sym typeface="Sarabun"/>
              </a:rPr>
              <a:t>thinking about her own personal experiences to living more sustainably and the problems that she runs into</a:t>
            </a:r>
            <a:endParaRPr sz="1300">
              <a:solidFill>
                <a:srgbClr val="666666"/>
              </a:solidFill>
              <a:latin typeface="Sarabun"/>
              <a:ea typeface="Sarabun"/>
              <a:cs typeface="Sarabun"/>
              <a:sym typeface="Sarabun"/>
            </a:endParaRPr>
          </a:p>
        </p:txBody>
      </p:sp>
      <p:sp>
        <p:nvSpPr>
          <p:cNvPr id="1025" name="Google Shape;1025;p72"/>
          <p:cNvSpPr txBox="1"/>
          <p:nvPr/>
        </p:nvSpPr>
        <p:spPr>
          <a:xfrm>
            <a:off x="3418275" y="998875"/>
            <a:ext cx="2595900" cy="8682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300">
                <a:solidFill>
                  <a:srgbClr val="666666"/>
                </a:solidFill>
                <a:latin typeface="Sarabun"/>
                <a:ea typeface="Sarabun"/>
                <a:cs typeface="Sarabun"/>
                <a:sym typeface="Sarabun"/>
              </a:rPr>
              <a:t>Much more important to target individuals as an audience vs industry as a whole</a:t>
            </a:r>
            <a:endParaRPr sz="1300">
              <a:solidFill>
                <a:srgbClr val="666666"/>
              </a:solidFill>
              <a:latin typeface="Sarabun"/>
              <a:ea typeface="Sarabun"/>
              <a:cs typeface="Sarabun"/>
              <a:sym typeface="Sarabun"/>
            </a:endParaRPr>
          </a:p>
        </p:txBody>
      </p:sp>
      <p:sp>
        <p:nvSpPr>
          <p:cNvPr id="1026" name="Google Shape;1026;p72"/>
          <p:cNvSpPr txBox="1"/>
          <p:nvPr/>
        </p:nvSpPr>
        <p:spPr>
          <a:xfrm>
            <a:off x="371700" y="3992700"/>
            <a:ext cx="2595900" cy="751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300">
                <a:solidFill>
                  <a:srgbClr val="666666"/>
                </a:solidFill>
                <a:latin typeface="Sarabun"/>
                <a:ea typeface="Sarabun"/>
                <a:cs typeface="Sarabun"/>
                <a:sym typeface="Sarabun"/>
              </a:rPr>
              <a:t>people must be willing to DOWNSIZE to make a difference</a:t>
            </a:r>
            <a:endParaRPr sz="1300">
              <a:solidFill>
                <a:srgbClr val="666666"/>
              </a:solidFill>
              <a:latin typeface="Sarabun"/>
              <a:ea typeface="Sarabun"/>
              <a:cs typeface="Sarabun"/>
              <a:sym typeface="Sarabun"/>
            </a:endParaRPr>
          </a:p>
        </p:txBody>
      </p:sp>
      <p:sp>
        <p:nvSpPr>
          <p:cNvPr id="1027" name="Google Shape;1027;p72"/>
          <p:cNvSpPr txBox="1"/>
          <p:nvPr/>
        </p:nvSpPr>
        <p:spPr>
          <a:xfrm>
            <a:off x="3937375" y="305300"/>
            <a:ext cx="2141400" cy="582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300">
                <a:solidFill>
                  <a:srgbClr val="666666"/>
                </a:solidFill>
                <a:latin typeface="Sarabun"/>
                <a:ea typeface="Sarabun"/>
                <a:cs typeface="Sarabun"/>
                <a:sym typeface="Sarabun"/>
              </a:rPr>
              <a:t>I’m frustrated with human behavior</a:t>
            </a:r>
            <a:endParaRPr sz="1300">
              <a:solidFill>
                <a:srgbClr val="666666"/>
              </a:solidFill>
              <a:latin typeface="Sarabun"/>
              <a:ea typeface="Sarabun"/>
              <a:cs typeface="Sarabun"/>
              <a:sym typeface="Sarabun"/>
            </a:endParaRPr>
          </a:p>
        </p:txBody>
      </p:sp>
      <p:sp>
        <p:nvSpPr>
          <p:cNvPr id="1028" name="Google Shape;1028;p72"/>
          <p:cNvSpPr txBox="1"/>
          <p:nvPr/>
        </p:nvSpPr>
        <p:spPr>
          <a:xfrm>
            <a:off x="5945175" y="2310825"/>
            <a:ext cx="1336500" cy="1186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300">
                <a:solidFill>
                  <a:srgbClr val="666666"/>
                </a:solidFill>
                <a:latin typeface="Sarabun"/>
                <a:ea typeface="Sarabun"/>
                <a:cs typeface="Sarabun"/>
                <a:sym typeface="Sarabun"/>
              </a:rPr>
              <a:t>she is very realistic about the bounds of living sustainably</a:t>
            </a:r>
            <a:endParaRPr sz="1300">
              <a:solidFill>
                <a:srgbClr val="666666"/>
              </a:solidFill>
              <a:latin typeface="Sarabun"/>
              <a:ea typeface="Sarabun"/>
              <a:cs typeface="Sarabun"/>
              <a:sym typeface="Sarabun"/>
            </a:endParaRPr>
          </a:p>
        </p:txBody>
      </p:sp>
      <p:sp>
        <p:nvSpPr>
          <p:cNvPr id="1029" name="Google Shape;1029;p72"/>
          <p:cNvSpPr/>
          <p:nvPr/>
        </p:nvSpPr>
        <p:spPr>
          <a:xfrm>
            <a:off x="8002700" y="268731"/>
            <a:ext cx="844367" cy="631716"/>
          </a:xfrm>
          <a:custGeom>
            <a:avLst/>
            <a:gdLst/>
            <a:ahLst/>
            <a:cxnLst/>
            <a:rect l="l" t="t" r="r" b="b"/>
            <a:pathLst>
              <a:path w="33025" h="38038" extrusionOk="0">
                <a:moveTo>
                  <a:pt x="11331" y="1"/>
                </a:moveTo>
                <a:cubicBezTo>
                  <a:pt x="9094" y="1"/>
                  <a:pt x="6880" y="807"/>
                  <a:pt x="5138" y="2662"/>
                </a:cubicBezTo>
                <a:cubicBezTo>
                  <a:pt x="267" y="7866"/>
                  <a:pt x="1" y="19340"/>
                  <a:pt x="2602" y="25411"/>
                </a:cubicBezTo>
                <a:cubicBezTo>
                  <a:pt x="5538" y="32016"/>
                  <a:pt x="11609" y="36686"/>
                  <a:pt x="18714" y="37854"/>
                </a:cubicBezTo>
                <a:cubicBezTo>
                  <a:pt x="19549" y="37973"/>
                  <a:pt x="20402" y="38037"/>
                  <a:pt x="21255" y="38037"/>
                </a:cubicBezTo>
                <a:cubicBezTo>
                  <a:pt x="24219" y="38037"/>
                  <a:pt x="27179" y="37261"/>
                  <a:pt x="29355" y="35319"/>
                </a:cubicBezTo>
                <a:cubicBezTo>
                  <a:pt x="32157" y="32783"/>
                  <a:pt x="33024" y="28047"/>
                  <a:pt x="30556" y="25211"/>
                </a:cubicBezTo>
                <a:cubicBezTo>
                  <a:pt x="28187" y="22509"/>
                  <a:pt x="23651" y="22176"/>
                  <a:pt x="21883" y="19074"/>
                </a:cubicBezTo>
                <a:cubicBezTo>
                  <a:pt x="20282" y="16272"/>
                  <a:pt x="21783" y="12769"/>
                  <a:pt x="21683" y="9533"/>
                </a:cubicBezTo>
                <a:cubicBezTo>
                  <a:pt x="21544" y="4103"/>
                  <a:pt x="16378" y="1"/>
                  <a:pt x="11331" y="1"/>
                </a:cubicBezTo>
                <a:close/>
              </a:path>
            </a:pathLst>
          </a:custGeom>
          <a:solidFill>
            <a:srgbClr val="FF5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72"/>
          <p:cNvSpPr/>
          <p:nvPr/>
        </p:nvSpPr>
        <p:spPr>
          <a:xfrm>
            <a:off x="8281076" y="87225"/>
            <a:ext cx="718127" cy="994623"/>
          </a:xfrm>
          <a:custGeom>
            <a:avLst/>
            <a:gdLst/>
            <a:ahLst/>
            <a:cxnLst/>
            <a:rect l="l" t="t" r="r" b="b"/>
            <a:pathLst>
              <a:path w="42008" h="48032" extrusionOk="0">
                <a:moveTo>
                  <a:pt x="10404" y="0"/>
                </a:moveTo>
                <a:cubicBezTo>
                  <a:pt x="8409" y="0"/>
                  <a:pt x="6434" y="413"/>
                  <a:pt x="4469" y="1344"/>
                </a:cubicBezTo>
                <a:cubicBezTo>
                  <a:pt x="1855" y="2560"/>
                  <a:pt x="700" y="4657"/>
                  <a:pt x="335" y="7332"/>
                </a:cubicBezTo>
                <a:cubicBezTo>
                  <a:pt x="1" y="9824"/>
                  <a:pt x="761" y="12073"/>
                  <a:pt x="1855" y="14262"/>
                </a:cubicBezTo>
                <a:cubicBezTo>
                  <a:pt x="3283" y="17119"/>
                  <a:pt x="5381" y="19490"/>
                  <a:pt x="7721" y="21648"/>
                </a:cubicBezTo>
                <a:cubicBezTo>
                  <a:pt x="8572" y="22438"/>
                  <a:pt x="8815" y="23198"/>
                  <a:pt x="8420" y="24353"/>
                </a:cubicBezTo>
                <a:cubicBezTo>
                  <a:pt x="7326" y="27636"/>
                  <a:pt x="6171" y="30949"/>
                  <a:pt x="5685" y="34414"/>
                </a:cubicBezTo>
                <a:cubicBezTo>
                  <a:pt x="5442" y="36086"/>
                  <a:pt x="5472" y="37818"/>
                  <a:pt x="5776" y="39490"/>
                </a:cubicBezTo>
                <a:cubicBezTo>
                  <a:pt x="6323" y="42165"/>
                  <a:pt x="7964" y="44019"/>
                  <a:pt x="10335" y="45265"/>
                </a:cubicBezTo>
                <a:cubicBezTo>
                  <a:pt x="14074" y="47241"/>
                  <a:pt x="18117" y="47910"/>
                  <a:pt x="23071" y="48031"/>
                </a:cubicBezTo>
                <a:cubicBezTo>
                  <a:pt x="24287" y="47879"/>
                  <a:pt x="26293" y="47727"/>
                  <a:pt x="28238" y="47363"/>
                </a:cubicBezTo>
                <a:cubicBezTo>
                  <a:pt x="33862" y="46451"/>
                  <a:pt x="37935" y="43472"/>
                  <a:pt x="40245" y="38183"/>
                </a:cubicBezTo>
                <a:cubicBezTo>
                  <a:pt x="42008" y="34201"/>
                  <a:pt x="41825" y="30432"/>
                  <a:pt x="39333" y="26815"/>
                </a:cubicBezTo>
                <a:cubicBezTo>
                  <a:pt x="38786" y="25995"/>
                  <a:pt x="38208" y="25174"/>
                  <a:pt x="37600" y="24414"/>
                </a:cubicBezTo>
                <a:cubicBezTo>
                  <a:pt x="37266" y="23988"/>
                  <a:pt x="37144" y="23411"/>
                  <a:pt x="37266" y="22833"/>
                </a:cubicBezTo>
                <a:cubicBezTo>
                  <a:pt x="37448" y="21922"/>
                  <a:pt x="37539" y="20979"/>
                  <a:pt x="37479" y="20037"/>
                </a:cubicBezTo>
                <a:cubicBezTo>
                  <a:pt x="37114" y="17058"/>
                  <a:pt x="35776" y="14232"/>
                  <a:pt x="33679" y="12073"/>
                </a:cubicBezTo>
                <a:cubicBezTo>
                  <a:pt x="28633" y="6602"/>
                  <a:pt x="22159" y="2651"/>
                  <a:pt x="15016" y="675"/>
                </a:cubicBezTo>
                <a:cubicBezTo>
                  <a:pt x="13463" y="241"/>
                  <a:pt x="11928" y="0"/>
                  <a:pt x="104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31" name="Google Shape;1031;p72"/>
          <p:cNvGrpSpPr/>
          <p:nvPr/>
        </p:nvGrpSpPr>
        <p:grpSpPr>
          <a:xfrm>
            <a:off x="8250460" y="402502"/>
            <a:ext cx="405000" cy="364468"/>
            <a:chOff x="1310075" y="3980250"/>
            <a:chExt cx="297750" cy="297525"/>
          </a:xfrm>
        </p:grpSpPr>
        <p:sp>
          <p:nvSpPr>
            <p:cNvPr id="1032" name="Google Shape;1032;p72"/>
            <p:cNvSpPr/>
            <p:nvPr/>
          </p:nvSpPr>
          <p:spPr>
            <a:xfrm>
              <a:off x="1310075" y="3980250"/>
              <a:ext cx="297750" cy="297525"/>
            </a:xfrm>
            <a:custGeom>
              <a:avLst/>
              <a:gdLst/>
              <a:ahLst/>
              <a:cxnLst/>
              <a:rect l="l" t="t" r="r" b="b"/>
              <a:pathLst>
                <a:path w="11910" h="11901" extrusionOk="0">
                  <a:moveTo>
                    <a:pt x="3844" y="4946"/>
                  </a:moveTo>
                  <a:cubicBezTo>
                    <a:pt x="4033" y="4946"/>
                    <a:pt x="4190" y="5104"/>
                    <a:pt x="4190" y="5293"/>
                  </a:cubicBezTo>
                  <a:lnTo>
                    <a:pt x="4190" y="6679"/>
                  </a:lnTo>
                  <a:cubicBezTo>
                    <a:pt x="4190" y="6868"/>
                    <a:pt x="4033" y="7026"/>
                    <a:pt x="3844" y="7026"/>
                  </a:cubicBezTo>
                  <a:lnTo>
                    <a:pt x="2458" y="7026"/>
                  </a:lnTo>
                  <a:cubicBezTo>
                    <a:pt x="2269" y="7026"/>
                    <a:pt x="2111" y="6868"/>
                    <a:pt x="2111" y="6679"/>
                  </a:cubicBezTo>
                  <a:lnTo>
                    <a:pt x="2111" y="5293"/>
                  </a:lnTo>
                  <a:cubicBezTo>
                    <a:pt x="2111" y="5104"/>
                    <a:pt x="2269" y="4946"/>
                    <a:pt x="2458" y="4946"/>
                  </a:cubicBezTo>
                  <a:close/>
                  <a:moveTo>
                    <a:pt x="6616" y="3560"/>
                  </a:moveTo>
                  <a:cubicBezTo>
                    <a:pt x="6837" y="3560"/>
                    <a:pt x="6994" y="3718"/>
                    <a:pt x="6994" y="3907"/>
                  </a:cubicBezTo>
                  <a:lnTo>
                    <a:pt x="6994" y="6679"/>
                  </a:lnTo>
                  <a:cubicBezTo>
                    <a:pt x="6994" y="6868"/>
                    <a:pt x="6837" y="7026"/>
                    <a:pt x="6616" y="7026"/>
                  </a:cubicBezTo>
                  <a:lnTo>
                    <a:pt x="5262" y="7026"/>
                  </a:lnTo>
                  <a:cubicBezTo>
                    <a:pt x="5041" y="7026"/>
                    <a:pt x="4884" y="6868"/>
                    <a:pt x="4884" y="6679"/>
                  </a:cubicBezTo>
                  <a:lnTo>
                    <a:pt x="4884" y="3907"/>
                  </a:lnTo>
                  <a:cubicBezTo>
                    <a:pt x="4884" y="3718"/>
                    <a:pt x="5041" y="3560"/>
                    <a:pt x="5262" y="3560"/>
                  </a:cubicBezTo>
                  <a:close/>
                  <a:moveTo>
                    <a:pt x="9389" y="2174"/>
                  </a:moveTo>
                  <a:cubicBezTo>
                    <a:pt x="9578" y="2174"/>
                    <a:pt x="9735" y="2331"/>
                    <a:pt x="9735" y="2520"/>
                  </a:cubicBezTo>
                  <a:lnTo>
                    <a:pt x="9735" y="6679"/>
                  </a:lnTo>
                  <a:cubicBezTo>
                    <a:pt x="9735" y="6868"/>
                    <a:pt x="9578" y="7026"/>
                    <a:pt x="9389" y="7026"/>
                  </a:cubicBezTo>
                  <a:lnTo>
                    <a:pt x="8003" y="7026"/>
                  </a:lnTo>
                  <a:cubicBezTo>
                    <a:pt x="7813" y="7026"/>
                    <a:pt x="7656" y="6868"/>
                    <a:pt x="7656" y="6679"/>
                  </a:cubicBezTo>
                  <a:lnTo>
                    <a:pt x="7656" y="2520"/>
                  </a:lnTo>
                  <a:cubicBezTo>
                    <a:pt x="7656" y="2331"/>
                    <a:pt x="7813" y="2174"/>
                    <a:pt x="8003" y="2174"/>
                  </a:cubicBezTo>
                  <a:close/>
                  <a:moveTo>
                    <a:pt x="5577" y="8412"/>
                  </a:moveTo>
                  <a:lnTo>
                    <a:pt x="5577" y="9105"/>
                  </a:lnTo>
                  <a:lnTo>
                    <a:pt x="5167" y="9105"/>
                  </a:lnTo>
                  <a:lnTo>
                    <a:pt x="5451" y="8412"/>
                  </a:lnTo>
                  <a:close/>
                  <a:moveTo>
                    <a:pt x="6396" y="8412"/>
                  </a:moveTo>
                  <a:lnTo>
                    <a:pt x="6679" y="9105"/>
                  </a:lnTo>
                  <a:lnTo>
                    <a:pt x="6270" y="9105"/>
                  </a:lnTo>
                  <a:lnTo>
                    <a:pt x="6270" y="8412"/>
                  </a:lnTo>
                  <a:close/>
                  <a:moveTo>
                    <a:pt x="5955" y="0"/>
                  </a:moveTo>
                  <a:cubicBezTo>
                    <a:pt x="5766" y="0"/>
                    <a:pt x="5608" y="158"/>
                    <a:pt x="5608" y="378"/>
                  </a:cubicBezTo>
                  <a:lnTo>
                    <a:pt x="5608" y="725"/>
                  </a:lnTo>
                  <a:lnTo>
                    <a:pt x="347" y="725"/>
                  </a:lnTo>
                  <a:cubicBezTo>
                    <a:pt x="158" y="725"/>
                    <a:pt x="0" y="882"/>
                    <a:pt x="0" y="1071"/>
                  </a:cubicBezTo>
                  <a:cubicBezTo>
                    <a:pt x="0" y="1260"/>
                    <a:pt x="158" y="1418"/>
                    <a:pt x="347" y="1418"/>
                  </a:cubicBezTo>
                  <a:lnTo>
                    <a:pt x="725" y="1418"/>
                  </a:lnTo>
                  <a:lnTo>
                    <a:pt x="725" y="7719"/>
                  </a:lnTo>
                  <a:lnTo>
                    <a:pt x="378" y="7719"/>
                  </a:lnTo>
                  <a:cubicBezTo>
                    <a:pt x="158" y="7719"/>
                    <a:pt x="0" y="7876"/>
                    <a:pt x="0" y="8097"/>
                  </a:cubicBezTo>
                  <a:cubicBezTo>
                    <a:pt x="0" y="8286"/>
                    <a:pt x="158" y="8443"/>
                    <a:pt x="378" y="8443"/>
                  </a:cubicBezTo>
                  <a:lnTo>
                    <a:pt x="4726" y="8443"/>
                  </a:lnTo>
                  <a:lnTo>
                    <a:pt x="3560" y="11436"/>
                  </a:lnTo>
                  <a:cubicBezTo>
                    <a:pt x="3466" y="11625"/>
                    <a:pt x="3560" y="11814"/>
                    <a:pt x="3749" y="11877"/>
                  </a:cubicBezTo>
                  <a:cubicBezTo>
                    <a:pt x="3788" y="11893"/>
                    <a:pt x="3831" y="11901"/>
                    <a:pt x="3876" y="11901"/>
                  </a:cubicBezTo>
                  <a:cubicBezTo>
                    <a:pt x="4016" y="11901"/>
                    <a:pt x="4167" y="11824"/>
                    <a:pt x="4190" y="11657"/>
                  </a:cubicBezTo>
                  <a:lnTo>
                    <a:pt x="4947" y="9830"/>
                  </a:lnTo>
                  <a:lnTo>
                    <a:pt x="5608" y="9830"/>
                  </a:lnTo>
                  <a:lnTo>
                    <a:pt x="5608" y="10838"/>
                  </a:lnTo>
                  <a:cubicBezTo>
                    <a:pt x="5608" y="11027"/>
                    <a:pt x="5766" y="11184"/>
                    <a:pt x="5955" y="11184"/>
                  </a:cubicBezTo>
                  <a:cubicBezTo>
                    <a:pt x="6144" y="11184"/>
                    <a:pt x="6301" y="11027"/>
                    <a:pt x="6301" y="10838"/>
                  </a:cubicBezTo>
                  <a:lnTo>
                    <a:pt x="6301" y="9830"/>
                  </a:lnTo>
                  <a:lnTo>
                    <a:pt x="6994" y="9830"/>
                  </a:lnTo>
                  <a:lnTo>
                    <a:pt x="7719" y="11657"/>
                  </a:lnTo>
                  <a:cubicBezTo>
                    <a:pt x="7791" y="11824"/>
                    <a:pt x="7916" y="11901"/>
                    <a:pt x="8042" y="11901"/>
                  </a:cubicBezTo>
                  <a:cubicBezTo>
                    <a:pt x="8082" y="11901"/>
                    <a:pt x="8122" y="11893"/>
                    <a:pt x="8160" y="11877"/>
                  </a:cubicBezTo>
                  <a:cubicBezTo>
                    <a:pt x="8349" y="11783"/>
                    <a:pt x="8444" y="11594"/>
                    <a:pt x="8349" y="11436"/>
                  </a:cubicBezTo>
                  <a:lnTo>
                    <a:pt x="7183" y="8443"/>
                  </a:lnTo>
                  <a:lnTo>
                    <a:pt x="11531" y="8443"/>
                  </a:lnTo>
                  <a:cubicBezTo>
                    <a:pt x="11752" y="8443"/>
                    <a:pt x="11909" y="8286"/>
                    <a:pt x="11909" y="8097"/>
                  </a:cubicBezTo>
                  <a:cubicBezTo>
                    <a:pt x="11909" y="7876"/>
                    <a:pt x="11752" y="7719"/>
                    <a:pt x="11531" y="7719"/>
                  </a:cubicBezTo>
                  <a:lnTo>
                    <a:pt x="11185" y="7719"/>
                  </a:lnTo>
                  <a:lnTo>
                    <a:pt x="11185" y="1418"/>
                  </a:lnTo>
                  <a:lnTo>
                    <a:pt x="11531" y="1418"/>
                  </a:lnTo>
                  <a:cubicBezTo>
                    <a:pt x="11752" y="1418"/>
                    <a:pt x="11909" y="1260"/>
                    <a:pt x="11909" y="1071"/>
                  </a:cubicBezTo>
                  <a:cubicBezTo>
                    <a:pt x="11909" y="882"/>
                    <a:pt x="11752" y="725"/>
                    <a:pt x="11531" y="725"/>
                  </a:cubicBezTo>
                  <a:lnTo>
                    <a:pt x="6301" y="725"/>
                  </a:lnTo>
                  <a:lnTo>
                    <a:pt x="6301" y="378"/>
                  </a:lnTo>
                  <a:cubicBezTo>
                    <a:pt x="6301" y="158"/>
                    <a:pt x="6144" y="0"/>
                    <a:pt x="5955"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72"/>
            <p:cNvSpPr/>
            <p:nvPr/>
          </p:nvSpPr>
          <p:spPr>
            <a:xfrm>
              <a:off x="1449475" y="4086575"/>
              <a:ext cx="17350" cy="52000"/>
            </a:xfrm>
            <a:custGeom>
              <a:avLst/>
              <a:gdLst/>
              <a:ahLst/>
              <a:cxnLst/>
              <a:rect l="l" t="t" r="r" b="b"/>
              <a:pathLst>
                <a:path w="694" h="2080" extrusionOk="0">
                  <a:moveTo>
                    <a:pt x="1" y="0"/>
                  </a:moveTo>
                  <a:lnTo>
                    <a:pt x="1" y="2080"/>
                  </a:lnTo>
                  <a:lnTo>
                    <a:pt x="694" y="2080"/>
                  </a:lnTo>
                  <a:lnTo>
                    <a:pt x="694"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72"/>
            <p:cNvSpPr/>
            <p:nvPr/>
          </p:nvSpPr>
          <p:spPr>
            <a:xfrm>
              <a:off x="1380175" y="4121225"/>
              <a:ext cx="17350" cy="17350"/>
            </a:xfrm>
            <a:custGeom>
              <a:avLst/>
              <a:gdLst/>
              <a:ahLst/>
              <a:cxnLst/>
              <a:rect l="l" t="t" r="r" b="b"/>
              <a:pathLst>
                <a:path w="694" h="694" extrusionOk="0">
                  <a:moveTo>
                    <a:pt x="0" y="0"/>
                  </a:moveTo>
                  <a:lnTo>
                    <a:pt x="0" y="694"/>
                  </a:lnTo>
                  <a:lnTo>
                    <a:pt x="693" y="694"/>
                  </a:lnTo>
                  <a:lnTo>
                    <a:pt x="693"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72"/>
            <p:cNvSpPr/>
            <p:nvPr/>
          </p:nvSpPr>
          <p:spPr>
            <a:xfrm>
              <a:off x="1518800" y="4051925"/>
              <a:ext cx="18125" cy="86650"/>
            </a:xfrm>
            <a:custGeom>
              <a:avLst/>
              <a:gdLst/>
              <a:ahLst/>
              <a:cxnLst/>
              <a:rect l="l" t="t" r="r" b="b"/>
              <a:pathLst>
                <a:path w="725" h="3466" extrusionOk="0">
                  <a:moveTo>
                    <a:pt x="0" y="0"/>
                  </a:moveTo>
                  <a:lnTo>
                    <a:pt x="0" y="3466"/>
                  </a:lnTo>
                  <a:lnTo>
                    <a:pt x="725" y="3466"/>
                  </a:lnTo>
                  <a:lnTo>
                    <a:pt x="725"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039"/>
        <p:cNvGrpSpPr/>
        <p:nvPr/>
      </p:nvGrpSpPr>
      <p:grpSpPr>
        <a:xfrm>
          <a:off x="0" y="0"/>
          <a:ext cx="0" cy="0"/>
          <a:chOff x="0" y="0"/>
          <a:chExt cx="0" cy="0"/>
        </a:xfrm>
      </p:grpSpPr>
      <p:sp>
        <p:nvSpPr>
          <p:cNvPr id="1040" name="Google Shape;1040;p73"/>
          <p:cNvSpPr/>
          <p:nvPr/>
        </p:nvSpPr>
        <p:spPr>
          <a:xfrm rot="3885666">
            <a:off x="3835814" y="1745160"/>
            <a:ext cx="1538861" cy="1752366"/>
          </a:xfrm>
          <a:custGeom>
            <a:avLst/>
            <a:gdLst/>
            <a:ahLst/>
            <a:cxnLst/>
            <a:rect l="l" t="t" r="r" b="b"/>
            <a:pathLst>
              <a:path w="20123" h="20877" extrusionOk="0">
                <a:moveTo>
                  <a:pt x="10964" y="0"/>
                </a:moveTo>
                <a:cubicBezTo>
                  <a:pt x="10633" y="0"/>
                  <a:pt x="10301" y="19"/>
                  <a:pt x="9970" y="57"/>
                </a:cubicBezTo>
                <a:cubicBezTo>
                  <a:pt x="7113" y="452"/>
                  <a:pt x="4620" y="2245"/>
                  <a:pt x="2918" y="4586"/>
                </a:cubicBezTo>
                <a:cubicBezTo>
                  <a:pt x="1003" y="7230"/>
                  <a:pt x="0" y="10422"/>
                  <a:pt x="122" y="13674"/>
                </a:cubicBezTo>
                <a:cubicBezTo>
                  <a:pt x="122" y="15224"/>
                  <a:pt x="487" y="16774"/>
                  <a:pt x="1247" y="18142"/>
                </a:cubicBezTo>
                <a:cubicBezTo>
                  <a:pt x="2006" y="19510"/>
                  <a:pt x="3313" y="20483"/>
                  <a:pt x="4864" y="20817"/>
                </a:cubicBezTo>
                <a:cubicBezTo>
                  <a:pt x="5114" y="20858"/>
                  <a:pt x="5364" y="20876"/>
                  <a:pt x="5614" y="20876"/>
                </a:cubicBezTo>
                <a:cubicBezTo>
                  <a:pt x="6851" y="20876"/>
                  <a:pt x="8077" y="20421"/>
                  <a:pt x="9241" y="19966"/>
                </a:cubicBezTo>
                <a:lnTo>
                  <a:pt x="14864" y="17777"/>
                </a:lnTo>
                <a:cubicBezTo>
                  <a:pt x="15806" y="17473"/>
                  <a:pt x="16657" y="17018"/>
                  <a:pt x="17417" y="16410"/>
                </a:cubicBezTo>
                <a:lnTo>
                  <a:pt x="17447" y="16410"/>
                </a:lnTo>
                <a:cubicBezTo>
                  <a:pt x="19393" y="14616"/>
                  <a:pt x="20122" y="11090"/>
                  <a:pt x="19849" y="8537"/>
                </a:cubicBezTo>
                <a:cubicBezTo>
                  <a:pt x="19575" y="5832"/>
                  <a:pt x="18238" y="3188"/>
                  <a:pt x="15988" y="1577"/>
                </a:cubicBezTo>
                <a:cubicBezTo>
                  <a:pt x="14526" y="550"/>
                  <a:pt x="12760" y="0"/>
                  <a:pt x="109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73"/>
          <p:cNvSpPr txBox="1">
            <a:spLocks noGrp="1"/>
          </p:cNvSpPr>
          <p:nvPr>
            <p:ph type="ctrTitle" idx="4294967295"/>
          </p:nvPr>
        </p:nvSpPr>
        <p:spPr>
          <a:xfrm>
            <a:off x="3388950" y="1978650"/>
            <a:ext cx="2366100" cy="1186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7500" b="0"/>
              <a:t>think</a:t>
            </a:r>
            <a:endParaRPr sz="7500" b="0"/>
          </a:p>
        </p:txBody>
      </p:sp>
      <p:sp>
        <p:nvSpPr>
          <p:cNvPr id="1042" name="Google Shape;1042;p73"/>
          <p:cNvSpPr txBox="1"/>
          <p:nvPr/>
        </p:nvSpPr>
        <p:spPr>
          <a:xfrm>
            <a:off x="123300" y="1063700"/>
            <a:ext cx="3092700" cy="758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300">
                <a:solidFill>
                  <a:srgbClr val="B7B7B7"/>
                </a:solidFill>
                <a:latin typeface="Sarabun"/>
                <a:ea typeface="Sarabun"/>
                <a:cs typeface="Sarabun"/>
                <a:sym typeface="Sarabun"/>
              </a:rPr>
              <a:t>Believed in the importance of targeting individuals as opposed to targeting industry</a:t>
            </a:r>
            <a:endParaRPr sz="1300">
              <a:solidFill>
                <a:srgbClr val="B7B7B7"/>
              </a:solidFill>
              <a:latin typeface="Sarabun"/>
              <a:ea typeface="Sarabun"/>
              <a:cs typeface="Sarabun"/>
              <a:sym typeface="Sarabun"/>
            </a:endParaRPr>
          </a:p>
        </p:txBody>
      </p:sp>
      <p:sp>
        <p:nvSpPr>
          <p:cNvPr id="1043" name="Google Shape;1043;p73"/>
          <p:cNvSpPr txBox="1"/>
          <p:nvPr/>
        </p:nvSpPr>
        <p:spPr>
          <a:xfrm>
            <a:off x="7343600" y="1867075"/>
            <a:ext cx="1720200" cy="10875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300">
                <a:solidFill>
                  <a:srgbClr val="B7B7B7"/>
                </a:solidFill>
                <a:latin typeface="Sarabun"/>
                <a:ea typeface="Sarabun"/>
                <a:cs typeface="Sarabun"/>
                <a:sym typeface="Sarabun"/>
              </a:rPr>
              <a:t>There are many resources to “get into sustainability”-- people just need to take the initiative</a:t>
            </a:r>
            <a:endParaRPr sz="1300">
              <a:solidFill>
                <a:srgbClr val="B7B7B7"/>
              </a:solidFill>
              <a:latin typeface="Sarabun"/>
              <a:ea typeface="Sarabun"/>
              <a:cs typeface="Sarabun"/>
              <a:sym typeface="Sarabun"/>
            </a:endParaRPr>
          </a:p>
        </p:txBody>
      </p:sp>
      <p:sp>
        <p:nvSpPr>
          <p:cNvPr id="1044" name="Google Shape;1044;p73"/>
          <p:cNvSpPr txBox="1"/>
          <p:nvPr/>
        </p:nvSpPr>
        <p:spPr>
          <a:xfrm>
            <a:off x="713725" y="2010175"/>
            <a:ext cx="2595900" cy="517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300">
                <a:solidFill>
                  <a:srgbClr val="B7B7B7"/>
                </a:solidFill>
                <a:latin typeface="Sarabun"/>
                <a:ea typeface="Sarabun"/>
                <a:cs typeface="Sarabun"/>
                <a:sym typeface="Sarabun"/>
              </a:rPr>
              <a:t>How am I going to juggle all of this? What should I prioritize?</a:t>
            </a:r>
            <a:endParaRPr sz="1300">
              <a:solidFill>
                <a:srgbClr val="B7B7B7"/>
              </a:solidFill>
              <a:latin typeface="Sarabun"/>
              <a:ea typeface="Sarabun"/>
              <a:cs typeface="Sarabun"/>
              <a:sym typeface="Sarabun"/>
            </a:endParaRPr>
          </a:p>
          <a:p>
            <a:pPr marL="0" lvl="0" indent="0" algn="ctr" rtl="0">
              <a:spcBef>
                <a:spcPts val="0"/>
              </a:spcBef>
              <a:spcAft>
                <a:spcPts val="0"/>
              </a:spcAft>
              <a:buNone/>
            </a:pPr>
            <a:endParaRPr sz="1300">
              <a:solidFill>
                <a:srgbClr val="B7B7B7"/>
              </a:solidFill>
              <a:latin typeface="Sarabun"/>
              <a:ea typeface="Sarabun"/>
              <a:cs typeface="Sarabun"/>
              <a:sym typeface="Sarabun"/>
            </a:endParaRPr>
          </a:p>
          <a:p>
            <a:pPr marL="0" lvl="0" indent="0" algn="ctr" rtl="0">
              <a:spcBef>
                <a:spcPts val="0"/>
              </a:spcBef>
              <a:spcAft>
                <a:spcPts val="0"/>
              </a:spcAft>
              <a:buNone/>
            </a:pPr>
            <a:endParaRPr sz="1300">
              <a:solidFill>
                <a:srgbClr val="B7B7B7"/>
              </a:solidFill>
              <a:latin typeface="Sarabun Medium"/>
              <a:ea typeface="Sarabun Medium"/>
              <a:cs typeface="Sarabun Medium"/>
              <a:sym typeface="Sarabun Medium"/>
            </a:endParaRPr>
          </a:p>
        </p:txBody>
      </p:sp>
      <p:sp>
        <p:nvSpPr>
          <p:cNvPr id="1045" name="Google Shape;1045;p73"/>
          <p:cNvSpPr txBox="1"/>
          <p:nvPr/>
        </p:nvSpPr>
        <p:spPr>
          <a:xfrm>
            <a:off x="713725" y="152400"/>
            <a:ext cx="2913300" cy="848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300">
                <a:solidFill>
                  <a:srgbClr val="B7B7B7"/>
                </a:solidFill>
                <a:latin typeface="Sarabun"/>
                <a:ea typeface="Sarabun"/>
                <a:cs typeface="Sarabun"/>
                <a:sym typeface="Sarabun"/>
              </a:rPr>
              <a:t>Younger people better understand the issues at hand, and are much more inclined to engage</a:t>
            </a:r>
            <a:endParaRPr sz="1300">
              <a:solidFill>
                <a:srgbClr val="B7B7B7"/>
              </a:solidFill>
              <a:latin typeface="Sarabun"/>
              <a:ea typeface="Sarabun"/>
              <a:cs typeface="Sarabun"/>
              <a:sym typeface="Sarabun"/>
            </a:endParaRPr>
          </a:p>
        </p:txBody>
      </p:sp>
      <p:sp>
        <p:nvSpPr>
          <p:cNvPr id="1046" name="Google Shape;1046;p73"/>
          <p:cNvSpPr txBox="1"/>
          <p:nvPr/>
        </p:nvSpPr>
        <p:spPr>
          <a:xfrm>
            <a:off x="3484625" y="3497025"/>
            <a:ext cx="1924500" cy="349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300">
                <a:solidFill>
                  <a:srgbClr val="B7B7B7"/>
                </a:solidFill>
                <a:latin typeface="Sarabun"/>
                <a:ea typeface="Sarabun"/>
                <a:cs typeface="Sarabun"/>
                <a:sym typeface="Sarabun"/>
              </a:rPr>
              <a:t>How big of an impact do I make?</a:t>
            </a:r>
            <a:endParaRPr sz="1300">
              <a:solidFill>
                <a:srgbClr val="B7B7B7"/>
              </a:solidFill>
              <a:latin typeface="Sarabun Medium"/>
              <a:ea typeface="Sarabun Medium"/>
              <a:cs typeface="Sarabun Medium"/>
              <a:sym typeface="Sarabun Medium"/>
            </a:endParaRPr>
          </a:p>
        </p:txBody>
      </p:sp>
      <p:sp>
        <p:nvSpPr>
          <p:cNvPr id="1047" name="Google Shape;1047;p73"/>
          <p:cNvSpPr txBox="1"/>
          <p:nvPr/>
        </p:nvSpPr>
        <p:spPr>
          <a:xfrm>
            <a:off x="180875" y="2722588"/>
            <a:ext cx="2655600" cy="1020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300">
                <a:solidFill>
                  <a:srgbClr val="B7B7B7"/>
                </a:solidFill>
                <a:latin typeface="Sarabun"/>
                <a:ea typeface="Sarabun"/>
                <a:cs typeface="Sarabun"/>
                <a:sym typeface="Sarabun"/>
              </a:rPr>
              <a:t>How can we educate our audience/ consumers while making them feel good about what they buy?</a:t>
            </a:r>
            <a:endParaRPr sz="1300">
              <a:solidFill>
                <a:srgbClr val="B7B7B7"/>
              </a:solidFill>
              <a:latin typeface="Sarabun Medium"/>
              <a:ea typeface="Sarabun Medium"/>
              <a:cs typeface="Sarabun Medium"/>
              <a:sym typeface="Sarabun Medium"/>
            </a:endParaRPr>
          </a:p>
        </p:txBody>
      </p:sp>
      <p:sp>
        <p:nvSpPr>
          <p:cNvPr id="1048" name="Google Shape;1048;p73"/>
          <p:cNvSpPr txBox="1"/>
          <p:nvPr/>
        </p:nvSpPr>
        <p:spPr>
          <a:xfrm>
            <a:off x="6216450" y="752725"/>
            <a:ext cx="1897800" cy="10200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300">
                <a:solidFill>
                  <a:srgbClr val="B7B7B7"/>
                </a:solidFill>
                <a:latin typeface="Sarabun"/>
                <a:ea typeface="Sarabun"/>
                <a:cs typeface="Sarabun"/>
                <a:sym typeface="Sarabun"/>
              </a:rPr>
              <a:t>I want to preserve the Earth so my grandkids and their grandkids can also enjoy what I did</a:t>
            </a:r>
            <a:endParaRPr sz="1300">
              <a:solidFill>
                <a:srgbClr val="B7B7B7"/>
              </a:solidFill>
              <a:latin typeface="Sarabun"/>
              <a:ea typeface="Sarabun"/>
              <a:cs typeface="Sarabun"/>
              <a:sym typeface="Sarabun"/>
            </a:endParaRPr>
          </a:p>
        </p:txBody>
      </p:sp>
      <p:sp>
        <p:nvSpPr>
          <p:cNvPr id="1049" name="Google Shape;1049;p73"/>
          <p:cNvSpPr txBox="1"/>
          <p:nvPr/>
        </p:nvSpPr>
        <p:spPr>
          <a:xfrm>
            <a:off x="7689088" y="3268625"/>
            <a:ext cx="1336500" cy="836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300">
                <a:solidFill>
                  <a:srgbClr val="B7B7B7"/>
                </a:solidFill>
                <a:latin typeface="Sarabun"/>
                <a:ea typeface="Sarabun"/>
                <a:cs typeface="Sarabun"/>
                <a:sym typeface="Sarabun"/>
              </a:rPr>
              <a:t>seeing your contribution is a good incentive</a:t>
            </a:r>
            <a:endParaRPr sz="1300">
              <a:solidFill>
                <a:srgbClr val="B7B7B7"/>
              </a:solidFill>
              <a:latin typeface="Sarabun"/>
              <a:ea typeface="Sarabun"/>
              <a:cs typeface="Sarabun"/>
              <a:sym typeface="Sarabun"/>
            </a:endParaRPr>
          </a:p>
        </p:txBody>
      </p:sp>
      <p:sp>
        <p:nvSpPr>
          <p:cNvPr id="1050" name="Google Shape;1050;p73"/>
          <p:cNvSpPr txBox="1"/>
          <p:nvPr/>
        </p:nvSpPr>
        <p:spPr>
          <a:xfrm>
            <a:off x="3504800" y="4179000"/>
            <a:ext cx="2029500" cy="517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300">
                <a:solidFill>
                  <a:srgbClr val="B7B7B7"/>
                </a:solidFill>
                <a:latin typeface="Sarabun"/>
                <a:ea typeface="Sarabun"/>
                <a:cs typeface="Sarabun"/>
                <a:sym typeface="Sarabun"/>
              </a:rPr>
              <a:t>I am excited to learn from this cool textbook</a:t>
            </a:r>
            <a:endParaRPr sz="1300">
              <a:solidFill>
                <a:srgbClr val="B7B7B7"/>
              </a:solidFill>
              <a:latin typeface="Sarabun"/>
              <a:ea typeface="Sarabun"/>
              <a:cs typeface="Sarabun"/>
              <a:sym typeface="Sarabun"/>
            </a:endParaRPr>
          </a:p>
        </p:txBody>
      </p:sp>
      <p:sp>
        <p:nvSpPr>
          <p:cNvPr id="1051" name="Google Shape;1051;p73"/>
          <p:cNvSpPr txBox="1"/>
          <p:nvPr/>
        </p:nvSpPr>
        <p:spPr>
          <a:xfrm>
            <a:off x="5695757" y="3773250"/>
            <a:ext cx="2141400" cy="1087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300">
                <a:solidFill>
                  <a:srgbClr val="B7B7B7"/>
                </a:solidFill>
                <a:latin typeface="Sarabun"/>
                <a:ea typeface="Sarabun"/>
                <a:cs typeface="Sarabun"/>
                <a:sym typeface="Sarabun"/>
              </a:rPr>
              <a:t>thinking about her own personal experiences to living more sustainably and the problems that she runs into</a:t>
            </a:r>
            <a:endParaRPr sz="1300">
              <a:solidFill>
                <a:srgbClr val="B7B7B7"/>
              </a:solidFill>
              <a:latin typeface="Sarabun"/>
              <a:ea typeface="Sarabun"/>
              <a:cs typeface="Sarabun"/>
              <a:sym typeface="Sarabun"/>
            </a:endParaRPr>
          </a:p>
        </p:txBody>
      </p:sp>
      <p:sp>
        <p:nvSpPr>
          <p:cNvPr id="1052" name="Google Shape;1052;p73"/>
          <p:cNvSpPr txBox="1"/>
          <p:nvPr/>
        </p:nvSpPr>
        <p:spPr>
          <a:xfrm>
            <a:off x="3418275" y="998875"/>
            <a:ext cx="2595900" cy="8682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300">
                <a:solidFill>
                  <a:srgbClr val="B7B7B7"/>
                </a:solidFill>
                <a:latin typeface="Sarabun"/>
                <a:ea typeface="Sarabun"/>
                <a:cs typeface="Sarabun"/>
                <a:sym typeface="Sarabun"/>
              </a:rPr>
              <a:t>Much more important to target individuals as an audience vs industry as a whole</a:t>
            </a:r>
            <a:endParaRPr sz="1300">
              <a:solidFill>
                <a:srgbClr val="B7B7B7"/>
              </a:solidFill>
              <a:latin typeface="Sarabun"/>
              <a:ea typeface="Sarabun"/>
              <a:cs typeface="Sarabun"/>
              <a:sym typeface="Sarabun"/>
            </a:endParaRPr>
          </a:p>
        </p:txBody>
      </p:sp>
      <p:sp>
        <p:nvSpPr>
          <p:cNvPr id="1053" name="Google Shape;1053;p73"/>
          <p:cNvSpPr txBox="1"/>
          <p:nvPr/>
        </p:nvSpPr>
        <p:spPr>
          <a:xfrm>
            <a:off x="486675" y="3773250"/>
            <a:ext cx="2595900" cy="751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000" b="1">
                <a:latin typeface="Sarabun"/>
                <a:ea typeface="Sarabun"/>
                <a:cs typeface="Sarabun"/>
                <a:sym typeface="Sarabun"/>
              </a:rPr>
              <a:t>people must be willing to DOWNSIZE to make a difference</a:t>
            </a:r>
            <a:endParaRPr sz="2000" b="1">
              <a:latin typeface="Sarabun"/>
              <a:ea typeface="Sarabun"/>
              <a:cs typeface="Sarabun"/>
              <a:sym typeface="Sarabun"/>
            </a:endParaRPr>
          </a:p>
        </p:txBody>
      </p:sp>
      <p:sp>
        <p:nvSpPr>
          <p:cNvPr id="1054" name="Google Shape;1054;p73"/>
          <p:cNvSpPr txBox="1"/>
          <p:nvPr/>
        </p:nvSpPr>
        <p:spPr>
          <a:xfrm>
            <a:off x="3937375" y="305300"/>
            <a:ext cx="2141400" cy="582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300">
                <a:solidFill>
                  <a:srgbClr val="B7B7B7"/>
                </a:solidFill>
                <a:latin typeface="Sarabun"/>
                <a:ea typeface="Sarabun"/>
                <a:cs typeface="Sarabun"/>
                <a:sym typeface="Sarabun"/>
              </a:rPr>
              <a:t>I’m frustrated with human behavior</a:t>
            </a:r>
            <a:endParaRPr sz="1300">
              <a:solidFill>
                <a:srgbClr val="B7B7B7"/>
              </a:solidFill>
              <a:latin typeface="Sarabun"/>
              <a:ea typeface="Sarabun"/>
              <a:cs typeface="Sarabun"/>
              <a:sym typeface="Sarabun"/>
            </a:endParaRPr>
          </a:p>
        </p:txBody>
      </p:sp>
      <p:sp>
        <p:nvSpPr>
          <p:cNvPr id="1055" name="Google Shape;1055;p73"/>
          <p:cNvSpPr txBox="1"/>
          <p:nvPr/>
        </p:nvSpPr>
        <p:spPr>
          <a:xfrm>
            <a:off x="5945175" y="2310825"/>
            <a:ext cx="1336500" cy="1186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300">
                <a:solidFill>
                  <a:srgbClr val="B7B7B7"/>
                </a:solidFill>
                <a:latin typeface="Sarabun"/>
                <a:ea typeface="Sarabun"/>
                <a:cs typeface="Sarabun"/>
                <a:sym typeface="Sarabun"/>
              </a:rPr>
              <a:t>she is very realistic about the bounds of living sustainably</a:t>
            </a:r>
            <a:endParaRPr sz="1300">
              <a:solidFill>
                <a:srgbClr val="B7B7B7"/>
              </a:solidFill>
              <a:latin typeface="Sarabun"/>
              <a:ea typeface="Sarabun"/>
              <a:cs typeface="Sarabun"/>
              <a:sym typeface="Sarabun"/>
            </a:endParaRPr>
          </a:p>
        </p:txBody>
      </p:sp>
      <p:sp>
        <p:nvSpPr>
          <p:cNvPr id="1056" name="Google Shape;1056;p73"/>
          <p:cNvSpPr/>
          <p:nvPr/>
        </p:nvSpPr>
        <p:spPr>
          <a:xfrm>
            <a:off x="8002700" y="268731"/>
            <a:ext cx="844367" cy="631716"/>
          </a:xfrm>
          <a:custGeom>
            <a:avLst/>
            <a:gdLst/>
            <a:ahLst/>
            <a:cxnLst/>
            <a:rect l="l" t="t" r="r" b="b"/>
            <a:pathLst>
              <a:path w="33025" h="38038" extrusionOk="0">
                <a:moveTo>
                  <a:pt x="11331" y="1"/>
                </a:moveTo>
                <a:cubicBezTo>
                  <a:pt x="9094" y="1"/>
                  <a:pt x="6880" y="807"/>
                  <a:pt x="5138" y="2662"/>
                </a:cubicBezTo>
                <a:cubicBezTo>
                  <a:pt x="267" y="7866"/>
                  <a:pt x="1" y="19340"/>
                  <a:pt x="2602" y="25411"/>
                </a:cubicBezTo>
                <a:cubicBezTo>
                  <a:pt x="5538" y="32016"/>
                  <a:pt x="11609" y="36686"/>
                  <a:pt x="18714" y="37854"/>
                </a:cubicBezTo>
                <a:cubicBezTo>
                  <a:pt x="19549" y="37973"/>
                  <a:pt x="20402" y="38037"/>
                  <a:pt x="21255" y="38037"/>
                </a:cubicBezTo>
                <a:cubicBezTo>
                  <a:pt x="24219" y="38037"/>
                  <a:pt x="27179" y="37261"/>
                  <a:pt x="29355" y="35319"/>
                </a:cubicBezTo>
                <a:cubicBezTo>
                  <a:pt x="32157" y="32783"/>
                  <a:pt x="33024" y="28047"/>
                  <a:pt x="30556" y="25211"/>
                </a:cubicBezTo>
                <a:cubicBezTo>
                  <a:pt x="28187" y="22509"/>
                  <a:pt x="23651" y="22176"/>
                  <a:pt x="21883" y="19074"/>
                </a:cubicBezTo>
                <a:cubicBezTo>
                  <a:pt x="20282" y="16272"/>
                  <a:pt x="21783" y="12769"/>
                  <a:pt x="21683" y="9533"/>
                </a:cubicBezTo>
                <a:cubicBezTo>
                  <a:pt x="21544" y="4103"/>
                  <a:pt x="16378" y="1"/>
                  <a:pt x="11331" y="1"/>
                </a:cubicBezTo>
                <a:close/>
              </a:path>
            </a:pathLst>
          </a:custGeom>
          <a:solidFill>
            <a:srgbClr val="FF5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73"/>
          <p:cNvSpPr/>
          <p:nvPr/>
        </p:nvSpPr>
        <p:spPr>
          <a:xfrm>
            <a:off x="8281076" y="87225"/>
            <a:ext cx="718127" cy="994623"/>
          </a:xfrm>
          <a:custGeom>
            <a:avLst/>
            <a:gdLst/>
            <a:ahLst/>
            <a:cxnLst/>
            <a:rect l="l" t="t" r="r" b="b"/>
            <a:pathLst>
              <a:path w="42008" h="48032" extrusionOk="0">
                <a:moveTo>
                  <a:pt x="10404" y="0"/>
                </a:moveTo>
                <a:cubicBezTo>
                  <a:pt x="8409" y="0"/>
                  <a:pt x="6434" y="413"/>
                  <a:pt x="4469" y="1344"/>
                </a:cubicBezTo>
                <a:cubicBezTo>
                  <a:pt x="1855" y="2560"/>
                  <a:pt x="700" y="4657"/>
                  <a:pt x="335" y="7332"/>
                </a:cubicBezTo>
                <a:cubicBezTo>
                  <a:pt x="1" y="9824"/>
                  <a:pt x="761" y="12073"/>
                  <a:pt x="1855" y="14262"/>
                </a:cubicBezTo>
                <a:cubicBezTo>
                  <a:pt x="3283" y="17119"/>
                  <a:pt x="5381" y="19490"/>
                  <a:pt x="7721" y="21648"/>
                </a:cubicBezTo>
                <a:cubicBezTo>
                  <a:pt x="8572" y="22438"/>
                  <a:pt x="8815" y="23198"/>
                  <a:pt x="8420" y="24353"/>
                </a:cubicBezTo>
                <a:cubicBezTo>
                  <a:pt x="7326" y="27636"/>
                  <a:pt x="6171" y="30949"/>
                  <a:pt x="5685" y="34414"/>
                </a:cubicBezTo>
                <a:cubicBezTo>
                  <a:pt x="5442" y="36086"/>
                  <a:pt x="5472" y="37818"/>
                  <a:pt x="5776" y="39490"/>
                </a:cubicBezTo>
                <a:cubicBezTo>
                  <a:pt x="6323" y="42165"/>
                  <a:pt x="7964" y="44019"/>
                  <a:pt x="10335" y="45265"/>
                </a:cubicBezTo>
                <a:cubicBezTo>
                  <a:pt x="14074" y="47241"/>
                  <a:pt x="18117" y="47910"/>
                  <a:pt x="23071" y="48031"/>
                </a:cubicBezTo>
                <a:cubicBezTo>
                  <a:pt x="24287" y="47879"/>
                  <a:pt x="26293" y="47727"/>
                  <a:pt x="28238" y="47363"/>
                </a:cubicBezTo>
                <a:cubicBezTo>
                  <a:pt x="33862" y="46451"/>
                  <a:pt x="37935" y="43472"/>
                  <a:pt x="40245" y="38183"/>
                </a:cubicBezTo>
                <a:cubicBezTo>
                  <a:pt x="42008" y="34201"/>
                  <a:pt x="41825" y="30432"/>
                  <a:pt x="39333" y="26815"/>
                </a:cubicBezTo>
                <a:cubicBezTo>
                  <a:pt x="38786" y="25995"/>
                  <a:pt x="38208" y="25174"/>
                  <a:pt x="37600" y="24414"/>
                </a:cubicBezTo>
                <a:cubicBezTo>
                  <a:pt x="37266" y="23988"/>
                  <a:pt x="37144" y="23411"/>
                  <a:pt x="37266" y="22833"/>
                </a:cubicBezTo>
                <a:cubicBezTo>
                  <a:pt x="37448" y="21922"/>
                  <a:pt x="37539" y="20979"/>
                  <a:pt x="37479" y="20037"/>
                </a:cubicBezTo>
                <a:cubicBezTo>
                  <a:pt x="37114" y="17058"/>
                  <a:pt x="35776" y="14232"/>
                  <a:pt x="33679" y="12073"/>
                </a:cubicBezTo>
                <a:cubicBezTo>
                  <a:pt x="28633" y="6602"/>
                  <a:pt x="22159" y="2651"/>
                  <a:pt x="15016" y="675"/>
                </a:cubicBezTo>
                <a:cubicBezTo>
                  <a:pt x="13463" y="241"/>
                  <a:pt x="11928" y="0"/>
                  <a:pt x="104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58" name="Google Shape;1058;p73"/>
          <p:cNvGrpSpPr/>
          <p:nvPr/>
        </p:nvGrpSpPr>
        <p:grpSpPr>
          <a:xfrm>
            <a:off x="8250460" y="402502"/>
            <a:ext cx="405000" cy="364468"/>
            <a:chOff x="1310075" y="3980250"/>
            <a:chExt cx="297750" cy="297525"/>
          </a:xfrm>
        </p:grpSpPr>
        <p:sp>
          <p:nvSpPr>
            <p:cNvPr id="1059" name="Google Shape;1059;p73"/>
            <p:cNvSpPr/>
            <p:nvPr/>
          </p:nvSpPr>
          <p:spPr>
            <a:xfrm>
              <a:off x="1310075" y="3980250"/>
              <a:ext cx="297750" cy="297525"/>
            </a:xfrm>
            <a:custGeom>
              <a:avLst/>
              <a:gdLst/>
              <a:ahLst/>
              <a:cxnLst/>
              <a:rect l="l" t="t" r="r" b="b"/>
              <a:pathLst>
                <a:path w="11910" h="11901" extrusionOk="0">
                  <a:moveTo>
                    <a:pt x="3844" y="4946"/>
                  </a:moveTo>
                  <a:cubicBezTo>
                    <a:pt x="4033" y="4946"/>
                    <a:pt x="4190" y="5104"/>
                    <a:pt x="4190" y="5293"/>
                  </a:cubicBezTo>
                  <a:lnTo>
                    <a:pt x="4190" y="6679"/>
                  </a:lnTo>
                  <a:cubicBezTo>
                    <a:pt x="4190" y="6868"/>
                    <a:pt x="4033" y="7026"/>
                    <a:pt x="3844" y="7026"/>
                  </a:cubicBezTo>
                  <a:lnTo>
                    <a:pt x="2458" y="7026"/>
                  </a:lnTo>
                  <a:cubicBezTo>
                    <a:pt x="2269" y="7026"/>
                    <a:pt x="2111" y="6868"/>
                    <a:pt x="2111" y="6679"/>
                  </a:cubicBezTo>
                  <a:lnTo>
                    <a:pt x="2111" y="5293"/>
                  </a:lnTo>
                  <a:cubicBezTo>
                    <a:pt x="2111" y="5104"/>
                    <a:pt x="2269" y="4946"/>
                    <a:pt x="2458" y="4946"/>
                  </a:cubicBezTo>
                  <a:close/>
                  <a:moveTo>
                    <a:pt x="6616" y="3560"/>
                  </a:moveTo>
                  <a:cubicBezTo>
                    <a:pt x="6837" y="3560"/>
                    <a:pt x="6994" y="3718"/>
                    <a:pt x="6994" y="3907"/>
                  </a:cubicBezTo>
                  <a:lnTo>
                    <a:pt x="6994" y="6679"/>
                  </a:lnTo>
                  <a:cubicBezTo>
                    <a:pt x="6994" y="6868"/>
                    <a:pt x="6837" y="7026"/>
                    <a:pt x="6616" y="7026"/>
                  </a:cubicBezTo>
                  <a:lnTo>
                    <a:pt x="5262" y="7026"/>
                  </a:lnTo>
                  <a:cubicBezTo>
                    <a:pt x="5041" y="7026"/>
                    <a:pt x="4884" y="6868"/>
                    <a:pt x="4884" y="6679"/>
                  </a:cubicBezTo>
                  <a:lnTo>
                    <a:pt x="4884" y="3907"/>
                  </a:lnTo>
                  <a:cubicBezTo>
                    <a:pt x="4884" y="3718"/>
                    <a:pt x="5041" y="3560"/>
                    <a:pt x="5262" y="3560"/>
                  </a:cubicBezTo>
                  <a:close/>
                  <a:moveTo>
                    <a:pt x="9389" y="2174"/>
                  </a:moveTo>
                  <a:cubicBezTo>
                    <a:pt x="9578" y="2174"/>
                    <a:pt x="9735" y="2331"/>
                    <a:pt x="9735" y="2520"/>
                  </a:cubicBezTo>
                  <a:lnTo>
                    <a:pt x="9735" y="6679"/>
                  </a:lnTo>
                  <a:cubicBezTo>
                    <a:pt x="9735" y="6868"/>
                    <a:pt x="9578" y="7026"/>
                    <a:pt x="9389" y="7026"/>
                  </a:cubicBezTo>
                  <a:lnTo>
                    <a:pt x="8003" y="7026"/>
                  </a:lnTo>
                  <a:cubicBezTo>
                    <a:pt x="7813" y="7026"/>
                    <a:pt x="7656" y="6868"/>
                    <a:pt x="7656" y="6679"/>
                  </a:cubicBezTo>
                  <a:lnTo>
                    <a:pt x="7656" y="2520"/>
                  </a:lnTo>
                  <a:cubicBezTo>
                    <a:pt x="7656" y="2331"/>
                    <a:pt x="7813" y="2174"/>
                    <a:pt x="8003" y="2174"/>
                  </a:cubicBezTo>
                  <a:close/>
                  <a:moveTo>
                    <a:pt x="5577" y="8412"/>
                  </a:moveTo>
                  <a:lnTo>
                    <a:pt x="5577" y="9105"/>
                  </a:lnTo>
                  <a:lnTo>
                    <a:pt x="5167" y="9105"/>
                  </a:lnTo>
                  <a:lnTo>
                    <a:pt x="5451" y="8412"/>
                  </a:lnTo>
                  <a:close/>
                  <a:moveTo>
                    <a:pt x="6396" y="8412"/>
                  </a:moveTo>
                  <a:lnTo>
                    <a:pt x="6679" y="9105"/>
                  </a:lnTo>
                  <a:lnTo>
                    <a:pt x="6270" y="9105"/>
                  </a:lnTo>
                  <a:lnTo>
                    <a:pt x="6270" y="8412"/>
                  </a:lnTo>
                  <a:close/>
                  <a:moveTo>
                    <a:pt x="5955" y="0"/>
                  </a:moveTo>
                  <a:cubicBezTo>
                    <a:pt x="5766" y="0"/>
                    <a:pt x="5608" y="158"/>
                    <a:pt x="5608" y="378"/>
                  </a:cubicBezTo>
                  <a:lnTo>
                    <a:pt x="5608" y="725"/>
                  </a:lnTo>
                  <a:lnTo>
                    <a:pt x="347" y="725"/>
                  </a:lnTo>
                  <a:cubicBezTo>
                    <a:pt x="158" y="725"/>
                    <a:pt x="0" y="882"/>
                    <a:pt x="0" y="1071"/>
                  </a:cubicBezTo>
                  <a:cubicBezTo>
                    <a:pt x="0" y="1260"/>
                    <a:pt x="158" y="1418"/>
                    <a:pt x="347" y="1418"/>
                  </a:cubicBezTo>
                  <a:lnTo>
                    <a:pt x="725" y="1418"/>
                  </a:lnTo>
                  <a:lnTo>
                    <a:pt x="725" y="7719"/>
                  </a:lnTo>
                  <a:lnTo>
                    <a:pt x="378" y="7719"/>
                  </a:lnTo>
                  <a:cubicBezTo>
                    <a:pt x="158" y="7719"/>
                    <a:pt x="0" y="7876"/>
                    <a:pt x="0" y="8097"/>
                  </a:cubicBezTo>
                  <a:cubicBezTo>
                    <a:pt x="0" y="8286"/>
                    <a:pt x="158" y="8443"/>
                    <a:pt x="378" y="8443"/>
                  </a:cubicBezTo>
                  <a:lnTo>
                    <a:pt x="4726" y="8443"/>
                  </a:lnTo>
                  <a:lnTo>
                    <a:pt x="3560" y="11436"/>
                  </a:lnTo>
                  <a:cubicBezTo>
                    <a:pt x="3466" y="11625"/>
                    <a:pt x="3560" y="11814"/>
                    <a:pt x="3749" y="11877"/>
                  </a:cubicBezTo>
                  <a:cubicBezTo>
                    <a:pt x="3788" y="11893"/>
                    <a:pt x="3831" y="11901"/>
                    <a:pt x="3876" y="11901"/>
                  </a:cubicBezTo>
                  <a:cubicBezTo>
                    <a:pt x="4016" y="11901"/>
                    <a:pt x="4167" y="11824"/>
                    <a:pt x="4190" y="11657"/>
                  </a:cubicBezTo>
                  <a:lnTo>
                    <a:pt x="4947" y="9830"/>
                  </a:lnTo>
                  <a:lnTo>
                    <a:pt x="5608" y="9830"/>
                  </a:lnTo>
                  <a:lnTo>
                    <a:pt x="5608" y="10838"/>
                  </a:lnTo>
                  <a:cubicBezTo>
                    <a:pt x="5608" y="11027"/>
                    <a:pt x="5766" y="11184"/>
                    <a:pt x="5955" y="11184"/>
                  </a:cubicBezTo>
                  <a:cubicBezTo>
                    <a:pt x="6144" y="11184"/>
                    <a:pt x="6301" y="11027"/>
                    <a:pt x="6301" y="10838"/>
                  </a:cubicBezTo>
                  <a:lnTo>
                    <a:pt x="6301" y="9830"/>
                  </a:lnTo>
                  <a:lnTo>
                    <a:pt x="6994" y="9830"/>
                  </a:lnTo>
                  <a:lnTo>
                    <a:pt x="7719" y="11657"/>
                  </a:lnTo>
                  <a:cubicBezTo>
                    <a:pt x="7791" y="11824"/>
                    <a:pt x="7916" y="11901"/>
                    <a:pt x="8042" y="11901"/>
                  </a:cubicBezTo>
                  <a:cubicBezTo>
                    <a:pt x="8082" y="11901"/>
                    <a:pt x="8122" y="11893"/>
                    <a:pt x="8160" y="11877"/>
                  </a:cubicBezTo>
                  <a:cubicBezTo>
                    <a:pt x="8349" y="11783"/>
                    <a:pt x="8444" y="11594"/>
                    <a:pt x="8349" y="11436"/>
                  </a:cubicBezTo>
                  <a:lnTo>
                    <a:pt x="7183" y="8443"/>
                  </a:lnTo>
                  <a:lnTo>
                    <a:pt x="11531" y="8443"/>
                  </a:lnTo>
                  <a:cubicBezTo>
                    <a:pt x="11752" y="8443"/>
                    <a:pt x="11909" y="8286"/>
                    <a:pt x="11909" y="8097"/>
                  </a:cubicBezTo>
                  <a:cubicBezTo>
                    <a:pt x="11909" y="7876"/>
                    <a:pt x="11752" y="7719"/>
                    <a:pt x="11531" y="7719"/>
                  </a:cubicBezTo>
                  <a:lnTo>
                    <a:pt x="11185" y="7719"/>
                  </a:lnTo>
                  <a:lnTo>
                    <a:pt x="11185" y="1418"/>
                  </a:lnTo>
                  <a:lnTo>
                    <a:pt x="11531" y="1418"/>
                  </a:lnTo>
                  <a:cubicBezTo>
                    <a:pt x="11752" y="1418"/>
                    <a:pt x="11909" y="1260"/>
                    <a:pt x="11909" y="1071"/>
                  </a:cubicBezTo>
                  <a:cubicBezTo>
                    <a:pt x="11909" y="882"/>
                    <a:pt x="11752" y="725"/>
                    <a:pt x="11531" y="725"/>
                  </a:cubicBezTo>
                  <a:lnTo>
                    <a:pt x="6301" y="725"/>
                  </a:lnTo>
                  <a:lnTo>
                    <a:pt x="6301" y="378"/>
                  </a:lnTo>
                  <a:cubicBezTo>
                    <a:pt x="6301" y="158"/>
                    <a:pt x="6144" y="0"/>
                    <a:pt x="5955"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73"/>
            <p:cNvSpPr/>
            <p:nvPr/>
          </p:nvSpPr>
          <p:spPr>
            <a:xfrm>
              <a:off x="1449475" y="4086575"/>
              <a:ext cx="17350" cy="52000"/>
            </a:xfrm>
            <a:custGeom>
              <a:avLst/>
              <a:gdLst/>
              <a:ahLst/>
              <a:cxnLst/>
              <a:rect l="l" t="t" r="r" b="b"/>
              <a:pathLst>
                <a:path w="694" h="2080" extrusionOk="0">
                  <a:moveTo>
                    <a:pt x="1" y="0"/>
                  </a:moveTo>
                  <a:lnTo>
                    <a:pt x="1" y="2080"/>
                  </a:lnTo>
                  <a:lnTo>
                    <a:pt x="694" y="2080"/>
                  </a:lnTo>
                  <a:lnTo>
                    <a:pt x="694"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73"/>
            <p:cNvSpPr/>
            <p:nvPr/>
          </p:nvSpPr>
          <p:spPr>
            <a:xfrm>
              <a:off x="1380175" y="4121225"/>
              <a:ext cx="17350" cy="17350"/>
            </a:xfrm>
            <a:custGeom>
              <a:avLst/>
              <a:gdLst/>
              <a:ahLst/>
              <a:cxnLst/>
              <a:rect l="l" t="t" r="r" b="b"/>
              <a:pathLst>
                <a:path w="694" h="694" extrusionOk="0">
                  <a:moveTo>
                    <a:pt x="0" y="0"/>
                  </a:moveTo>
                  <a:lnTo>
                    <a:pt x="0" y="694"/>
                  </a:lnTo>
                  <a:lnTo>
                    <a:pt x="693" y="694"/>
                  </a:lnTo>
                  <a:lnTo>
                    <a:pt x="693"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73"/>
            <p:cNvSpPr/>
            <p:nvPr/>
          </p:nvSpPr>
          <p:spPr>
            <a:xfrm>
              <a:off x="1518800" y="4051925"/>
              <a:ext cx="18125" cy="86650"/>
            </a:xfrm>
            <a:custGeom>
              <a:avLst/>
              <a:gdLst/>
              <a:ahLst/>
              <a:cxnLst/>
              <a:rect l="l" t="t" r="r" b="b"/>
              <a:pathLst>
                <a:path w="725" h="3466" extrusionOk="0">
                  <a:moveTo>
                    <a:pt x="0" y="0"/>
                  </a:moveTo>
                  <a:lnTo>
                    <a:pt x="0" y="3466"/>
                  </a:lnTo>
                  <a:lnTo>
                    <a:pt x="725" y="3466"/>
                  </a:lnTo>
                  <a:lnTo>
                    <a:pt x="725"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066"/>
        <p:cNvGrpSpPr/>
        <p:nvPr/>
      </p:nvGrpSpPr>
      <p:grpSpPr>
        <a:xfrm>
          <a:off x="0" y="0"/>
          <a:ext cx="0" cy="0"/>
          <a:chOff x="0" y="0"/>
          <a:chExt cx="0" cy="0"/>
        </a:xfrm>
      </p:grpSpPr>
      <p:sp>
        <p:nvSpPr>
          <p:cNvPr id="1067" name="Google Shape;1067;p74"/>
          <p:cNvSpPr/>
          <p:nvPr/>
        </p:nvSpPr>
        <p:spPr>
          <a:xfrm rot="3885666">
            <a:off x="3835814" y="1745160"/>
            <a:ext cx="1538861" cy="1752366"/>
          </a:xfrm>
          <a:custGeom>
            <a:avLst/>
            <a:gdLst/>
            <a:ahLst/>
            <a:cxnLst/>
            <a:rect l="l" t="t" r="r" b="b"/>
            <a:pathLst>
              <a:path w="20123" h="20877" extrusionOk="0">
                <a:moveTo>
                  <a:pt x="10964" y="0"/>
                </a:moveTo>
                <a:cubicBezTo>
                  <a:pt x="10633" y="0"/>
                  <a:pt x="10301" y="19"/>
                  <a:pt x="9970" y="57"/>
                </a:cubicBezTo>
                <a:cubicBezTo>
                  <a:pt x="7113" y="452"/>
                  <a:pt x="4620" y="2245"/>
                  <a:pt x="2918" y="4586"/>
                </a:cubicBezTo>
                <a:cubicBezTo>
                  <a:pt x="1003" y="7230"/>
                  <a:pt x="0" y="10422"/>
                  <a:pt x="122" y="13674"/>
                </a:cubicBezTo>
                <a:cubicBezTo>
                  <a:pt x="122" y="15224"/>
                  <a:pt x="487" y="16774"/>
                  <a:pt x="1247" y="18142"/>
                </a:cubicBezTo>
                <a:cubicBezTo>
                  <a:pt x="2006" y="19510"/>
                  <a:pt x="3313" y="20483"/>
                  <a:pt x="4864" y="20817"/>
                </a:cubicBezTo>
                <a:cubicBezTo>
                  <a:pt x="5114" y="20858"/>
                  <a:pt x="5364" y="20876"/>
                  <a:pt x="5614" y="20876"/>
                </a:cubicBezTo>
                <a:cubicBezTo>
                  <a:pt x="6851" y="20876"/>
                  <a:pt x="8077" y="20421"/>
                  <a:pt x="9241" y="19966"/>
                </a:cubicBezTo>
                <a:lnTo>
                  <a:pt x="14864" y="17777"/>
                </a:lnTo>
                <a:cubicBezTo>
                  <a:pt x="15806" y="17473"/>
                  <a:pt x="16657" y="17018"/>
                  <a:pt x="17417" y="16410"/>
                </a:cubicBezTo>
                <a:lnTo>
                  <a:pt x="17447" y="16410"/>
                </a:lnTo>
                <a:cubicBezTo>
                  <a:pt x="19393" y="14616"/>
                  <a:pt x="20122" y="11090"/>
                  <a:pt x="19849" y="8537"/>
                </a:cubicBezTo>
                <a:cubicBezTo>
                  <a:pt x="19575" y="5832"/>
                  <a:pt x="18238" y="3188"/>
                  <a:pt x="15988" y="1577"/>
                </a:cubicBezTo>
                <a:cubicBezTo>
                  <a:pt x="14526" y="550"/>
                  <a:pt x="12760" y="0"/>
                  <a:pt x="109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74"/>
          <p:cNvSpPr txBox="1">
            <a:spLocks noGrp="1"/>
          </p:cNvSpPr>
          <p:nvPr>
            <p:ph type="ctrTitle" idx="4294967295"/>
          </p:nvPr>
        </p:nvSpPr>
        <p:spPr>
          <a:xfrm>
            <a:off x="3388950" y="1978650"/>
            <a:ext cx="2366100" cy="1186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7500" b="0"/>
              <a:t>think</a:t>
            </a:r>
            <a:endParaRPr sz="7500" b="0"/>
          </a:p>
        </p:txBody>
      </p:sp>
      <p:sp>
        <p:nvSpPr>
          <p:cNvPr id="1069" name="Google Shape;1069;p74"/>
          <p:cNvSpPr txBox="1"/>
          <p:nvPr/>
        </p:nvSpPr>
        <p:spPr>
          <a:xfrm>
            <a:off x="123300" y="1063700"/>
            <a:ext cx="3092700" cy="758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300">
                <a:solidFill>
                  <a:srgbClr val="B7B7B7"/>
                </a:solidFill>
                <a:latin typeface="Sarabun"/>
                <a:ea typeface="Sarabun"/>
                <a:cs typeface="Sarabun"/>
                <a:sym typeface="Sarabun"/>
              </a:rPr>
              <a:t>Believed in the importance of targeting individuals as opposed to targeting industry</a:t>
            </a:r>
            <a:endParaRPr sz="1300">
              <a:solidFill>
                <a:srgbClr val="B7B7B7"/>
              </a:solidFill>
              <a:latin typeface="Sarabun"/>
              <a:ea typeface="Sarabun"/>
              <a:cs typeface="Sarabun"/>
              <a:sym typeface="Sarabun"/>
            </a:endParaRPr>
          </a:p>
        </p:txBody>
      </p:sp>
      <p:sp>
        <p:nvSpPr>
          <p:cNvPr id="1070" name="Google Shape;1070;p74"/>
          <p:cNvSpPr txBox="1"/>
          <p:nvPr/>
        </p:nvSpPr>
        <p:spPr>
          <a:xfrm>
            <a:off x="7527450" y="1867075"/>
            <a:ext cx="1536300" cy="10875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100">
                <a:solidFill>
                  <a:srgbClr val="B7B7B7"/>
                </a:solidFill>
                <a:latin typeface="Sarabun"/>
                <a:ea typeface="Sarabun"/>
                <a:cs typeface="Sarabun"/>
                <a:sym typeface="Sarabun"/>
              </a:rPr>
              <a:t>There are many resources to “get into sustainability”-- people just need to take the initiative</a:t>
            </a:r>
            <a:endParaRPr sz="1100">
              <a:solidFill>
                <a:srgbClr val="B7B7B7"/>
              </a:solidFill>
              <a:latin typeface="Sarabun"/>
              <a:ea typeface="Sarabun"/>
              <a:cs typeface="Sarabun"/>
              <a:sym typeface="Sarabun"/>
            </a:endParaRPr>
          </a:p>
        </p:txBody>
      </p:sp>
      <p:sp>
        <p:nvSpPr>
          <p:cNvPr id="1071" name="Google Shape;1071;p74"/>
          <p:cNvSpPr txBox="1"/>
          <p:nvPr/>
        </p:nvSpPr>
        <p:spPr>
          <a:xfrm>
            <a:off x="713725" y="2010175"/>
            <a:ext cx="2595900" cy="517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300">
                <a:solidFill>
                  <a:srgbClr val="B7B7B7"/>
                </a:solidFill>
                <a:latin typeface="Sarabun"/>
                <a:ea typeface="Sarabun"/>
                <a:cs typeface="Sarabun"/>
                <a:sym typeface="Sarabun"/>
              </a:rPr>
              <a:t>How am I going to juggle all of this? What should I prioritize?</a:t>
            </a:r>
            <a:endParaRPr sz="1300">
              <a:solidFill>
                <a:srgbClr val="B7B7B7"/>
              </a:solidFill>
              <a:latin typeface="Sarabun"/>
              <a:ea typeface="Sarabun"/>
              <a:cs typeface="Sarabun"/>
              <a:sym typeface="Sarabun"/>
            </a:endParaRPr>
          </a:p>
          <a:p>
            <a:pPr marL="0" lvl="0" indent="0" algn="ctr" rtl="0">
              <a:spcBef>
                <a:spcPts val="0"/>
              </a:spcBef>
              <a:spcAft>
                <a:spcPts val="0"/>
              </a:spcAft>
              <a:buNone/>
            </a:pPr>
            <a:endParaRPr sz="1300">
              <a:solidFill>
                <a:srgbClr val="B7B7B7"/>
              </a:solidFill>
              <a:latin typeface="Sarabun"/>
              <a:ea typeface="Sarabun"/>
              <a:cs typeface="Sarabun"/>
              <a:sym typeface="Sarabun"/>
            </a:endParaRPr>
          </a:p>
          <a:p>
            <a:pPr marL="0" lvl="0" indent="0" algn="ctr" rtl="0">
              <a:spcBef>
                <a:spcPts val="0"/>
              </a:spcBef>
              <a:spcAft>
                <a:spcPts val="0"/>
              </a:spcAft>
              <a:buNone/>
            </a:pPr>
            <a:endParaRPr sz="1300">
              <a:solidFill>
                <a:srgbClr val="B7B7B7"/>
              </a:solidFill>
              <a:latin typeface="Sarabun Medium"/>
              <a:ea typeface="Sarabun Medium"/>
              <a:cs typeface="Sarabun Medium"/>
              <a:sym typeface="Sarabun Medium"/>
            </a:endParaRPr>
          </a:p>
        </p:txBody>
      </p:sp>
      <p:sp>
        <p:nvSpPr>
          <p:cNvPr id="1072" name="Google Shape;1072;p74"/>
          <p:cNvSpPr txBox="1"/>
          <p:nvPr/>
        </p:nvSpPr>
        <p:spPr>
          <a:xfrm>
            <a:off x="713725" y="152400"/>
            <a:ext cx="2913300" cy="848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300">
                <a:solidFill>
                  <a:srgbClr val="B7B7B7"/>
                </a:solidFill>
                <a:latin typeface="Sarabun"/>
                <a:ea typeface="Sarabun"/>
                <a:cs typeface="Sarabun"/>
                <a:sym typeface="Sarabun"/>
              </a:rPr>
              <a:t>Younger people better understand the issues at hand, and are much more inclined to engage</a:t>
            </a:r>
            <a:endParaRPr sz="1300">
              <a:solidFill>
                <a:srgbClr val="B7B7B7"/>
              </a:solidFill>
              <a:latin typeface="Sarabun"/>
              <a:ea typeface="Sarabun"/>
              <a:cs typeface="Sarabun"/>
              <a:sym typeface="Sarabun"/>
            </a:endParaRPr>
          </a:p>
        </p:txBody>
      </p:sp>
      <p:sp>
        <p:nvSpPr>
          <p:cNvPr id="1073" name="Google Shape;1073;p74"/>
          <p:cNvSpPr txBox="1"/>
          <p:nvPr/>
        </p:nvSpPr>
        <p:spPr>
          <a:xfrm>
            <a:off x="3484625" y="3497025"/>
            <a:ext cx="1924500" cy="349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300">
                <a:solidFill>
                  <a:srgbClr val="B7B7B7"/>
                </a:solidFill>
                <a:latin typeface="Sarabun"/>
                <a:ea typeface="Sarabun"/>
                <a:cs typeface="Sarabun"/>
                <a:sym typeface="Sarabun"/>
              </a:rPr>
              <a:t>How big of an impact do I make?</a:t>
            </a:r>
            <a:endParaRPr sz="1300">
              <a:solidFill>
                <a:srgbClr val="B7B7B7"/>
              </a:solidFill>
              <a:latin typeface="Sarabun Medium"/>
              <a:ea typeface="Sarabun Medium"/>
              <a:cs typeface="Sarabun Medium"/>
              <a:sym typeface="Sarabun Medium"/>
            </a:endParaRPr>
          </a:p>
        </p:txBody>
      </p:sp>
      <p:sp>
        <p:nvSpPr>
          <p:cNvPr id="1074" name="Google Shape;1074;p74"/>
          <p:cNvSpPr txBox="1"/>
          <p:nvPr/>
        </p:nvSpPr>
        <p:spPr>
          <a:xfrm>
            <a:off x="180875" y="2722588"/>
            <a:ext cx="2655600" cy="1020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300">
                <a:solidFill>
                  <a:srgbClr val="B7B7B7"/>
                </a:solidFill>
                <a:latin typeface="Sarabun"/>
                <a:ea typeface="Sarabun"/>
                <a:cs typeface="Sarabun"/>
                <a:sym typeface="Sarabun"/>
              </a:rPr>
              <a:t>How can we educate our audience/ consumers while making them feel good about what they buy?</a:t>
            </a:r>
            <a:endParaRPr sz="1300">
              <a:solidFill>
                <a:srgbClr val="B7B7B7"/>
              </a:solidFill>
              <a:latin typeface="Sarabun Medium"/>
              <a:ea typeface="Sarabun Medium"/>
              <a:cs typeface="Sarabun Medium"/>
              <a:sym typeface="Sarabun Medium"/>
            </a:endParaRPr>
          </a:p>
        </p:txBody>
      </p:sp>
      <p:sp>
        <p:nvSpPr>
          <p:cNvPr id="1075" name="Google Shape;1075;p74"/>
          <p:cNvSpPr txBox="1"/>
          <p:nvPr/>
        </p:nvSpPr>
        <p:spPr>
          <a:xfrm>
            <a:off x="6216450" y="752725"/>
            <a:ext cx="1897800" cy="10200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300">
                <a:solidFill>
                  <a:srgbClr val="B7B7B7"/>
                </a:solidFill>
                <a:latin typeface="Sarabun"/>
                <a:ea typeface="Sarabun"/>
                <a:cs typeface="Sarabun"/>
                <a:sym typeface="Sarabun"/>
              </a:rPr>
              <a:t>I want to preserve the Earth so my grandkids and their grandkids can also enjoy what I did</a:t>
            </a:r>
            <a:endParaRPr sz="1300">
              <a:solidFill>
                <a:srgbClr val="B7B7B7"/>
              </a:solidFill>
              <a:latin typeface="Sarabun"/>
              <a:ea typeface="Sarabun"/>
              <a:cs typeface="Sarabun"/>
              <a:sym typeface="Sarabun"/>
            </a:endParaRPr>
          </a:p>
        </p:txBody>
      </p:sp>
      <p:sp>
        <p:nvSpPr>
          <p:cNvPr id="1076" name="Google Shape;1076;p74"/>
          <p:cNvSpPr txBox="1"/>
          <p:nvPr/>
        </p:nvSpPr>
        <p:spPr>
          <a:xfrm>
            <a:off x="7689088" y="3268625"/>
            <a:ext cx="1336500" cy="836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300">
                <a:solidFill>
                  <a:srgbClr val="B7B7B7"/>
                </a:solidFill>
                <a:latin typeface="Sarabun"/>
                <a:ea typeface="Sarabun"/>
                <a:cs typeface="Sarabun"/>
                <a:sym typeface="Sarabun"/>
              </a:rPr>
              <a:t>seeing your contribution is a good incentive</a:t>
            </a:r>
            <a:endParaRPr sz="1300">
              <a:solidFill>
                <a:srgbClr val="B7B7B7"/>
              </a:solidFill>
              <a:latin typeface="Sarabun"/>
              <a:ea typeface="Sarabun"/>
              <a:cs typeface="Sarabun"/>
              <a:sym typeface="Sarabun"/>
            </a:endParaRPr>
          </a:p>
        </p:txBody>
      </p:sp>
      <p:sp>
        <p:nvSpPr>
          <p:cNvPr id="1077" name="Google Shape;1077;p74"/>
          <p:cNvSpPr txBox="1"/>
          <p:nvPr/>
        </p:nvSpPr>
        <p:spPr>
          <a:xfrm>
            <a:off x="3504800" y="4179000"/>
            <a:ext cx="2029500" cy="517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300">
                <a:solidFill>
                  <a:srgbClr val="B7B7B7"/>
                </a:solidFill>
                <a:latin typeface="Sarabun"/>
                <a:ea typeface="Sarabun"/>
                <a:cs typeface="Sarabun"/>
                <a:sym typeface="Sarabun"/>
              </a:rPr>
              <a:t>I am excited to learn from this cool textbook</a:t>
            </a:r>
            <a:endParaRPr sz="1300">
              <a:solidFill>
                <a:srgbClr val="B7B7B7"/>
              </a:solidFill>
              <a:latin typeface="Sarabun"/>
              <a:ea typeface="Sarabun"/>
              <a:cs typeface="Sarabun"/>
              <a:sym typeface="Sarabun"/>
            </a:endParaRPr>
          </a:p>
        </p:txBody>
      </p:sp>
      <p:sp>
        <p:nvSpPr>
          <p:cNvPr id="1078" name="Google Shape;1078;p74"/>
          <p:cNvSpPr txBox="1"/>
          <p:nvPr/>
        </p:nvSpPr>
        <p:spPr>
          <a:xfrm>
            <a:off x="5695757" y="3773250"/>
            <a:ext cx="2141400" cy="1087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300">
                <a:solidFill>
                  <a:srgbClr val="B7B7B7"/>
                </a:solidFill>
                <a:latin typeface="Sarabun"/>
                <a:ea typeface="Sarabun"/>
                <a:cs typeface="Sarabun"/>
                <a:sym typeface="Sarabun"/>
              </a:rPr>
              <a:t>thinking about her own personal experiences to living more sustainably and the problems that she runs into</a:t>
            </a:r>
            <a:endParaRPr sz="1300">
              <a:solidFill>
                <a:srgbClr val="B7B7B7"/>
              </a:solidFill>
              <a:latin typeface="Sarabun"/>
              <a:ea typeface="Sarabun"/>
              <a:cs typeface="Sarabun"/>
              <a:sym typeface="Sarabun"/>
            </a:endParaRPr>
          </a:p>
        </p:txBody>
      </p:sp>
      <p:sp>
        <p:nvSpPr>
          <p:cNvPr id="1079" name="Google Shape;1079;p74"/>
          <p:cNvSpPr txBox="1"/>
          <p:nvPr/>
        </p:nvSpPr>
        <p:spPr>
          <a:xfrm>
            <a:off x="3418275" y="998875"/>
            <a:ext cx="2595900" cy="8682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300">
                <a:solidFill>
                  <a:srgbClr val="B7B7B7"/>
                </a:solidFill>
                <a:latin typeface="Sarabun"/>
                <a:ea typeface="Sarabun"/>
                <a:cs typeface="Sarabun"/>
                <a:sym typeface="Sarabun"/>
              </a:rPr>
              <a:t>Much more important to target individuals as an audience vs industry as a whole</a:t>
            </a:r>
            <a:endParaRPr sz="1300">
              <a:solidFill>
                <a:srgbClr val="B7B7B7"/>
              </a:solidFill>
              <a:latin typeface="Sarabun"/>
              <a:ea typeface="Sarabun"/>
              <a:cs typeface="Sarabun"/>
              <a:sym typeface="Sarabun"/>
            </a:endParaRPr>
          </a:p>
        </p:txBody>
      </p:sp>
      <p:sp>
        <p:nvSpPr>
          <p:cNvPr id="1080" name="Google Shape;1080;p74"/>
          <p:cNvSpPr txBox="1"/>
          <p:nvPr/>
        </p:nvSpPr>
        <p:spPr>
          <a:xfrm>
            <a:off x="486675" y="3773250"/>
            <a:ext cx="2595900" cy="751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000" b="1">
                <a:latin typeface="Sarabun"/>
                <a:ea typeface="Sarabun"/>
                <a:cs typeface="Sarabun"/>
                <a:sym typeface="Sarabun"/>
              </a:rPr>
              <a:t>people must be willing to DOWNSIZE to make a difference</a:t>
            </a:r>
            <a:endParaRPr sz="2000" b="1">
              <a:latin typeface="Sarabun"/>
              <a:ea typeface="Sarabun"/>
              <a:cs typeface="Sarabun"/>
              <a:sym typeface="Sarabun"/>
            </a:endParaRPr>
          </a:p>
        </p:txBody>
      </p:sp>
      <p:sp>
        <p:nvSpPr>
          <p:cNvPr id="1081" name="Google Shape;1081;p74"/>
          <p:cNvSpPr txBox="1"/>
          <p:nvPr/>
        </p:nvSpPr>
        <p:spPr>
          <a:xfrm>
            <a:off x="3937375" y="305300"/>
            <a:ext cx="2141400" cy="582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300">
                <a:solidFill>
                  <a:srgbClr val="B7B7B7"/>
                </a:solidFill>
                <a:latin typeface="Sarabun"/>
                <a:ea typeface="Sarabun"/>
                <a:cs typeface="Sarabun"/>
                <a:sym typeface="Sarabun"/>
              </a:rPr>
              <a:t>I’m frustrated with human behavior</a:t>
            </a:r>
            <a:endParaRPr sz="1300">
              <a:solidFill>
                <a:srgbClr val="B7B7B7"/>
              </a:solidFill>
              <a:latin typeface="Sarabun"/>
              <a:ea typeface="Sarabun"/>
              <a:cs typeface="Sarabun"/>
              <a:sym typeface="Sarabun"/>
            </a:endParaRPr>
          </a:p>
        </p:txBody>
      </p:sp>
      <p:sp>
        <p:nvSpPr>
          <p:cNvPr id="1082" name="Google Shape;1082;p74"/>
          <p:cNvSpPr txBox="1"/>
          <p:nvPr/>
        </p:nvSpPr>
        <p:spPr>
          <a:xfrm>
            <a:off x="5725875" y="1978650"/>
            <a:ext cx="1924500" cy="1186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000" b="1">
                <a:latin typeface="Sarabun"/>
                <a:ea typeface="Sarabun"/>
                <a:cs typeface="Sarabun"/>
                <a:sym typeface="Sarabun"/>
              </a:rPr>
              <a:t>she is very realistic about the bounds of living sustainably</a:t>
            </a:r>
            <a:endParaRPr sz="2000" b="1">
              <a:latin typeface="Sarabun"/>
              <a:ea typeface="Sarabun"/>
              <a:cs typeface="Sarabun"/>
              <a:sym typeface="Sarabun"/>
            </a:endParaRPr>
          </a:p>
        </p:txBody>
      </p:sp>
      <p:sp>
        <p:nvSpPr>
          <p:cNvPr id="1083" name="Google Shape;1083;p74"/>
          <p:cNvSpPr/>
          <p:nvPr/>
        </p:nvSpPr>
        <p:spPr>
          <a:xfrm>
            <a:off x="8002700" y="268731"/>
            <a:ext cx="844367" cy="631716"/>
          </a:xfrm>
          <a:custGeom>
            <a:avLst/>
            <a:gdLst/>
            <a:ahLst/>
            <a:cxnLst/>
            <a:rect l="l" t="t" r="r" b="b"/>
            <a:pathLst>
              <a:path w="33025" h="38038" extrusionOk="0">
                <a:moveTo>
                  <a:pt x="11331" y="1"/>
                </a:moveTo>
                <a:cubicBezTo>
                  <a:pt x="9094" y="1"/>
                  <a:pt x="6880" y="807"/>
                  <a:pt x="5138" y="2662"/>
                </a:cubicBezTo>
                <a:cubicBezTo>
                  <a:pt x="267" y="7866"/>
                  <a:pt x="1" y="19340"/>
                  <a:pt x="2602" y="25411"/>
                </a:cubicBezTo>
                <a:cubicBezTo>
                  <a:pt x="5538" y="32016"/>
                  <a:pt x="11609" y="36686"/>
                  <a:pt x="18714" y="37854"/>
                </a:cubicBezTo>
                <a:cubicBezTo>
                  <a:pt x="19549" y="37973"/>
                  <a:pt x="20402" y="38037"/>
                  <a:pt x="21255" y="38037"/>
                </a:cubicBezTo>
                <a:cubicBezTo>
                  <a:pt x="24219" y="38037"/>
                  <a:pt x="27179" y="37261"/>
                  <a:pt x="29355" y="35319"/>
                </a:cubicBezTo>
                <a:cubicBezTo>
                  <a:pt x="32157" y="32783"/>
                  <a:pt x="33024" y="28047"/>
                  <a:pt x="30556" y="25211"/>
                </a:cubicBezTo>
                <a:cubicBezTo>
                  <a:pt x="28187" y="22509"/>
                  <a:pt x="23651" y="22176"/>
                  <a:pt x="21883" y="19074"/>
                </a:cubicBezTo>
                <a:cubicBezTo>
                  <a:pt x="20282" y="16272"/>
                  <a:pt x="21783" y="12769"/>
                  <a:pt x="21683" y="9533"/>
                </a:cubicBezTo>
                <a:cubicBezTo>
                  <a:pt x="21544" y="4103"/>
                  <a:pt x="16378" y="1"/>
                  <a:pt x="11331" y="1"/>
                </a:cubicBezTo>
                <a:close/>
              </a:path>
            </a:pathLst>
          </a:custGeom>
          <a:solidFill>
            <a:srgbClr val="FF5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74"/>
          <p:cNvSpPr/>
          <p:nvPr/>
        </p:nvSpPr>
        <p:spPr>
          <a:xfrm>
            <a:off x="8281076" y="87225"/>
            <a:ext cx="718127" cy="994623"/>
          </a:xfrm>
          <a:custGeom>
            <a:avLst/>
            <a:gdLst/>
            <a:ahLst/>
            <a:cxnLst/>
            <a:rect l="l" t="t" r="r" b="b"/>
            <a:pathLst>
              <a:path w="42008" h="48032" extrusionOk="0">
                <a:moveTo>
                  <a:pt x="10404" y="0"/>
                </a:moveTo>
                <a:cubicBezTo>
                  <a:pt x="8409" y="0"/>
                  <a:pt x="6434" y="413"/>
                  <a:pt x="4469" y="1344"/>
                </a:cubicBezTo>
                <a:cubicBezTo>
                  <a:pt x="1855" y="2560"/>
                  <a:pt x="700" y="4657"/>
                  <a:pt x="335" y="7332"/>
                </a:cubicBezTo>
                <a:cubicBezTo>
                  <a:pt x="1" y="9824"/>
                  <a:pt x="761" y="12073"/>
                  <a:pt x="1855" y="14262"/>
                </a:cubicBezTo>
                <a:cubicBezTo>
                  <a:pt x="3283" y="17119"/>
                  <a:pt x="5381" y="19490"/>
                  <a:pt x="7721" y="21648"/>
                </a:cubicBezTo>
                <a:cubicBezTo>
                  <a:pt x="8572" y="22438"/>
                  <a:pt x="8815" y="23198"/>
                  <a:pt x="8420" y="24353"/>
                </a:cubicBezTo>
                <a:cubicBezTo>
                  <a:pt x="7326" y="27636"/>
                  <a:pt x="6171" y="30949"/>
                  <a:pt x="5685" y="34414"/>
                </a:cubicBezTo>
                <a:cubicBezTo>
                  <a:pt x="5442" y="36086"/>
                  <a:pt x="5472" y="37818"/>
                  <a:pt x="5776" y="39490"/>
                </a:cubicBezTo>
                <a:cubicBezTo>
                  <a:pt x="6323" y="42165"/>
                  <a:pt x="7964" y="44019"/>
                  <a:pt x="10335" y="45265"/>
                </a:cubicBezTo>
                <a:cubicBezTo>
                  <a:pt x="14074" y="47241"/>
                  <a:pt x="18117" y="47910"/>
                  <a:pt x="23071" y="48031"/>
                </a:cubicBezTo>
                <a:cubicBezTo>
                  <a:pt x="24287" y="47879"/>
                  <a:pt x="26293" y="47727"/>
                  <a:pt x="28238" y="47363"/>
                </a:cubicBezTo>
                <a:cubicBezTo>
                  <a:pt x="33862" y="46451"/>
                  <a:pt x="37935" y="43472"/>
                  <a:pt x="40245" y="38183"/>
                </a:cubicBezTo>
                <a:cubicBezTo>
                  <a:pt x="42008" y="34201"/>
                  <a:pt x="41825" y="30432"/>
                  <a:pt x="39333" y="26815"/>
                </a:cubicBezTo>
                <a:cubicBezTo>
                  <a:pt x="38786" y="25995"/>
                  <a:pt x="38208" y="25174"/>
                  <a:pt x="37600" y="24414"/>
                </a:cubicBezTo>
                <a:cubicBezTo>
                  <a:pt x="37266" y="23988"/>
                  <a:pt x="37144" y="23411"/>
                  <a:pt x="37266" y="22833"/>
                </a:cubicBezTo>
                <a:cubicBezTo>
                  <a:pt x="37448" y="21922"/>
                  <a:pt x="37539" y="20979"/>
                  <a:pt x="37479" y="20037"/>
                </a:cubicBezTo>
                <a:cubicBezTo>
                  <a:pt x="37114" y="17058"/>
                  <a:pt x="35776" y="14232"/>
                  <a:pt x="33679" y="12073"/>
                </a:cubicBezTo>
                <a:cubicBezTo>
                  <a:pt x="28633" y="6602"/>
                  <a:pt x="22159" y="2651"/>
                  <a:pt x="15016" y="675"/>
                </a:cubicBezTo>
                <a:cubicBezTo>
                  <a:pt x="13463" y="241"/>
                  <a:pt x="11928" y="0"/>
                  <a:pt x="104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85" name="Google Shape;1085;p74"/>
          <p:cNvGrpSpPr/>
          <p:nvPr/>
        </p:nvGrpSpPr>
        <p:grpSpPr>
          <a:xfrm>
            <a:off x="8250460" y="402502"/>
            <a:ext cx="405000" cy="364468"/>
            <a:chOff x="1310075" y="3980250"/>
            <a:chExt cx="297750" cy="297525"/>
          </a:xfrm>
        </p:grpSpPr>
        <p:sp>
          <p:nvSpPr>
            <p:cNvPr id="1086" name="Google Shape;1086;p74"/>
            <p:cNvSpPr/>
            <p:nvPr/>
          </p:nvSpPr>
          <p:spPr>
            <a:xfrm>
              <a:off x="1310075" y="3980250"/>
              <a:ext cx="297750" cy="297525"/>
            </a:xfrm>
            <a:custGeom>
              <a:avLst/>
              <a:gdLst/>
              <a:ahLst/>
              <a:cxnLst/>
              <a:rect l="l" t="t" r="r" b="b"/>
              <a:pathLst>
                <a:path w="11910" h="11901" extrusionOk="0">
                  <a:moveTo>
                    <a:pt x="3844" y="4946"/>
                  </a:moveTo>
                  <a:cubicBezTo>
                    <a:pt x="4033" y="4946"/>
                    <a:pt x="4190" y="5104"/>
                    <a:pt x="4190" y="5293"/>
                  </a:cubicBezTo>
                  <a:lnTo>
                    <a:pt x="4190" y="6679"/>
                  </a:lnTo>
                  <a:cubicBezTo>
                    <a:pt x="4190" y="6868"/>
                    <a:pt x="4033" y="7026"/>
                    <a:pt x="3844" y="7026"/>
                  </a:cubicBezTo>
                  <a:lnTo>
                    <a:pt x="2458" y="7026"/>
                  </a:lnTo>
                  <a:cubicBezTo>
                    <a:pt x="2269" y="7026"/>
                    <a:pt x="2111" y="6868"/>
                    <a:pt x="2111" y="6679"/>
                  </a:cubicBezTo>
                  <a:lnTo>
                    <a:pt x="2111" y="5293"/>
                  </a:lnTo>
                  <a:cubicBezTo>
                    <a:pt x="2111" y="5104"/>
                    <a:pt x="2269" y="4946"/>
                    <a:pt x="2458" y="4946"/>
                  </a:cubicBezTo>
                  <a:close/>
                  <a:moveTo>
                    <a:pt x="6616" y="3560"/>
                  </a:moveTo>
                  <a:cubicBezTo>
                    <a:pt x="6837" y="3560"/>
                    <a:pt x="6994" y="3718"/>
                    <a:pt x="6994" y="3907"/>
                  </a:cubicBezTo>
                  <a:lnTo>
                    <a:pt x="6994" y="6679"/>
                  </a:lnTo>
                  <a:cubicBezTo>
                    <a:pt x="6994" y="6868"/>
                    <a:pt x="6837" y="7026"/>
                    <a:pt x="6616" y="7026"/>
                  </a:cubicBezTo>
                  <a:lnTo>
                    <a:pt x="5262" y="7026"/>
                  </a:lnTo>
                  <a:cubicBezTo>
                    <a:pt x="5041" y="7026"/>
                    <a:pt x="4884" y="6868"/>
                    <a:pt x="4884" y="6679"/>
                  </a:cubicBezTo>
                  <a:lnTo>
                    <a:pt x="4884" y="3907"/>
                  </a:lnTo>
                  <a:cubicBezTo>
                    <a:pt x="4884" y="3718"/>
                    <a:pt x="5041" y="3560"/>
                    <a:pt x="5262" y="3560"/>
                  </a:cubicBezTo>
                  <a:close/>
                  <a:moveTo>
                    <a:pt x="9389" y="2174"/>
                  </a:moveTo>
                  <a:cubicBezTo>
                    <a:pt x="9578" y="2174"/>
                    <a:pt x="9735" y="2331"/>
                    <a:pt x="9735" y="2520"/>
                  </a:cubicBezTo>
                  <a:lnTo>
                    <a:pt x="9735" y="6679"/>
                  </a:lnTo>
                  <a:cubicBezTo>
                    <a:pt x="9735" y="6868"/>
                    <a:pt x="9578" y="7026"/>
                    <a:pt x="9389" y="7026"/>
                  </a:cubicBezTo>
                  <a:lnTo>
                    <a:pt x="8003" y="7026"/>
                  </a:lnTo>
                  <a:cubicBezTo>
                    <a:pt x="7813" y="7026"/>
                    <a:pt x="7656" y="6868"/>
                    <a:pt x="7656" y="6679"/>
                  </a:cubicBezTo>
                  <a:lnTo>
                    <a:pt x="7656" y="2520"/>
                  </a:lnTo>
                  <a:cubicBezTo>
                    <a:pt x="7656" y="2331"/>
                    <a:pt x="7813" y="2174"/>
                    <a:pt x="8003" y="2174"/>
                  </a:cubicBezTo>
                  <a:close/>
                  <a:moveTo>
                    <a:pt x="5577" y="8412"/>
                  </a:moveTo>
                  <a:lnTo>
                    <a:pt x="5577" y="9105"/>
                  </a:lnTo>
                  <a:lnTo>
                    <a:pt x="5167" y="9105"/>
                  </a:lnTo>
                  <a:lnTo>
                    <a:pt x="5451" y="8412"/>
                  </a:lnTo>
                  <a:close/>
                  <a:moveTo>
                    <a:pt x="6396" y="8412"/>
                  </a:moveTo>
                  <a:lnTo>
                    <a:pt x="6679" y="9105"/>
                  </a:lnTo>
                  <a:lnTo>
                    <a:pt x="6270" y="9105"/>
                  </a:lnTo>
                  <a:lnTo>
                    <a:pt x="6270" y="8412"/>
                  </a:lnTo>
                  <a:close/>
                  <a:moveTo>
                    <a:pt x="5955" y="0"/>
                  </a:moveTo>
                  <a:cubicBezTo>
                    <a:pt x="5766" y="0"/>
                    <a:pt x="5608" y="158"/>
                    <a:pt x="5608" y="378"/>
                  </a:cubicBezTo>
                  <a:lnTo>
                    <a:pt x="5608" y="725"/>
                  </a:lnTo>
                  <a:lnTo>
                    <a:pt x="347" y="725"/>
                  </a:lnTo>
                  <a:cubicBezTo>
                    <a:pt x="158" y="725"/>
                    <a:pt x="0" y="882"/>
                    <a:pt x="0" y="1071"/>
                  </a:cubicBezTo>
                  <a:cubicBezTo>
                    <a:pt x="0" y="1260"/>
                    <a:pt x="158" y="1418"/>
                    <a:pt x="347" y="1418"/>
                  </a:cubicBezTo>
                  <a:lnTo>
                    <a:pt x="725" y="1418"/>
                  </a:lnTo>
                  <a:lnTo>
                    <a:pt x="725" y="7719"/>
                  </a:lnTo>
                  <a:lnTo>
                    <a:pt x="378" y="7719"/>
                  </a:lnTo>
                  <a:cubicBezTo>
                    <a:pt x="158" y="7719"/>
                    <a:pt x="0" y="7876"/>
                    <a:pt x="0" y="8097"/>
                  </a:cubicBezTo>
                  <a:cubicBezTo>
                    <a:pt x="0" y="8286"/>
                    <a:pt x="158" y="8443"/>
                    <a:pt x="378" y="8443"/>
                  </a:cubicBezTo>
                  <a:lnTo>
                    <a:pt x="4726" y="8443"/>
                  </a:lnTo>
                  <a:lnTo>
                    <a:pt x="3560" y="11436"/>
                  </a:lnTo>
                  <a:cubicBezTo>
                    <a:pt x="3466" y="11625"/>
                    <a:pt x="3560" y="11814"/>
                    <a:pt x="3749" y="11877"/>
                  </a:cubicBezTo>
                  <a:cubicBezTo>
                    <a:pt x="3788" y="11893"/>
                    <a:pt x="3831" y="11901"/>
                    <a:pt x="3876" y="11901"/>
                  </a:cubicBezTo>
                  <a:cubicBezTo>
                    <a:pt x="4016" y="11901"/>
                    <a:pt x="4167" y="11824"/>
                    <a:pt x="4190" y="11657"/>
                  </a:cubicBezTo>
                  <a:lnTo>
                    <a:pt x="4947" y="9830"/>
                  </a:lnTo>
                  <a:lnTo>
                    <a:pt x="5608" y="9830"/>
                  </a:lnTo>
                  <a:lnTo>
                    <a:pt x="5608" y="10838"/>
                  </a:lnTo>
                  <a:cubicBezTo>
                    <a:pt x="5608" y="11027"/>
                    <a:pt x="5766" y="11184"/>
                    <a:pt x="5955" y="11184"/>
                  </a:cubicBezTo>
                  <a:cubicBezTo>
                    <a:pt x="6144" y="11184"/>
                    <a:pt x="6301" y="11027"/>
                    <a:pt x="6301" y="10838"/>
                  </a:cubicBezTo>
                  <a:lnTo>
                    <a:pt x="6301" y="9830"/>
                  </a:lnTo>
                  <a:lnTo>
                    <a:pt x="6994" y="9830"/>
                  </a:lnTo>
                  <a:lnTo>
                    <a:pt x="7719" y="11657"/>
                  </a:lnTo>
                  <a:cubicBezTo>
                    <a:pt x="7791" y="11824"/>
                    <a:pt x="7916" y="11901"/>
                    <a:pt x="8042" y="11901"/>
                  </a:cubicBezTo>
                  <a:cubicBezTo>
                    <a:pt x="8082" y="11901"/>
                    <a:pt x="8122" y="11893"/>
                    <a:pt x="8160" y="11877"/>
                  </a:cubicBezTo>
                  <a:cubicBezTo>
                    <a:pt x="8349" y="11783"/>
                    <a:pt x="8444" y="11594"/>
                    <a:pt x="8349" y="11436"/>
                  </a:cubicBezTo>
                  <a:lnTo>
                    <a:pt x="7183" y="8443"/>
                  </a:lnTo>
                  <a:lnTo>
                    <a:pt x="11531" y="8443"/>
                  </a:lnTo>
                  <a:cubicBezTo>
                    <a:pt x="11752" y="8443"/>
                    <a:pt x="11909" y="8286"/>
                    <a:pt x="11909" y="8097"/>
                  </a:cubicBezTo>
                  <a:cubicBezTo>
                    <a:pt x="11909" y="7876"/>
                    <a:pt x="11752" y="7719"/>
                    <a:pt x="11531" y="7719"/>
                  </a:cubicBezTo>
                  <a:lnTo>
                    <a:pt x="11185" y="7719"/>
                  </a:lnTo>
                  <a:lnTo>
                    <a:pt x="11185" y="1418"/>
                  </a:lnTo>
                  <a:lnTo>
                    <a:pt x="11531" y="1418"/>
                  </a:lnTo>
                  <a:cubicBezTo>
                    <a:pt x="11752" y="1418"/>
                    <a:pt x="11909" y="1260"/>
                    <a:pt x="11909" y="1071"/>
                  </a:cubicBezTo>
                  <a:cubicBezTo>
                    <a:pt x="11909" y="882"/>
                    <a:pt x="11752" y="725"/>
                    <a:pt x="11531" y="725"/>
                  </a:cubicBezTo>
                  <a:lnTo>
                    <a:pt x="6301" y="725"/>
                  </a:lnTo>
                  <a:lnTo>
                    <a:pt x="6301" y="378"/>
                  </a:lnTo>
                  <a:cubicBezTo>
                    <a:pt x="6301" y="158"/>
                    <a:pt x="6144" y="0"/>
                    <a:pt x="5955"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74"/>
            <p:cNvSpPr/>
            <p:nvPr/>
          </p:nvSpPr>
          <p:spPr>
            <a:xfrm>
              <a:off x="1449475" y="4086575"/>
              <a:ext cx="17350" cy="52000"/>
            </a:xfrm>
            <a:custGeom>
              <a:avLst/>
              <a:gdLst/>
              <a:ahLst/>
              <a:cxnLst/>
              <a:rect l="l" t="t" r="r" b="b"/>
              <a:pathLst>
                <a:path w="694" h="2080" extrusionOk="0">
                  <a:moveTo>
                    <a:pt x="1" y="0"/>
                  </a:moveTo>
                  <a:lnTo>
                    <a:pt x="1" y="2080"/>
                  </a:lnTo>
                  <a:lnTo>
                    <a:pt x="694" y="2080"/>
                  </a:lnTo>
                  <a:lnTo>
                    <a:pt x="694"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74"/>
            <p:cNvSpPr/>
            <p:nvPr/>
          </p:nvSpPr>
          <p:spPr>
            <a:xfrm>
              <a:off x="1380175" y="4121225"/>
              <a:ext cx="17350" cy="17350"/>
            </a:xfrm>
            <a:custGeom>
              <a:avLst/>
              <a:gdLst/>
              <a:ahLst/>
              <a:cxnLst/>
              <a:rect l="l" t="t" r="r" b="b"/>
              <a:pathLst>
                <a:path w="694" h="694" extrusionOk="0">
                  <a:moveTo>
                    <a:pt x="0" y="0"/>
                  </a:moveTo>
                  <a:lnTo>
                    <a:pt x="0" y="694"/>
                  </a:lnTo>
                  <a:lnTo>
                    <a:pt x="693" y="694"/>
                  </a:lnTo>
                  <a:lnTo>
                    <a:pt x="693"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74"/>
            <p:cNvSpPr/>
            <p:nvPr/>
          </p:nvSpPr>
          <p:spPr>
            <a:xfrm>
              <a:off x="1518800" y="4051925"/>
              <a:ext cx="18125" cy="86650"/>
            </a:xfrm>
            <a:custGeom>
              <a:avLst/>
              <a:gdLst/>
              <a:ahLst/>
              <a:cxnLst/>
              <a:rect l="l" t="t" r="r" b="b"/>
              <a:pathLst>
                <a:path w="725" h="3466" extrusionOk="0">
                  <a:moveTo>
                    <a:pt x="0" y="0"/>
                  </a:moveTo>
                  <a:lnTo>
                    <a:pt x="0" y="3466"/>
                  </a:lnTo>
                  <a:lnTo>
                    <a:pt x="725" y="3466"/>
                  </a:lnTo>
                  <a:lnTo>
                    <a:pt x="725"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DEADD"/>
        </a:solidFill>
        <a:effectLst/>
      </p:bgPr>
    </p:bg>
    <p:spTree>
      <p:nvGrpSpPr>
        <p:cNvPr id="1" name="Shape 1093"/>
        <p:cNvGrpSpPr/>
        <p:nvPr/>
      </p:nvGrpSpPr>
      <p:grpSpPr>
        <a:xfrm>
          <a:off x="0" y="0"/>
          <a:ext cx="0" cy="0"/>
          <a:chOff x="0" y="0"/>
          <a:chExt cx="0" cy="0"/>
        </a:xfrm>
      </p:grpSpPr>
      <p:sp>
        <p:nvSpPr>
          <p:cNvPr id="1094" name="Google Shape;1094;p75"/>
          <p:cNvSpPr/>
          <p:nvPr/>
        </p:nvSpPr>
        <p:spPr>
          <a:xfrm rot="3885666">
            <a:off x="3835814" y="1745160"/>
            <a:ext cx="1538861" cy="1752366"/>
          </a:xfrm>
          <a:custGeom>
            <a:avLst/>
            <a:gdLst/>
            <a:ahLst/>
            <a:cxnLst/>
            <a:rect l="l" t="t" r="r" b="b"/>
            <a:pathLst>
              <a:path w="20123" h="20877" extrusionOk="0">
                <a:moveTo>
                  <a:pt x="10964" y="0"/>
                </a:moveTo>
                <a:cubicBezTo>
                  <a:pt x="10633" y="0"/>
                  <a:pt x="10301" y="19"/>
                  <a:pt x="9970" y="57"/>
                </a:cubicBezTo>
                <a:cubicBezTo>
                  <a:pt x="7113" y="452"/>
                  <a:pt x="4620" y="2245"/>
                  <a:pt x="2918" y="4586"/>
                </a:cubicBezTo>
                <a:cubicBezTo>
                  <a:pt x="1003" y="7230"/>
                  <a:pt x="0" y="10422"/>
                  <a:pt x="122" y="13674"/>
                </a:cubicBezTo>
                <a:cubicBezTo>
                  <a:pt x="122" y="15224"/>
                  <a:pt x="487" y="16774"/>
                  <a:pt x="1247" y="18142"/>
                </a:cubicBezTo>
                <a:cubicBezTo>
                  <a:pt x="2006" y="19510"/>
                  <a:pt x="3313" y="20483"/>
                  <a:pt x="4864" y="20817"/>
                </a:cubicBezTo>
                <a:cubicBezTo>
                  <a:pt x="5114" y="20858"/>
                  <a:pt x="5364" y="20876"/>
                  <a:pt x="5614" y="20876"/>
                </a:cubicBezTo>
                <a:cubicBezTo>
                  <a:pt x="6851" y="20876"/>
                  <a:pt x="8077" y="20421"/>
                  <a:pt x="9241" y="19966"/>
                </a:cubicBezTo>
                <a:lnTo>
                  <a:pt x="14864" y="17777"/>
                </a:lnTo>
                <a:cubicBezTo>
                  <a:pt x="15806" y="17473"/>
                  <a:pt x="16657" y="17018"/>
                  <a:pt x="17417" y="16410"/>
                </a:cubicBezTo>
                <a:lnTo>
                  <a:pt x="17447" y="16410"/>
                </a:lnTo>
                <a:cubicBezTo>
                  <a:pt x="19393" y="14616"/>
                  <a:pt x="20122" y="11090"/>
                  <a:pt x="19849" y="8537"/>
                </a:cubicBezTo>
                <a:cubicBezTo>
                  <a:pt x="19575" y="5832"/>
                  <a:pt x="18238" y="3188"/>
                  <a:pt x="15988" y="1577"/>
                </a:cubicBezTo>
                <a:cubicBezTo>
                  <a:pt x="14526" y="550"/>
                  <a:pt x="12760" y="0"/>
                  <a:pt x="109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75"/>
          <p:cNvSpPr txBox="1">
            <a:spLocks noGrp="1"/>
          </p:cNvSpPr>
          <p:nvPr>
            <p:ph type="ctrTitle" idx="4294967295"/>
          </p:nvPr>
        </p:nvSpPr>
        <p:spPr>
          <a:xfrm>
            <a:off x="3388950" y="1978650"/>
            <a:ext cx="2366100" cy="1186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7500" b="0"/>
              <a:t>think</a:t>
            </a:r>
            <a:endParaRPr sz="7500" b="0"/>
          </a:p>
        </p:txBody>
      </p:sp>
      <p:sp>
        <p:nvSpPr>
          <p:cNvPr id="1096" name="Google Shape;1096;p75"/>
          <p:cNvSpPr txBox="1"/>
          <p:nvPr/>
        </p:nvSpPr>
        <p:spPr>
          <a:xfrm>
            <a:off x="126750" y="1636075"/>
            <a:ext cx="1489800" cy="758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solidFill>
                  <a:srgbClr val="B7B7B7"/>
                </a:solidFill>
                <a:latin typeface="Sarabun"/>
                <a:ea typeface="Sarabun"/>
                <a:cs typeface="Sarabun"/>
                <a:sym typeface="Sarabun"/>
              </a:rPr>
              <a:t>Believed in the importance of targeting individuals as opposed to targeting industry</a:t>
            </a:r>
            <a:endParaRPr sz="1000">
              <a:solidFill>
                <a:srgbClr val="B7B7B7"/>
              </a:solidFill>
              <a:latin typeface="Sarabun"/>
              <a:ea typeface="Sarabun"/>
              <a:cs typeface="Sarabun"/>
              <a:sym typeface="Sarabun"/>
            </a:endParaRPr>
          </a:p>
        </p:txBody>
      </p:sp>
      <p:sp>
        <p:nvSpPr>
          <p:cNvPr id="1097" name="Google Shape;1097;p75"/>
          <p:cNvSpPr txBox="1"/>
          <p:nvPr/>
        </p:nvSpPr>
        <p:spPr>
          <a:xfrm>
            <a:off x="7527450" y="1867075"/>
            <a:ext cx="1536300" cy="10875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100">
                <a:solidFill>
                  <a:srgbClr val="B7B7B7"/>
                </a:solidFill>
                <a:latin typeface="Sarabun"/>
                <a:ea typeface="Sarabun"/>
                <a:cs typeface="Sarabun"/>
                <a:sym typeface="Sarabun"/>
              </a:rPr>
              <a:t>There are many resources to “get into sustainability”-- people just need to take the initiative</a:t>
            </a:r>
            <a:endParaRPr sz="1100">
              <a:solidFill>
                <a:srgbClr val="B7B7B7"/>
              </a:solidFill>
              <a:latin typeface="Sarabun"/>
              <a:ea typeface="Sarabun"/>
              <a:cs typeface="Sarabun"/>
              <a:sym typeface="Sarabun"/>
            </a:endParaRPr>
          </a:p>
        </p:txBody>
      </p:sp>
      <p:sp>
        <p:nvSpPr>
          <p:cNvPr id="1098" name="Google Shape;1098;p75"/>
          <p:cNvSpPr txBox="1"/>
          <p:nvPr/>
        </p:nvSpPr>
        <p:spPr>
          <a:xfrm>
            <a:off x="425350" y="84975"/>
            <a:ext cx="3279900" cy="848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2000" b="1">
                <a:latin typeface="Sarabun"/>
                <a:ea typeface="Sarabun"/>
                <a:cs typeface="Sarabun"/>
                <a:sym typeface="Sarabun"/>
              </a:rPr>
              <a:t>Younger people better understand the issues at hand, and are much more inclined to engage</a:t>
            </a:r>
            <a:endParaRPr sz="2000" b="1">
              <a:latin typeface="Sarabun"/>
              <a:ea typeface="Sarabun"/>
              <a:cs typeface="Sarabun"/>
              <a:sym typeface="Sarabun"/>
            </a:endParaRPr>
          </a:p>
        </p:txBody>
      </p:sp>
      <p:sp>
        <p:nvSpPr>
          <p:cNvPr id="1099" name="Google Shape;1099;p75"/>
          <p:cNvSpPr txBox="1"/>
          <p:nvPr/>
        </p:nvSpPr>
        <p:spPr>
          <a:xfrm>
            <a:off x="3484625" y="3497025"/>
            <a:ext cx="1924500" cy="349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300">
                <a:solidFill>
                  <a:srgbClr val="B7B7B7"/>
                </a:solidFill>
                <a:latin typeface="Sarabun"/>
                <a:ea typeface="Sarabun"/>
                <a:cs typeface="Sarabun"/>
                <a:sym typeface="Sarabun"/>
              </a:rPr>
              <a:t>How big of an impact do I make?</a:t>
            </a:r>
            <a:endParaRPr sz="1300">
              <a:solidFill>
                <a:srgbClr val="B7B7B7"/>
              </a:solidFill>
              <a:latin typeface="Sarabun Medium"/>
              <a:ea typeface="Sarabun Medium"/>
              <a:cs typeface="Sarabun Medium"/>
              <a:sym typeface="Sarabun Medium"/>
            </a:endParaRPr>
          </a:p>
        </p:txBody>
      </p:sp>
      <p:sp>
        <p:nvSpPr>
          <p:cNvPr id="1100" name="Google Shape;1100;p75"/>
          <p:cNvSpPr txBox="1"/>
          <p:nvPr/>
        </p:nvSpPr>
        <p:spPr>
          <a:xfrm>
            <a:off x="180875" y="2722588"/>
            <a:ext cx="2655600" cy="1020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300">
                <a:solidFill>
                  <a:srgbClr val="B7B7B7"/>
                </a:solidFill>
                <a:latin typeface="Sarabun"/>
                <a:ea typeface="Sarabun"/>
                <a:cs typeface="Sarabun"/>
                <a:sym typeface="Sarabun"/>
              </a:rPr>
              <a:t>How can we educate our audience/ consumers while making them feel good about what they buy?</a:t>
            </a:r>
            <a:endParaRPr sz="1300">
              <a:solidFill>
                <a:srgbClr val="B7B7B7"/>
              </a:solidFill>
              <a:latin typeface="Sarabun Medium"/>
              <a:ea typeface="Sarabun Medium"/>
              <a:cs typeface="Sarabun Medium"/>
              <a:sym typeface="Sarabun Medium"/>
            </a:endParaRPr>
          </a:p>
        </p:txBody>
      </p:sp>
      <p:sp>
        <p:nvSpPr>
          <p:cNvPr id="1101" name="Google Shape;1101;p75"/>
          <p:cNvSpPr txBox="1"/>
          <p:nvPr/>
        </p:nvSpPr>
        <p:spPr>
          <a:xfrm>
            <a:off x="6216450" y="752725"/>
            <a:ext cx="1897800" cy="10200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300">
                <a:solidFill>
                  <a:srgbClr val="B7B7B7"/>
                </a:solidFill>
                <a:latin typeface="Sarabun"/>
                <a:ea typeface="Sarabun"/>
                <a:cs typeface="Sarabun"/>
                <a:sym typeface="Sarabun"/>
              </a:rPr>
              <a:t>I want to preserve the Earth so my grandkids and their grandkids can also enjoy what I did</a:t>
            </a:r>
            <a:endParaRPr sz="1300">
              <a:solidFill>
                <a:srgbClr val="B7B7B7"/>
              </a:solidFill>
              <a:latin typeface="Sarabun"/>
              <a:ea typeface="Sarabun"/>
              <a:cs typeface="Sarabun"/>
              <a:sym typeface="Sarabun"/>
            </a:endParaRPr>
          </a:p>
        </p:txBody>
      </p:sp>
      <p:sp>
        <p:nvSpPr>
          <p:cNvPr id="1102" name="Google Shape;1102;p75"/>
          <p:cNvSpPr txBox="1"/>
          <p:nvPr/>
        </p:nvSpPr>
        <p:spPr>
          <a:xfrm>
            <a:off x="7689088" y="3268625"/>
            <a:ext cx="1336500" cy="836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300">
                <a:solidFill>
                  <a:srgbClr val="B7B7B7"/>
                </a:solidFill>
                <a:latin typeface="Sarabun"/>
                <a:ea typeface="Sarabun"/>
                <a:cs typeface="Sarabun"/>
                <a:sym typeface="Sarabun"/>
              </a:rPr>
              <a:t>seeing your contribution is a good incentive</a:t>
            </a:r>
            <a:endParaRPr sz="1300">
              <a:solidFill>
                <a:srgbClr val="B7B7B7"/>
              </a:solidFill>
              <a:latin typeface="Sarabun"/>
              <a:ea typeface="Sarabun"/>
              <a:cs typeface="Sarabun"/>
              <a:sym typeface="Sarabun"/>
            </a:endParaRPr>
          </a:p>
        </p:txBody>
      </p:sp>
      <p:sp>
        <p:nvSpPr>
          <p:cNvPr id="1103" name="Google Shape;1103;p75"/>
          <p:cNvSpPr txBox="1"/>
          <p:nvPr/>
        </p:nvSpPr>
        <p:spPr>
          <a:xfrm>
            <a:off x="3504800" y="4179000"/>
            <a:ext cx="2029500" cy="517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300">
                <a:solidFill>
                  <a:srgbClr val="B7B7B7"/>
                </a:solidFill>
                <a:latin typeface="Sarabun"/>
                <a:ea typeface="Sarabun"/>
                <a:cs typeface="Sarabun"/>
                <a:sym typeface="Sarabun"/>
              </a:rPr>
              <a:t>I am excited to learn from this cool textbook</a:t>
            </a:r>
            <a:endParaRPr sz="1300">
              <a:solidFill>
                <a:srgbClr val="B7B7B7"/>
              </a:solidFill>
              <a:latin typeface="Sarabun"/>
              <a:ea typeface="Sarabun"/>
              <a:cs typeface="Sarabun"/>
              <a:sym typeface="Sarabun"/>
            </a:endParaRPr>
          </a:p>
        </p:txBody>
      </p:sp>
      <p:sp>
        <p:nvSpPr>
          <p:cNvPr id="1104" name="Google Shape;1104;p75"/>
          <p:cNvSpPr txBox="1"/>
          <p:nvPr/>
        </p:nvSpPr>
        <p:spPr>
          <a:xfrm>
            <a:off x="5695757" y="3773250"/>
            <a:ext cx="2141400" cy="1087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300">
                <a:solidFill>
                  <a:srgbClr val="B7B7B7"/>
                </a:solidFill>
                <a:latin typeface="Sarabun"/>
                <a:ea typeface="Sarabun"/>
                <a:cs typeface="Sarabun"/>
                <a:sym typeface="Sarabun"/>
              </a:rPr>
              <a:t>thinking about her own personal experiences to living more sustainably and the problems that she runs into</a:t>
            </a:r>
            <a:endParaRPr sz="1300">
              <a:solidFill>
                <a:srgbClr val="B7B7B7"/>
              </a:solidFill>
              <a:latin typeface="Sarabun"/>
              <a:ea typeface="Sarabun"/>
              <a:cs typeface="Sarabun"/>
              <a:sym typeface="Sarabun"/>
            </a:endParaRPr>
          </a:p>
        </p:txBody>
      </p:sp>
      <p:sp>
        <p:nvSpPr>
          <p:cNvPr id="1105" name="Google Shape;1105;p75"/>
          <p:cNvSpPr txBox="1"/>
          <p:nvPr/>
        </p:nvSpPr>
        <p:spPr>
          <a:xfrm>
            <a:off x="3484625" y="998875"/>
            <a:ext cx="2595900" cy="8682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200">
                <a:solidFill>
                  <a:srgbClr val="B7B7B7"/>
                </a:solidFill>
                <a:latin typeface="Sarabun"/>
                <a:ea typeface="Sarabun"/>
                <a:cs typeface="Sarabun"/>
                <a:sym typeface="Sarabun"/>
              </a:rPr>
              <a:t>Much more important to target individuals as an audience vs industry as a whole</a:t>
            </a:r>
            <a:endParaRPr sz="1200">
              <a:solidFill>
                <a:srgbClr val="B7B7B7"/>
              </a:solidFill>
              <a:latin typeface="Sarabun"/>
              <a:ea typeface="Sarabun"/>
              <a:cs typeface="Sarabun"/>
              <a:sym typeface="Sarabun"/>
            </a:endParaRPr>
          </a:p>
        </p:txBody>
      </p:sp>
      <p:sp>
        <p:nvSpPr>
          <p:cNvPr id="1106" name="Google Shape;1106;p75"/>
          <p:cNvSpPr txBox="1"/>
          <p:nvPr/>
        </p:nvSpPr>
        <p:spPr>
          <a:xfrm>
            <a:off x="486675" y="3773250"/>
            <a:ext cx="2595900" cy="751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000" b="1">
                <a:latin typeface="Sarabun"/>
                <a:ea typeface="Sarabun"/>
                <a:cs typeface="Sarabun"/>
                <a:sym typeface="Sarabun"/>
              </a:rPr>
              <a:t>people must be willing to DOWNSIZE to make a difference</a:t>
            </a:r>
            <a:endParaRPr sz="2000" b="1">
              <a:latin typeface="Sarabun"/>
              <a:ea typeface="Sarabun"/>
              <a:cs typeface="Sarabun"/>
              <a:sym typeface="Sarabun"/>
            </a:endParaRPr>
          </a:p>
        </p:txBody>
      </p:sp>
      <p:sp>
        <p:nvSpPr>
          <p:cNvPr id="1107" name="Google Shape;1107;p75"/>
          <p:cNvSpPr txBox="1"/>
          <p:nvPr/>
        </p:nvSpPr>
        <p:spPr>
          <a:xfrm>
            <a:off x="3937375" y="305300"/>
            <a:ext cx="2141400" cy="582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300">
                <a:solidFill>
                  <a:srgbClr val="B7B7B7"/>
                </a:solidFill>
                <a:latin typeface="Sarabun"/>
                <a:ea typeface="Sarabun"/>
                <a:cs typeface="Sarabun"/>
                <a:sym typeface="Sarabun"/>
              </a:rPr>
              <a:t>I’m frustrated with human behavior</a:t>
            </a:r>
            <a:endParaRPr sz="1300">
              <a:solidFill>
                <a:srgbClr val="B7B7B7"/>
              </a:solidFill>
              <a:latin typeface="Sarabun"/>
              <a:ea typeface="Sarabun"/>
              <a:cs typeface="Sarabun"/>
              <a:sym typeface="Sarabun"/>
            </a:endParaRPr>
          </a:p>
        </p:txBody>
      </p:sp>
      <p:sp>
        <p:nvSpPr>
          <p:cNvPr id="1108" name="Google Shape;1108;p75"/>
          <p:cNvSpPr txBox="1"/>
          <p:nvPr/>
        </p:nvSpPr>
        <p:spPr>
          <a:xfrm>
            <a:off x="5725875" y="1978650"/>
            <a:ext cx="1924500" cy="1186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000" b="1">
                <a:latin typeface="Sarabun"/>
                <a:ea typeface="Sarabun"/>
                <a:cs typeface="Sarabun"/>
                <a:sym typeface="Sarabun"/>
              </a:rPr>
              <a:t>she is very realistic about the bounds of living sustainably</a:t>
            </a:r>
            <a:endParaRPr sz="2000" b="1">
              <a:latin typeface="Sarabun"/>
              <a:ea typeface="Sarabun"/>
              <a:cs typeface="Sarabun"/>
              <a:sym typeface="Sarabun"/>
            </a:endParaRPr>
          </a:p>
        </p:txBody>
      </p:sp>
      <p:sp>
        <p:nvSpPr>
          <p:cNvPr id="1109" name="Google Shape;1109;p75"/>
          <p:cNvSpPr txBox="1"/>
          <p:nvPr/>
        </p:nvSpPr>
        <p:spPr>
          <a:xfrm>
            <a:off x="1660938" y="1919663"/>
            <a:ext cx="1779300" cy="517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100">
                <a:solidFill>
                  <a:srgbClr val="B7B7B7"/>
                </a:solidFill>
                <a:latin typeface="Sarabun"/>
                <a:ea typeface="Sarabun"/>
                <a:cs typeface="Sarabun"/>
                <a:sym typeface="Sarabun"/>
              </a:rPr>
              <a:t>How am I going to juggle all of this? What should I prioritize?</a:t>
            </a:r>
            <a:endParaRPr sz="1100">
              <a:solidFill>
                <a:srgbClr val="B7B7B7"/>
              </a:solidFill>
              <a:latin typeface="Sarabun"/>
              <a:ea typeface="Sarabun"/>
              <a:cs typeface="Sarabun"/>
              <a:sym typeface="Sarabun"/>
            </a:endParaRPr>
          </a:p>
          <a:p>
            <a:pPr marL="0" lvl="0" indent="0" algn="ctr" rtl="0">
              <a:spcBef>
                <a:spcPts val="0"/>
              </a:spcBef>
              <a:spcAft>
                <a:spcPts val="0"/>
              </a:spcAft>
              <a:buNone/>
            </a:pPr>
            <a:endParaRPr sz="1300">
              <a:solidFill>
                <a:srgbClr val="B7B7B7"/>
              </a:solidFill>
              <a:latin typeface="Sarabun"/>
              <a:ea typeface="Sarabun"/>
              <a:cs typeface="Sarabun"/>
              <a:sym typeface="Sarabun"/>
            </a:endParaRPr>
          </a:p>
          <a:p>
            <a:pPr marL="0" lvl="0" indent="0" algn="ctr" rtl="0">
              <a:spcBef>
                <a:spcPts val="0"/>
              </a:spcBef>
              <a:spcAft>
                <a:spcPts val="0"/>
              </a:spcAft>
              <a:buNone/>
            </a:pPr>
            <a:endParaRPr sz="1300">
              <a:solidFill>
                <a:srgbClr val="B7B7B7"/>
              </a:solidFill>
              <a:latin typeface="Sarabun Medium"/>
              <a:ea typeface="Sarabun Medium"/>
              <a:cs typeface="Sarabun Medium"/>
              <a:sym typeface="Sarabun Medium"/>
            </a:endParaRPr>
          </a:p>
        </p:txBody>
      </p:sp>
      <p:sp>
        <p:nvSpPr>
          <p:cNvPr id="1110" name="Google Shape;1110;p75"/>
          <p:cNvSpPr/>
          <p:nvPr/>
        </p:nvSpPr>
        <p:spPr>
          <a:xfrm>
            <a:off x="8002700" y="268731"/>
            <a:ext cx="844367" cy="631716"/>
          </a:xfrm>
          <a:custGeom>
            <a:avLst/>
            <a:gdLst/>
            <a:ahLst/>
            <a:cxnLst/>
            <a:rect l="l" t="t" r="r" b="b"/>
            <a:pathLst>
              <a:path w="33025" h="38038" extrusionOk="0">
                <a:moveTo>
                  <a:pt x="11331" y="1"/>
                </a:moveTo>
                <a:cubicBezTo>
                  <a:pt x="9094" y="1"/>
                  <a:pt x="6880" y="807"/>
                  <a:pt x="5138" y="2662"/>
                </a:cubicBezTo>
                <a:cubicBezTo>
                  <a:pt x="267" y="7866"/>
                  <a:pt x="1" y="19340"/>
                  <a:pt x="2602" y="25411"/>
                </a:cubicBezTo>
                <a:cubicBezTo>
                  <a:pt x="5538" y="32016"/>
                  <a:pt x="11609" y="36686"/>
                  <a:pt x="18714" y="37854"/>
                </a:cubicBezTo>
                <a:cubicBezTo>
                  <a:pt x="19549" y="37973"/>
                  <a:pt x="20402" y="38037"/>
                  <a:pt x="21255" y="38037"/>
                </a:cubicBezTo>
                <a:cubicBezTo>
                  <a:pt x="24219" y="38037"/>
                  <a:pt x="27179" y="37261"/>
                  <a:pt x="29355" y="35319"/>
                </a:cubicBezTo>
                <a:cubicBezTo>
                  <a:pt x="32157" y="32783"/>
                  <a:pt x="33024" y="28047"/>
                  <a:pt x="30556" y="25211"/>
                </a:cubicBezTo>
                <a:cubicBezTo>
                  <a:pt x="28187" y="22509"/>
                  <a:pt x="23651" y="22176"/>
                  <a:pt x="21883" y="19074"/>
                </a:cubicBezTo>
                <a:cubicBezTo>
                  <a:pt x="20282" y="16272"/>
                  <a:pt x="21783" y="12769"/>
                  <a:pt x="21683" y="9533"/>
                </a:cubicBezTo>
                <a:cubicBezTo>
                  <a:pt x="21544" y="4103"/>
                  <a:pt x="16378" y="1"/>
                  <a:pt x="11331" y="1"/>
                </a:cubicBezTo>
                <a:close/>
              </a:path>
            </a:pathLst>
          </a:custGeom>
          <a:solidFill>
            <a:srgbClr val="FF5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75"/>
          <p:cNvSpPr/>
          <p:nvPr/>
        </p:nvSpPr>
        <p:spPr>
          <a:xfrm>
            <a:off x="8281076" y="87225"/>
            <a:ext cx="718127" cy="994623"/>
          </a:xfrm>
          <a:custGeom>
            <a:avLst/>
            <a:gdLst/>
            <a:ahLst/>
            <a:cxnLst/>
            <a:rect l="l" t="t" r="r" b="b"/>
            <a:pathLst>
              <a:path w="42008" h="48032" extrusionOk="0">
                <a:moveTo>
                  <a:pt x="10404" y="0"/>
                </a:moveTo>
                <a:cubicBezTo>
                  <a:pt x="8409" y="0"/>
                  <a:pt x="6434" y="413"/>
                  <a:pt x="4469" y="1344"/>
                </a:cubicBezTo>
                <a:cubicBezTo>
                  <a:pt x="1855" y="2560"/>
                  <a:pt x="700" y="4657"/>
                  <a:pt x="335" y="7332"/>
                </a:cubicBezTo>
                <a:cubicBezTo>
                  <a:pt x="1" y="9824"/>
                  <a:pt x="761" y="12073"/>
                  <a:pt x="1855" y="14262"/>
                </a:cubicBezTo>
                <a:cubicBezTo>
                  <a:pt x="3283" y="17119"/>
                  <a:pt x="5381" y="19490"/>
                  <a:pt x="7721" y="21648"/>
                </a:cubicBezTo>
                <a:cubicBezTo>
                  <a:pt x="8572" y="22438"/>
                  <a:pt x="8815" y="23198"/>
                  <a:pt x="8420" y="24353"/>
                </a:cubicBezTo>
                <a:cubicBezTo>
                  <a:pt x="7326" y="27636"/>
                  <a:pt x="6171" y="30949"/>
                  <a:pt x="5685" y="34414"/>
                </a:cubicBezTo>
                <a:cubicBezTo>
                  <a:pt x="5442" y="36086"/>
                  <a:pt x="5472" y="37818"/>
                  <a:pt x="5776" y="39490"/>
                </a:cubicBezTo>
                <a:cubicBezTo>
                  <a:pt x="6323" y="42165"/>
                  <a:pt x="7964" y="44019"/>
                  <a:pt x="10335" y="45265"/>
                </a:cubicBezTo>
                <a:cubicBezTo>
                  <a:pt x="14074" y="47241"/>
                  <a:pt x="18117" y="47910"/>
                  <a:pt x="23071" y="48031"/>
                </a:cubicBezTo>
                <a:cubicBezTo>
                  <a:pt x="24287" y="47879"/>
                  <a:pt x="26293" y="47727"/>
                  <a:pt x="28238" y="47363"/>
                </a:cubicBezTo>
                <a:cubicBezTo>
                  <a:pt x="33862" y="46451"/>
                  <a:pt x="37935" y="43472"/>
                  <a:pt x="40245" y="38183"/>
                </a:cubicBezTo>
                <a:cubicBezTo>
                  <a:pt x="42008" y="34201"/>
                  <a:pt x="41825" y="30432"/>
                  <a:pt x="39333" y="26815"/>
                </a:cubicBezTo>
                <a:cubicBezTo>
                  <a:pt x="38786" y="25995"/>
                  <a:pt x="38208" y="25174"/>
                  <a:pt x="37600" y="24414"/>
                </a:cubicBezTo>
                <a:cubicBezTo>
                  <a:pt x="37266" y="23988"/>
                  <a:pt x="37144" y="23411"/>
                  <a:pt x="37266" y="22833"/>
                </a:cubicBezTo>
                <a:cubicBezTo>
                  <a:pt x="37448" y="21922"/>
                  <a:pt x="37539" y="20979"/>
                  <a:pt x="37479" y="20037"/>
                </a:cubicBezTo>
                <a:cubicBezTo>
                  <a:pt x="37114" y="17058"/>
                  <a:pt x="35776" y="14232"/>
                  <a:pt x="33679" y="12073"/>
                </a:cubicBezTo>
                <a:cubicBezTo>
                  <a:pt x="28633" y="6602"/>
                  <a:pt x="22159" y="2651"/>
                  <a:pt x="15016" y="675"/>
                </a:cubicBezTo>
                <a:cubicBezTo>
                  <a:pt x="13463" y="241"/>
                  <a:pt x="11928" y="0"/>
                  <a:pt x="104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2" name="Google Shape;1112;p75"/>
          <p:cNvGrpSpPr/>
          <p:nvPr/>
        </p:nvGrpSpPr>
        <p:grpSpPr>
          <a:xfrm>
            <a:off x="8250460" y="402502"/>
            <a:ext cx="405000" cy="364468"/>
            <a:chOff x="1310075" y="3980250"/>
            <a:chExt cx="297750" cy="297525"/>
          </a:xfrm>
        </p:grpSpPr>
        <p:sp>
          <p:nvSpPr>
            <p:cNvPr id="1113" name="Google Shape;1113;p75"/>
            <p:cNvSpPr/>
            <p:nvPr/>
          </p:nvSpPr>
          <p:spPr>
            <a:xfrm>
              <a:off x="1310075" y="3980250"/>
              <a:ext cx="297750" cy="297525"/>
            </a:xfrm>
            <a:custGeom>
              <a:avLst/>
              <a:gdLst/>
              <a:ahLst/>
              <a:cxnLst/>
              <a:rect l="l" t="t" r="r" b="b"/>
              <a:pathLst>
                <a:path w="11910" h="11901" extrusionOk="0">
                  <a:moveTo>
                    <a:pt x="3844" y="4946"/>
                  </a:moveTo>
                  <a:cubicBezTo>
                    <a:pt x="4033" y="4946"/>
                    <a:pt x="4190" y="5104"/>
                    <a:pt x="4190" y="5293"/>
                  </a:cubicBezTo>
                  <a:lnTo>
                    <a:pt x="4190" y="6679"/>
                  </a:lnTo>
                  <a:cubicBezTo>
                    <a:pt x="4190" y="6868"/>
                    <a:pt x="4033" y="7026"/>
                    <a:pt x="3844" y="7026"/>
                  </a:cubicBezTo>
                  <a:lnTo>
                    <a:pt x="2458" y="7026"/>
                  </a:lnTo>
                  <a:cubicBezTo>
                    <a:pt x="2269" y="7026"/>
                    <a:pt x="2111" y="6868"/>
                    <a:pt x="2111" y="6679"/>
                  </a:cubicBezTo>
                  <a:lnTo>
                    <a:pt x="2111" y="5293"/>
                  </a:lnTo>
                  <a:cubicBezTo>
                    <a:pt x="2111" y="5104"/>
                    <a:pt x="2269" y="4946"/>
                    <a:pt x="2458" y="4946"/>
                  </a:cubicBezTo>
                  <a:close/>
                  <a:moveTo>
                    <a:pt x="6616" y="3560"/>
                  </a:moveTo>
                  <a:cubicBezTo>
                    <a:pt x="6837" y="3560"/>
                    <a:pt x="6994" y="3718"/>
                    <a:pt x="6994" y="3907"/>
                  </a:cubicBezTo>
                  <a:lnTo>
                    <a:pt x="6994" y="6679"/>
                  </a:lnTo>
                  <a:cubicBezTo>
                    <a:pt x="6994" y="6868"/>
                    <a:pt x="6837" y="7026"/>
                    <a:pt x="6616" y="7026"/>
                  </a:cubicBezTo>
                  <a:lnTo>
                    <a:pt x="5262" y="7026"/>
                  </a:lnTo>
                  <a:cubicBezTo>
                    <a:pt x="5041" y="7026"/>
                    <a:pt x="4884" y="6868"/>
                    <a:pt x="4884" y="6679"/>
                  </a:cubicBezTo>
                  <a:lnTo>
                    <a:pt x="4884" y="3907"/>
                  </a:lnTo>
                  <a:cubicBezTo>
                    <a:pt x="4884" y="3718"/>
                    <a:pt x="5041" y="3560"/>
                    <a:pt x="5262" y="3560"/>
                  </a:cubicBezTo>
                  <a:close/>
                  <a:moveTo>
                    <a:pt x="9389" y="2174"/>
                  </a:moveTo>
                  <a:cubicBezTo>
                    <a:pt x="9578" y="2174"/>
                    <a:pt x="9735" y="2331"/>
                    <a:pt x="9735" y="2520"/>
                  </a:cubicBezTo>
                  <a:lnTo>
                    <a:pt x="9735" y="6679"/>
                  </a:lnTo>
                  <a:cubicBezTo>
                    <a:pt x="9735" y="6868"/>
                    <a:pt x="9578" y="7026"/>
                    <a:pt x="9389" y="7026"/>
                  </a:cubicBezTo>
                  <a:lnTo>
                    <a:pt x="8003" y="7026"/>
                  </a:lnTo>
                  <a:cubicBezTo>
                    <a:pt x="7813" y="7026"/>
                    <a:pt x="7656" y="6868"/>
                    <a:pt x="7656" y="6679"/>
                  </a:cubicBezTo>
                  <a:lnTo>
                    <a:pt x="7656" y="2520"/>
                  </a:lnTo>
                  <a:cubicBezTo>
                    <a:pt x="7656" y="2331"/>
                    <a:pt x="7813" y="2174"/>
                    <a:pt x="8003" y="2174"/>
                  </a:cubicBezTo>
                  <a:close/>
                  <a:moveTo>
                    <a:pt x="5577" y="8412"/>
                  </a:moveTo>
                  <a:lnTo>
                    <a:pt x="5577" y="9105"/>
                  </a:lnTo>
                  <a:lnTo>
                    <a:pt x="5167" y="9105"/>
                  </a:lnTo>
                  <a:lnTo>
                    <a:pt x="5451" y="8412"/>
                  </a:lnTo>
                  <a:close/>
                  <a:moveTo>
                    <a:pt x="6396" y="8412"/>
                  </a:moveTo>
                  <a:lnTo>
                    <a:pt x="6679" y="9105"/>
                  </a:lnTo>
                  <a:lnTo>
                    <a:pt x="6270" y="9105"/>
                  </a:lnTo>
                  <a:lnTo>
                    <a:pt x="6270" y="8412"/>
                  </a:lnTo>
                  <a:close/>
                  <a:moveTo>
                    <a:pt x="5955" y="0"/>
                  </a:moveTo>
                  <a:cubicBezTo>
                    <a:pt x="5766" y="0"/>
                    <a:pt x="5608" y="158"/>
                    <a:pt x="5608" y="378"/>
                  </a:cubicBezTo>
                  <a:lnTo>
                    <a:pt x="5608" y="725"/>
                  </a:lnTo>
                  <a:lnTo>
                    <a:pt x="347" y="725"/>
                  </a:lnTo>
                  <a:cubicBezTo>
                    <a:pt x="158" y="725"/>
                    <a:pt x="0" y="882"/>
                    <a:pt x="0" y="1071"/>
                  </a:cubicBezTo>
                  <a:cubicBezTo>
                    <a:pt x="0" y="1260"/>
                    <a:pt x="158" y="1418"/>
                    <a:pt x="347" y="1418"/>
                  </a:cubicBezTo>
                  <a:lnTo>
                    <a:pt x="725" y="1418"/>
                  </a:lnTo>
                  <a:lnTo>
                    <a:pt x="725" y="7719"/>
                  </a:lnTo>
                  <a:lnTo>
                    <a:pt x="378" y="7719"/>
                  </a:lnTo>
                  <a:cubicBezTo>
                    <a:pt x="158" y="7719"/>
                    <a:pt x="0" y="7876"/>
                    <a:pt x="0" y="8097"/>
                  </a:cubicBezTo>
                  <a:cubicBezTo>
                    <a:pt x="0" y="8286"/>
                    <a:pt x="158" y="8443"/>
                    <a:pt x="378" y="8443"/>
                  </a:cubicBezTo>
                  <a:lnTo>
                    <a:pt x="4726" y="8443"/>
                  </a:lnTo>
                  <a:lnTo>
                    <a:pt x="3560" y="11436"/>
                  </a:lnTo>
                  <a:cubicBezTo>
                    <a:pt x="3466" y="11625"/>
                    <a:pt x="3560" y="11814"/>
                    <a:pt x="3749" y="11877"/>
                  </a:cubicBezTo>
                  <a:cubicBezTo>
                    <a:pt x="3788" y="11893"/>
                    <a:pt x="3831" y="11901"/>
                    <a:pt x="3876" y="11901"/>
                  </a:cubicBezTo>
                  <a:cubicBezTo>
                    <a:pt x="4016" y="11901"/>
                    <a:pt x="4167" y="11824"/>
                    <a:pt x="4190" y="11657"/>
                  </a:cubicBezTo>
                  <a:lnTo>
                    <a:pt x="4947" y="9830"/>
                  </a:lnTo>
                  <a:lnTo>
                    <a:pt x="5608" y="9830"/>
                  </a:lnTo>
                  <a:lnTo>
                    <a:pt x="5608" y="10838"/>
                  </a:lnTo>
                  <a:cubicBezTo>
                    <a:pt x="5608" y="11027"/>
                    <a:pt x="5766" y="11184"/>
                    <a:pt x="5955" y="11184"/>
                  </a:cubicBezTo>
                  <a:cubicBezTo>
                    <a:pt x="6144" y="11184"/>
                    <a:pt x="6301" y="11027"/>
                    <a:pt x="6301" y="10838"/>
                  </a:cubicBezTo>
                  <a:lnTo>
                    <a:pt x="6301" y="9830"/>
                  </a:lnTo>
                  <a:lnTo>
                    <a:pt x="6994" y="9830"/>
                  </a:lnTo>
                  <a:lnTo>
                    <a:pt x="7719" y="11657"/>
                  </a:lnTo>
                  <a:cubicBezTo>
                    <a:pt x="7791" y="11824"/>
                    <a:pt x="7916" y="11901"/>
                    <a:pt x="8042" y="11901"/>
                  </a:cubicBezTo>
                  <a:cubicBezTo>
                    <a:pt x="8082" y="11901"/>
                    <a:pt x="8122" y="11893"/>
                    <a:pt x="8160" y="11877"/>
                  </a:cubicBezTo>
                  <a:cubicBezTo>
                    <a:pt x="8349" y="11783"/>
                    <a:pt x="8444" y="11594"/>
                    <a:pt x="8349" y="11436"/>
                  </a:cubicBezTo>
                  <a:lnTo>
                    <a:pt x="7183" y="8443"/>
                  </a:lnTo>
                  <a:lnTo>
                    <a:pt x="11531" y="8443"/>
                  </a:lnTo>
                  <a:cubicBezTo>
                    <a:pt x="11752" y="8443"/>
                    <a:pt x="11909" y="8286"/>
                    <a:pt x="11909" y="8097"/>
                  </a:cubicBezTo>
                  <a:cubicBezTo>
                    <a:pt x="11909" y="7876"/>
                    <a:pt x="11752" y="7719"/>
                    <a:pt x="11531" y="7719"/>
                  </a:cubicBezTo>
                  <a:lnTo>
                    <a:pt x="11185" y="7719"/>
                  </a:lnTo>
                  <a:lnTo>
                    <a:pt x="11185" y="1418"/>
                  </a:lnTo>
                  <a:lnTo>
                    <a:pt x="11531" y="1418"/>
                  </a:lnTo>
                  <a:cubicBezTo>
                    <a:pt x="11752" y="1418"/>
                    <a:pt x="11909" y="1260"/>
                    <a:pt x="11909" y="1071"/>
                  </a:cubicBezTo>
                  <a:cubicBezTo>
                    <a:pt x="11909" y="882"/>
                    <a:pt x="11752" y="725"/>
                    <a:pt x="11531" y="725"/>
                  </a:cubicBezTo>
                  <a:lnTo>
                    <a:pt x="6301" y="725"/>
                  </a:lnTo>
                  <a:lnTo>
                    <a:pt x="6301" y="378"/>
                  </a:lnTo>
                  <a:cubicBezTo>
                    <a:pt x="6301" y="158"/>
                    <a:pt x="6144" y="0"/>
                    <a:pt x="5955"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75"/>
            <p:cNvSpPr/>
            <p:nvPr/>
          </p:nvSpPr>
          <p:spPr>
            <a:xfrm>
              <a:off x="1449475" y="4086575"/>
              <a:ext cx="17350" cy="52000"/>
            </a:xfrm>
            <a:custGeom>
              <a:avLst/>
              <a:gdLst/>
              <a:ahLst/>
              <a:cxnLst/>
              <a:rect l="l" t="t" r="r" b="b"/>
              <a:pathLst>
                <a:path w="694" h="2080" extrusionOk="0">
                  <a:moveTo>
                    <a:pt x="1" y="0"/>
                  </a:moveTo>
                  <a:lnTo>
                    <a:pt x="1" y="2080"/>
                  </a:lnTo>
                  <a:lnTo>
                    <a:pt x="694" y="2080"/>
                  </a:lnTo>
                  <a:lnTo>
                    <a:pt x="694"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75"/>
            <p:cNvSpPr/>
            <p:nvPr/>
          </p:nvSpPr>
          <p:spPr>
            <a:xfrm>
              <a:off x="1380175" y="4121225"/>
              <a:ext cx="17350" cy="17350"/>
            </a:xfrm>
            <a:custGeom>
              <a:avLst/>
              <a:gdLst/>
              <a:ahLst/>
              <a:cxnLst/>
              <a:rect l="l" t="t" r="r" b="b"/>
              <a:pathLst>
                <a:path w="694" h="694" extrusionOk="0">
                  <a:moveTo>
                    <a:pt x="0" y="0"/>
                  </a:moveTo>
                  <a:lnTo>
                    <a:pt x="0" y="694"/>
                  </a:lnTo>
                  <a:lnTo>
                    <a:pt x="693" y="694"/>
                  </a:lnTo>
                  <a:lnTo>
                    <a:pt x="693"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75"/>
            <p:cNvSpPr/>
            <p:nvPr/>
          </p:nvSpPr>
          <p:spPr>
            <a:xfrm>
              <a:off x="1518800" y="4051925"/>
              <a:ext cx="18125" cy="86650"/>
            </a:xfrm>
            <a:custGeom>
              <a:avLst/>
              <a:gdLst/>
              <a:ahLst/>
              <a:cxnLst/>
              <a:rect l="l" t="t" r="r" b="b"/>
              <a:pathLst>
                <a:path w="725" h="3466" extrusionOk="0">
                  <a:moveTo>
                    <a:pt x="0" y="0"/>
                  </a:moveTo>
                  <a:lnTo>
                    <a:pt x="0" y="3466"/>
                  </a:lnTo>
                  <a:lnTo>
                    <a:pt x="725" y="3466"/>
                  </a:lnTo>
                  <a:lnTo>
                    <a:pt x="725"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120"/>
        <p:cNvGrpSpPr/>
        <p:nvPr/>
      </p:nvGrpSpPr>
      <p:grpSpPr>
        <a:xfrm>
          <a:off x="0" y="0"/>
          <a:ext cx="0" cy="0"/>
          <a:chOff x="0" y="0"/>
          <a:chExt cx="0" cy="0"/>
        </a:xfrm>
      </p:grpSpPr>
      <p:sp>
        <p:nvSpPr>
          <p:cNvPr id="1121" name="Google Shape;1121;p76"/>
          <p:cNvSpPr/>
          <p:nvPr/>
        </p:nvSpPr>
        <p:spPr>
          <a:xfrm rot="3885666">
            <a:off x="3835814" y="1745160"/>
            <a:ext cx="1538861" cy="1752366"/>
          </a:xfrm>
          <a:custGeom>
            <a:avLst/>
            <a:gdLst/>
            <a:ahLst/>
            <a:cxnLst/>
            <a:rect l="l" t="t" r="r" b="b"/>
            <a:pathLst>
              <a:path w="20123" h="20877" extrusionOk="0">
                <a:moveTo>
                  <a:pt x="10964" y="0"/>
                </a:moveTo>
                <a:cubicBezTo>
                  <a:pt x="10633" y="0"/>
                  <a:pt x="10301" y="19"/>
                  <a:pt x="9970" y="57"/>
                </a:cubicBezTo>
                <a:cubicBezTo>
                  <a:pt x="7113" y="452"/>
                  <a:pt x="4620" y="2245"/>
                  <a:pt x="2918" y="4586"/>
                </a:cubicBezTo>
                <a:cubicBezTo>
                  <a:pt x="1003" y="7230"/>
                  <a:pt x="0" y="10422"/>
                  <a:pt x="122" y="13674"/>
                </a:cubicBezTo>
                <a:cubicBezTo>
                  <a:pt x="122" y="15224"/>
                  <a:pt x="487" y="16774"/>
                  <a:pt x="1247" y="18142"/>
                </a:cubicBezTo>
                <a:cubicBezTo>
                  <a:pt x="2006" y="19510"/>
                  <a:pt x="3313" y="20483"/>
                  <a:pt x="4864" y="20817"/>
                </a:cubicBezTo>
                <a:cubicBezTo>
                  <a:pt x="5114" y="20858"/>
                  <a:pt x="5364" y="20876"/>
                  <a:pt x="5614" y="20876"/>
                </a:cubicBezTo>
                <a:cubicBezTo>
                  <a:pt x="6851" y="20876"/>
                  <a:pt x="8077" y="20421"/>
                  <a:pt x="9241" y="19966"/>
                </a:cubicBezTo>
                <a:lnTo>
                  <a:pt x="14864" y="17777"/>
                </a:lnTo>
                <a:cubicBezTo>
                  <a:pt x="15806" y="17473"/>
                  <a:pt x="16657" y="17018"/>
                  <a:pt x="17417" y="16410"/>
                </a:cubicBezTo>
                <a:lnTo>
                  <a:pt x="17447" y="16410"/>
                </a:lnTo>
                <a:cubicBezTo>
                  <a:pt x="19393" y="14616"/>
                  <a:pt x="20122" y="11090"/>
                  <a:pt x="19849" y="8537"/>
                </a:cubicBezTo>
                <a:cubicBezTo>
                  <a:pt x="19575" y="5832"/>
                  <a:pt x="18238" y="3188"/>
                  <a:pt x="15988" y="1577"/>
                </a:cubicBezTo>
                <a:cubicBezTo>
                  <a:pt x="14526" y="550"/>
                  <a:pt x="12760" y="0"/>
                  <a:pt x="109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76"/>
          <p:cNvSpPr txBox="1">
            <a:spLocks noGrp="1"/>
          </p:cNvSpPr>
          <p:nvPr>
            <p:ph type="ctrTitle" idx="4294967295"/>
          </p:nvPr>
        </p:nvSpPr>
        <p:spPr>
          <a:xfrm>
            <a:off x="3388950" y="1978650"/>
            <a:ext cx="2366100" cy="1186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7500" b="0"/>
              <a:t>think</a:t>
            </a:r>
            <a:endParaRPr sz="7500" b="0"/>
          </a:p>
        </p:txBody>
      </p:sp>
      <p:sp>
        <p:nvSpPr>
          <p:cNvPr id="1123" name="Google Shape;1123;p76"/>
          <p:cNvSpPr txBox="1"/>
          <p:nvPr/>
        </p:nvSpPr>
        <p:spPr>
          <a:xfrm>
            <a:off x="126750" y="1636075"/>
            <a:ext cx="1489800" cy="758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solidFill>
                  <a:srgbClr val="B7B7B7"/>
                </a:solidFill>
                <a:latin typeface="Sarabun"/>
                <a:ea typeface="Sarabun"/>
                <a:cs typeface="Sarabun"/>
                <a:sym typeface="Sarabun"/>
              </a:rPr>
              <a:t>Believed in the importance of targeting individuals as opposed to targeting industry</a:t>
            </a:r>
            <a:endParaRPr sz="1000">
              <a:solidFill>
                <a:srgbClr val="B7B7B7"/>
              </a:solidFill>
              <a:latin typeface="Sarabun"/>
              <a:ea typeface="Sarabun"/>
              <a:cs typeface="Sarabun"/>
              <a:sym typeface="Sarabun"/>
            </a:endParaRPr>
          </a:p>
        </p:txBody>
      </p:sp>
      <p:sp>
        <p:nvSpPr>
          <p:cNvPr id="1124" name="Google Shape;1124;p76"/>
          <p:cNvSpPr txBox="1"/>
          <p:nvPr/>
        </p:nvSpPr>
        <p:spPr>
          <a:xfrm>
            <a:off x="7527450" y="1867075"/>
            <a:ext cx="1536300" cy="10875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100">
                <a:solidFill>
                  <a:srgbClr val="B7B7B7"/>
                </a:solidFill>
                <a:latin typeface="Sarabun"/>
                <a:ea typeface="Sarabun"/>
                <a:cs typeface="Sarabun"/>
                <a:sym typeface="Sarabun"/>
              </a:rPr>
              <a:t>There are many resources to “get into sustainability”-- people just need to take the initiative</a:t>
            </a:r>
            <a:endParaRPr sz="1100">
              <a:solidFill>
                <a:srgbClr val="B7B7B7"/>
              </a:solidFill>
              <a:latin typeface="Sarabun"/>
              <a:ea typeface="Sarabun"/>
              <a:cs typeface="Sarabun"/>
              <a:sym typeface="Sarabun"/>
            </a:endParaRPr>
          </a:p>
        </p:txBody>
      </p:sp>
      <p:sp>
        <p:nvSpPr>
          <p:cNvPr id="1125" name="Google Shape;1125;p76"/>
          <p:cNvSpPr txBox="1"/>
          <p:nvPr/>
        </p:nvSpPr>
        <p:spPr>
          <a:xfrm>
            <a:off x="1660938" y="1919663"/>
            <a:ext cx="1779300" cy="517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100">
                <a:solidFill>
                  <a:srgbClr val="B7B7B7"/>
                </a:solidFill>
                <a:latin typeface="Sarabun"/>
                <a:ea typeface="Sarabun"/>
                <a:cs typeface="Sarabun"/>
                <a:sym typeface="Sarabun"/>
              </a:rPr>
              <a:t>How am I going to juggle all of this? What should I prioritize?</a:t>
            </a:r>
            <a:endParaRPr sz="1100">
              <a:solidFill>
                <a:srgbClr val="B7B7B7"/>
              </a:solidFill>
              <a:latin typeface="Sarabun"/>
              <a:ea typeface="Sarabun"/>
              <a:cs typeface="Sarabun"/>
              <a:sym typeface="Sarabun"/>
            </a:endParaRPr>
          </a:p>
          <a:p>
            <a:pPr marL="0" lvl="0" indent="0" algn="ctr" rtl="0">
              <a:spcBef>
                <a:spcPts val="0"/>
              </a:spcBef>
              <a:spcAft>
                <a:spcPts val="0"/>
              </a:spcAft>
              <a:buNone/>
            </a:pPr>
            <a:endParaRPr sz="1300">
              <a:solidFill>
                <a:srgbClr val="B7B7B7"/>
              </a:solidFill>
              <a:latin typeface="Sarabun"/>
              <a:ea typeface="Sarabun"/>
              <a:cs typeface="Sarabun"/>
              <a:sym typeface="Sarabun"/>
            </a:endParaRPr>
          </a:p>
          <a:p>
            <a:pPr marL="0" lvl="0" indent="0" algn="ctr" rtl="0">
              <a:spcBef>
                <a:spcPts val="0"/>
              </a:spcBef>
              <a:spcAft>
                <a:spcPts val="0"/>
              </a:spcAft>
              <a:buNone/>
            </a:pPr>
            <a:endParaRPr sz="1300">
              <a:solidFill>
                <a:srgbClr val="B7B7B7"/>
              </a:solidFill>
              <a:latin typeface="Sarabun Medium"/>
              <a:ea typeface="Sarabun Medium"/>
              <a:cs typeface="Sarabun Medium"/>
              <a:sym typeface="Sarabun Medium"/>
            </a:endParaRPr>
          </a:p>
        </p:txBody>
      </p:sp>
      <p:sp>
        <p:nvSpPr>
          <p:cNvPr id="1126" name="Google Shape;1126;p76"/>
          <p:cNvSpPr txBox="1"/>
          <p:nvPr/>
        </p:nvSpPr>
        <p:spPr>
          <a:xfrm>
            <a:off x="425350" y="84975"/>
            <a:ext cx="3279900" cy="848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2000" b="1">
                <a:latin typeface="Sarabun"/>
                <a:ea typeface="Sarabun"/>
                <a:cs typeface="Sarabun"/>
                <a:sym typeface="Sarabun"/>
              </a:rPr>
              <a:t>Younger people better understand the issues at hand, and are much more inclined to engage</a:t>
            </a:r>
            <a:endParaRPr sz="2000" b="1">
              <a:latin typeface="Sarabun"/>
              <a:ea typeface="Sarabun"/>
              <a:cs typeface="Sarabun"/>
              <a:sym typeface="Sarabun"/>
            </a:endParaRPr>
          </a:p>
        </p:txBody>
      </p:sp>
      <p:sp>
        <p:nvSpPr>
          <p:cNvPr id="1127" name="Google Shape;1127;p76"/>
          <p:cNvSpPr txBox="1"/>
          <p:nvPr/>
        </p:nvSpPr>
        <p:spPr>
          <a:xfrm>
            <a:off x="3082575" y="3423450"/>
            <a:ext cx="2503800" cy="349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000" b="1">
                <a:latin typeface="Sarabun"/>
                <a:ea typeface="Sarabun"/>
                <a:cs typeface="Sarabun"/>
                <a:sym typeface="Sarabun"/>
              </a:rPr>
              <a:t>How big of an impact do I make?</a:t>
            </a:r>
            <a:endParaRPr sz="2000" b="1">
              <a:latin typeface="Sarabun"/>
              <a:ea typeface="Sarabun"/>
              <a:cs typeface="Sarabun"/>
              <a:sym typeface="Sarabun"/>
            </a:endParaRPr>
          </a:p>
        </p:txBody>
      </p:sp>
      <p:sp>
        <p:nvSpPr>
          <p:cNvPr id="1128" name="Google Shape;1128;p76"/>
          <p:cNvSpPr txBox="1"/>
          <p:nvPr/>
        </p:nvSpPr>
        <p:spPr>
          <a:xfrm>
            <a:off x="180875" y="2722588"/>
            <a:ext cx="2655600" cy="1020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300">
                <a:solidFill>
                  <a:srgbClr val="B7B7B7"/>
                </a:solidFill>
                <a:latin typeface="Sarabun"/>
                <a:ea typeface="Sarabun"/>
                <a:cs typeface="Sarabun"/>
                <a:sym typeface="Sarabun"/>
              </a:rPr>
              <a:t>How can we educate our audience/ consumers while making them feel good about what they buy?</a:t>
            </a:r>
            <a:endParaRPr sz="1300">
              <a:solidFill>
                <a:srgbClr val="B7B7B7"/>
              </a:solidFill>
              <a:latin typeface="Sarabun Medium"/>
              <a:ea typeface="Sarabun Medium"/>
              <a:cs typeface="Sarabun Medium"/>
              <a:sym typeface="Sarabun Medium"/>
            </a:endParaRPr>
          </a:p>
        </p:txBody>
      </p:sp>
      <p:sp>
        <p:nvSpPr>
          <p:cNvPr id="1129" name="Google Shape;1129;p76"/>
          <p:cNvSpPr txBox="1"/>
          <p:nvPr/>
        </p:nvSpPr>
        <p:spPr>
          <a:xfrm>
            <a:off x="6216450" y="752725"/>
            <a:ext cx="1897800" cy="10200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300">
                <a:solidFill>
                  <a:srgbClr val="B7B7B7"/>
                </a:solidFill>
                <a:latin typeface="Sarabun"/>
                <a:ea typeface="Sarabun"/>
                <a:cs typeface="Sarabun"/>
                <a:sym typeface="Sarabun"/>
              </a:rPr>
              <a:t>I want to preserve the Earth so my grandkids and their grandkids can also enjoy what I did</a:t>
            </a:r>
            <a:endParaRPr sz="1300">
              <a:solidFill>
                <a:srgbClr val="B7B7B7"/>
              </a:solidFill>
              <a:latin typeface="Sarabun"/>
              <a:ea typeface="Sarabun"/>
              <a:cs typeface="Sarabun"/>
              <a:sym typeface="Sarabun"/>
            </a:endParaRPr>
          </a:p>
        </p:txBody>
      </p:sp>
      <p:sp>
        <p:nvSpPr>
          <p:cNvPr id="1130" name="Google Shape;1130;p76"/>
          <p:cNvSpPr txBox="1"/>
          <p:nvPr/>
        </p:nvSpPr>
        <p:spPr>
          <a:xfrm>
            <a:off x="7689088" y="3268625"/>
            <a:ext cx="1336500" cy="836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300">
                <a:solidFill>
                  <a:srgbClr val="B7B7B7"/>
                </a:solidFill>
                <a:latin typeface="Sarabun"/>
                <a:ea typeface="Sarabun"/>
                <a:cs typeface="Sarabun"/>
                <a:sym typeface="Sarabun"/>
              </a:rPr>
              <a:t>seeing your contribution is a good incentive</a:t>
            </a:r>
            <a:endParaRPr sz="1300">
              <a:solidFill>
                <a:srgbClr val="B7B7B7"/>
              </a:solidFill>
              <a:latin typeface="Sarabun"/>
              <a:ea typeface="Sarabun"/>
              <a:cs typeface="Sarabun"/>
              <a:sym typeface="Sarabun"/>
            </a:endParaRPr>
          </a:p>
        </p:txBody>
      </p:sp>
      <p:sp>
        <p:nvSpPr>
          <p:cNvPr id="1131" name="Google Shape;1131;p76"/>
          <p:cNvSpPr txBox="1"/>
          <p:nvPr/>
        </p:nvSpPr>
        <p:spPr>
          <a:xfrm>
            <a:off x="3504800" y="4179000"/>
            <a:ext cx="2029500" cy="517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300">
                <a:solidFill>
                  <a:srgbClr val="B7B7B7"/>
                </a:solidFill>
                <a:latin typeface="Sarabun"/>
                <a:ea typeface="Sarabun"/>
                <a:cs typeface="Sarabun"/>
                <a:sym typeface="Sarabun"/>
              </a:rPr>
              <a:t>I am excited to learn from this cool textbook</a:t>
            </a:r>
            <a:endParaRPr sz="1300">
              <a:solidFill>
                <a:srgbClr val="B7B7B7"/>
              </a:solidFill>
              <a:latin typeface="Sarabun"/>
              <a:ea typeface="Sarabun"/>
              <a:cs typeface="Sarabun"/>
              <a:sym typeface="Sarabun"/>
            </a:endParaRPr>
          </a:p>
        </p:txBody>
      </p:sp>
      <p:sp>
        <p:nvSpPr>
          <p:cNvPr id="1132" name="Google Shape;1132;p76"/>
          <p:cNvSpPr txBox="1"/>
          <p:nvPr/>
        </p:nvSpPr>
        <p:spPr>
          <a:xfrm>
            <a:off x="5695757" y="3773250"/>
            <a:ext cx="2141400" cy="1087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300">
                <a:solidFill>
                  <a:srgbClr val="B7B7B7"/>
                </a:solidFill>
                <a:latin typeface="Sarabun"/>
                <a:ea typeface="Sarabun"/>
                <a:cs typeface="Sarabun"/>
                <a:sym typeface="Sarabun"/>
              </a:rPr>
              <a:t>thinking about her own personal experiences to living more sustainably and the problems that she runs into</a:t>
            </a:r>
            <a:endParaRPr sz="1300">
              <a:solidFill>
                <a:srgbClr val="B7B7B7"/>
              </a:solidFill>
              <a:latin typeface="Sarabun"/>
              <a:ea typeface="Sarabun"/>
              <a:cs typeface="Sarabun"/>
              <a:sym typeface="Sarabun"/>
            </a:endParaRPr>
          </a:p>
        </p:txBody>
      </p:sp>
      <p:sp>
        <p:nvSpPr>
          <p:cNvPr id="1133" name="Google Shape;1133;p76"/>
          <p:cNvSpPr txBox="1"/>
          <p:nvPr/>
        </p:nvSpPr>
        <p:spPr>
          <a:xfrm>
            <a:off x="486675" y="3773250"/>
            <a:ext cx="2595900" cy="751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000" b="1">
                <a:latin typeface="Sarabun"/>
                <a:ea typeface="Sarabun"/>
                <a:cs typeface="Sarabun"/>
                <a:sym typeface="Sarabun"/>
              </a:rPr>
              <a:t>people must be willing to DOWNSIZE to make a difference</a:t>
            </a:r>
            <a:endParaRPr sz="2000" b="1">
              <a:latin typeface="Sarabun"/>
              <a:ea typeface="Sarabun"/>
              <a:cs typeface="Sarabun"/>
              <a:sym typeface="Sarabun"/>
            </a:endParaRPr>
          </a:p>
        </p:txBody>
      </p:sp>
      <p:sp>
        <p:nvSpPr>
          <p:cNvPr id="1134" name="Google Shape;1134;p76"/>
          <p:cNvSpPr txBox="1"/>
          <p:nvPr/>
        </p:nvSpPr>
        <p:spPr>
          <a:xfrm>
            <a:off x="5725875" y="1978650"/>
            <a:ext cx="1924500" cy="1186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000" b="1">
                <a:latin typeface="Sarabun"/>
                <a:ea typeface="Sarabun"/>
                <a:cs typeface="Sarabun"/>
                <a:sym typeface="Sarabun"/>
              </a:rPr>
              <a:t>she is very realistic about the bounds of living sustainably</a:t>
            </a:r>
            <a:endParaRPr sz="2000" b="1">
              <a:latin typeface="Sarabun"/>
              <a:ea typeface="Sarabun"/>
              <a:cs typeface="Sarabun"/>
              <a:sym typeface="Sarabun"/>
            </a:endParaRPr>
          </a:p>
        </p:txBody>
      </p:sp>
      <p:sp>
        <p:nvSpPr>
          <p:cNvPr id="1135" name="Google Shape;1135;p76"/>
          <p:cNvSpPr txBox="1"/>
          <p:nvPr/>
        </p:nvSpPr>
        <p:spPr>
          <a:xfrm>
            <a:off x="3484625" y="998875"/>
            <a:ext cx="2595900" cy="8682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200">
                <a:solidFill>
                  <a:srgbClr val="B7B7B7"/>
                </a:solidFill>
                <a:latin typeface="Sarabun"/>
                <a:ea typeface="Sarabun"/>
                <a:cs typeface="Sarabun"/>
                <a:sym typeface="Sarabun"/>
              </a:rPr>
              <a:t>Much more important to target individuals as an audience vs industry as a whole</a:t>
            </a:r>
            <a:endParaRPr sz="1200">
              <a:solidFill>
                <a:srgbClr val="B7B7B7"/>
              </a:solidFill>
              <a:latin typeface="Sarabun"/>
              <a:ea typeface="Sarabun"/>
              <a:cs typeface="Sarabun"/>
              <a:sym typeface="Sarabun"/>
            </a:endParaRPr>
          </a:p>
        </p:txBody>
      </p:sp>
      <p:sp>
        <p:nvSpPr>
          <p:cNvPr id="1136" name="Google Shape;1136;p76"/>
          <p:cNvSpPr txBox="1"/>
          <p:nvPr/>
        </p:nvSpPr>
        <p:spPr>
          <a:xfrm>
            <a:off x="3937375" y="305300"/>
            <a:ext cx="2141400" cy="582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300">
                <a:solidFill>
                  <a:srgbClr val="B7B7B7"/>
                </a:solidFill>
                <a:latin typeface="Sarabun"/>
                <a:ea typeface="Sarabun"/>
                <a:cs typeface="Sarabun"/>
                <a:sym typeface="Sarabun"/>
              </a:rPr>
              <a:t>I’m frustrated with human behavior</a:t>
            </a:r>
            <a:endParaRPr sz="1300">
              <a:solidFill>
                <a:srgbClr val="B7B7B7"/>
              </a:solidFill>
              <a:latin typeface="Sarabun"/>
              <a:ea typeface="Sarabun"/>
              <a:cs typeface="Sarabun"/>
              <a:sym typeface="Sarabun"/>
            </a:endParaRPr>
          </a:p>
        </p:txBody>
      </p:sp>
      <p:sp>
        <p:nvSpPr>
          <p:cNvPr id="1137" name="Google Shape;1137;p76"/>
          <p:cNvSpPr/>
          <p:nvPr/>
        </p:nvSpPr>
        <p:spPr>
          <a:xfrm>
            <a:off x="8002700" y="268731"/>
            <a:ext cx="844367" cy="631716"/>
          </a:xfrm>
          <a:custGeom>
            <a:avLst/>
            <a:gdLst/>
            <a:ahLst/>
            <a:cxnLst/>
            <a:rect l="l" t="t" r="r" b="b"/>
            <a:pathLst>
              <a:path w="33025" h="38038" extrusionOk="0">
                <a:moveTo>
                  <a:pt x="11331" y="1"/>
                </a:moveTo>
                <a:cubicBezTo>
                  <a:pt x="9094" y="1"/>
                  <a:pt x="6880" y="807"/>
                  <a:pt x="5138" y="2662"/>
                </a:cubicBezTo>
                <a:cubicBezTo>
                  <a:pt x="267" y="7866"/>
                  <a:pt x="1" y="19340"/>
                  <a:pt x="2602" y="25411"/>
                </a:cubicBezTo>
                <a:cubicBezTo>
                  <a:pt x="5538" y="32016"/>
                  <a:pt x="11609" y="36686"/>
                  <a:pt x="18714" y="37854"/>
                </a:cubicBezTo>
                <a:cubicBezTo>
                  <a:pt x="19549" y="37973"/>
                  <a:pt x="20402" y="38037"/>
                  <a:pt x="21255" y="38037"/>
                </a:cubicBezTo>
                <a:cubicBezTo>
                  <a:pt x="24219" y="38037"/>
                  <a:pt x="27179" y="37261"/>
                  <a:pt x="29355" y="35319"/>
                </a:cubicBezTo>
                <a:cubicBezTo>
                  <a:pt x="32157" y="32783"/>
                  <a:pt x="33024" y="28047"/>
                  <a:pt x="30556" y="25211"/>
                </a:cubicBezTo>
                <a:cubicBezTo>
                  <a:pt x="28187" y="22509"/>
                  <a:pt x="23651" y="22176"/>
                  <a:pt x="21883" y="19074"/>
                </a:cubicBezTo>
                <a:cubicBezTo>
                  <a:pt x="20282" y="16272"/>
                  <a:pt x="21783" y="12769"/>
                  <a:pt x="21683" y="9533"/>
                </a:cubicBezTo>
                <a:cubicBezTo>
                  <a:pt x="21544" y="4103"/>
                  <a:pt x="16378" y="1"/>
                  <a:pt x="11331" y="1"/>
                </a:cubicBezTo>
                <a:close/>
              </a:path>
            </a:pathLst>
          </a:custGeom>
          <a:solidFill>
            <a:srgbClr val="FF5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76"/>
          <p:cNvSpPr/>
          <p:nvPr/>
        </p:nvSpPr>
        <p:spPr>
          <a:xfrm>
            <a:off x="8281076" y="87225"/>
            <a:ext cx="718127" cy="994623"/>
          </a:xfrm>
          <a:custGeom>
            <a:avLst/>
            <a:gdLst/>
            <a:ahLst/>
            <a:cxnLst/>
            <a:rect l="l" t="t" r="r" b="b"/>
            <a:pathLst>
              <a:path w="42008" h="48032" extrusionOk="0">
                <a:moveTo>
                  <a:pt x="10404" y="0"/>
                </a:moveTo>
                <a:cubicBezTo>
                  <a:pt x="8409" y="0"/>
                  <a:pt x="6434" y="413"/>
                  <a:pt x="4469" y="1344"/>
                </a:cubicBezTo>
                <a:cubicBezTo>
                  <a:pt x="1855" y="2560"/>
                  <a:pt x="700" y="4657"/>
                  <a:pt x="335" y="7332"/>
                </a:cubicBezTo>
                <a:cubicBezTo>
                  <a:pt x="1" y="9824"/>
                  <a:pt x="761" y="12073"/>
                  <a:pt x="1855" y="14262"/>
                </a:cubicBezTo>
                <a:cubicBezTo>
                  <a:pt x="3283" y="17119"/>
                  <a:pt x="5381" y="19490"/>
                  <a:pt x="7721" y="21648"/>
                </a:cubicBezTo>
                <a:cubicBezTo>
                  <a:pt x="8572" y="22438"/>
                  <a:pt x="8815" y="23198"/>
                  <a:pt x="8420" y="24353"/>
                </a:cubicBezTo>
                <a:cubicBezTo>
                  <a:pt x="7326" y="27636"/>
                  <a:pt x="6171" y="30949"/>
                  <a:pt x="5685" y="34414"/>
                </a:cubicBezTo>
                <a:cubicBezTo>
                  <a:pt x="5442" y="36086"/>
                  <a:pt x="5472" y="37818"/>
                  <a:pt x="5776" y="39490"/>
                </a:cubicBezTo>
                <a:cubicBezTo>
                  <a:pt x="6323" y="42165"/>
                  <a:pt x="7964" y="44019"/>
                  <a:pt x="10335" y="45265"/>
                </a:cubicBezTo>
                <a:cubicBezTo>
                  <a:pt x="14074" y="47241"/>
                  <a:pt x="18117" y="47910"/>
                  <a:pt x="23071" y="48031"/>
                </a:cubicBezTo>
                <a:cubicBezTo>
                  <a:pt x="24287" y="47879"/>
                  <a:pt x="26293" y="47727"/>
                  <a:pt x="28238" y="47363"/>
                </a:cubicBezTo>
                <a:cubicBezTo>
                  <a:pt x="33862" y="46451"/>
                  <a:pt x="37935" y="43472"/>
                  <a:pt x="40245" y="38183"/>
                </a:cubicBezTo>
                <a:cubicBezTo>
                  <a:pt x="42008" y="34201"/>
                  <a:pt x="41825" y="30432"/>
                  <a:pt x="39333" y="26815"/>
                </a:cubicBezTo>
                <a:cubicBezTo>
                  <a:pt x="38786" y="25995"/>
                  <a:pt x="38208" y="25174"/>
                  <a:pt x="37600" y="24414"/>
                </a:cubicBezTo>
                <a:cubicBezTo>
                  <a:pt x="37266" y="23988"/>
                  <a:pt x="37144" y="23411"/>
                  <a:pt x="37266" y="22833"/>
                </a:cubicBezTo>
                <a:cubicBezTo>
                  <a:pt x="37448" y="21922"/>
                  <a:pt x="37539" y="20979"/>
                  <a:pt x="37479" y="20037"/>
                </a:cubicBezTo>
                <a:cubicBezTo>
                  <a:pt x="37114" y="17058"/>
                  <a:pt x="35776" y="14232"/>
                  <a:pt x="33679" y="12073"/>
                </a:cubicBezTo>
                <a:cubicBezTo>
                  <a:pt x="28633" y="6602"/>
                  <a:pt x="22159" y="2651"/>
                  <a:pt x="15016" y="675"/>
                </a:cubicBezTo>
                <a:cubicBezTo>
                  <a:pt x="13463" y="241"/>
                  <a:pt x="11928" y="0"/>
                  <a:pt x="104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39" name="Google Shape;1139;p76"/>
          <p:cNvGrpSpPr/>
          <p:nvPr/>
        </p:nvGrpSpPr>
        <p:grpSpPr>
          <a:xfrm>
            <a:off x="8250460" y="402502"/>
            <a:ext cx="405000" cy="364468"/>
            <a:chOff x="1310075" y="3980250"/>
            <a:chExt cx="297750" cy="297525"/>
          </a:xfrm>
        </p:grpSpPr>
        <p:sp>
          <p:nvSpPr>
            <p:cNvPr id="1140" name="Google Shape;1140;p76"/>
            <p:cNvSpPr/>
            <p:nvPr/>
          </p:nvSpPr>
          <p:spPr>
            <a:xfrm>
              <a:off x="1310075" y="3980250"/>
              <a:ext cx="297750" cy="297525"/>
            </a:xfrm>
            <a:custGeom>
              <a:avLst/>
              <a:gdLst/>
              <a:ahLst/>
              <a:cxnLst/>
              <a:rect l="l" t="t" r="r" b="b"/>
              <a:pathLst>
                <a:path w="11910" h="11901" extrusionOk="0">
                  <a:moveTo>
                    <a:pt x="3844" y="4946"/>
                  </a:moveTo>
                  <a:cubicBezTo>
                    <a:pt x="4033" y="4946"/>
                    <a:pt x="4190" y="5104"/>
                    <a:pt x="4190" y="5293"/>
                  </a:cubicBezTo>
                  <a:lnTo>
                    <a:pt x="4190" y="6679"/>
                  </a:lnTo>
                  <a:cubicBezTo>
                    <a:pt x="4190" y="6868"/>
                    <a:pt x="4033" y="7026"/>
                    <a:pt x="3844" y="7026"/>
                  </a:cubicBezTo>
                  <a:lnTo>
                    <a:pt x="2458" y="7026"/>
                  </a:lnTo>
                  <a:cubicBezTo>
                    <a:pt x="2269" y="7026"/>
                    <a:pt x="2111" y="6868"/>
                    <a:pt x="2111" y="6679"/>
                  </a:cubicBezTo>
                  <a:lnTo>
                    <a:pt x="2111" y="5293"/>
                  </a:lnTo>
                  <a:cubicBezTo>
                    <a:pt x="2111" y="5104"/>
                    <a:pt x="2269" y="4946"/>
                    <a:pt x="2458" y="4946"/>
                  </a:cubicBezTo>
                  <a:close/>
                  <a:moveTo>
                    <a:pt x="6616" y="3560"/>
                  </a:moveTo>
                  <a:cubicBezTo>
                    <a:pt x="6837" y="3560"/>
                    <a:pt x="6994" y="3718"/>
                    <a:pt x="6994" y="3907"/>
                  </a:cubicBezTo>
                  <a:lnTo>
                    <a:pt x="6994" y="6679"/>
                  </a:lnTo>
                  <a:cubicBezTo>
                    <a:pt x="6994" y="6868"/>
                    <a:pt x="6837" y="7026"/>
                    <a:pt x="6616" y="7026"/>
                  </a:cubicBezTo>
                  <a:lnTo>
                    <a:pt x="5262" y="7026"/>
                  </a:lnTo>
                  <a:cubicBezTo>
                    <a:pt x="5041" y="7026"/>
                    <a:pt x="4884" y="6868"/>
                    <a:pt x="4884" y="6679"/>
                  </a:cubicBezTo>
                  <a:lnTo>
                    <a:pt x="4884" y="3907"/>
                  </a:lnTo>
                  <a:cubicBezTo>
                    <a:pt x="4884" y="3718"/>
                    <a:pt x="5041" y="3560"/>
                    <a:pt x="5262" y="3560"/>
                  </a:cubicBezTo>
                  <a:close/>
                  <a:moveTo>
                    <a:pt x="9389" y="2174"/>
                  </a:moveTo>
                  <a:cubicBezTo>
                    <a:pt x="9578" y="2174"/>
                    <a:pt x="9735" y="2331"/>
                    <a:pt x="9735" y="2520"/>
                  </a:cubicBezTo>
                  <a:lnTo>
                    <a:pt x="9735" y="6679"/>
                  </a:lnTo>
                  <a:cubicBezTo>
                    <a:pt x="9735" y="6868"/>
                    <a:pt x="9578" y="7026"/>
                    <a:pt x="9389" y="7026"/>
                  </a:cubicBezTo>
                  <a:lnTo>
                    <a:pt x="8003" y="7026"/>
                  </a:lnTo>
                  <a:cubicBezTo>
                    <a:pt x="7813" y="7026"/>
                    <a:pt x="7656" y="6868"/>
                    <a:pt x="7656" y="6679"/>
                  </a:cubicBezTo>
                  <a:lnTo>
                    <a:pt x="7656" y="2520"/>
                  </a:lnTo>
                  <a:cubicBezTo>
                    <a:pt x="7656" y="2331"/>
                    <a:pt x="7813" y="2174"/>
                    <a:pt x="8003" y="2174"/>
                  </a:cubicBezTo>
                  <a:close/>
                  <a:moveTo>
                    <a:pt x="5577" y="8412"/>
                  </a:moveTo>
                  <a:lnTo>
                    <a:pt x="5577" y="9105"/>
                  </a:lnTo>
                  <a:lnTo>
                    <a:pt x="5167" y="9105"/>
                  </a:lnTo>
                  <a:lnTo>
                    <a:pt x="5451" y="8412"/>
                  </a:lnTo>
                  <a:close/>
                  <a:moveTo>
                    <a:pt x="6396" y="8412"/>
                  </a:moveTo>
                  <a:lnTo>
                    <a:pt x="6679" y="9105"/>
                  </a:lnTo>
                  <a:lnTo>
                    <a:pt x="6270" y="9105"/>
                  </a:lnTo>
                  <a:lnTo>
                    <a:pt x="6270" y="8412"/>
                  </a:lnTo>
                  <a:close/>
                  <a:moveTo>
                    <a:pt x="5955" y="0"/>
                  </a:moveTo>
                  <a:cubicBezTo>
                    <a:pt x="5766" y="0"/>
                    <a:pt x="5608" y="158"/>
                    <a:pt x="5608" y="378"/>
                  </a:cubicBezTo>
                  <a:lnTo>
                    <a:pt x="5608" y="725"/>
                  </a:lnTo>
                  <a:lnTo>
                    <a:pt x="347" y="725"/>
                  </a:lnTo>
                  <a:cubicBezTo>
                    <a:pt x="158" y="725"/>
                    <a:pt x="0" y="882"/>
                    <a:pt x="0" y="1071"/>
                  </a:cubicBezTo>
                  <a:cubicBezTo>
                    <a:pt x="0" y="1260"/>
                    <a:pt x="158" y="1418"/>
                    <a:pt x="347" y="1418"/>
                  </a:cubicBezTo>
                  <a:lnTo>
                    <a:pt x="725" y="1418"/>
                  </a:lnTo>
                  <a:lnTo>
                    <a:pt x="725" y="7719"/>
                  </a:lnTo>
                  <a:lnTo>
                    <a:pt x="378" y="7719"/>
                  </a:lnTo>
                  <a:cubicBezTo>
                    <a:pt x="158" y="7719"/>
                    <a:pt x="0" y="7876"/>
                    <a:pt x="0" y="8097"/>
                  </a:cubicBezTo>
                  <a:cubicBezTo>
                    <a:pt x="0" y="8286"/>
                    <a:pt x="158" y="8443"/>
                    <a:pt x="378" y="8443"/>
                  </a:cubicBezTo>
                  <a:lnTo>
                    <a:pt x="4726" y="8443"/>
                  </a:lnTo>
                  <a:lnTo>
                    <a:pt x="3560" y="11436"/>
                  </a:lnTo>
                  <a:cubicBezTo>
                    <a:pt x="3466" y="11625"/>
                    <a:pt x="3560" y="11814"/>
                    <a:pt x="3749" y="11877"/>
                  </a:cubicBezTo>
                  <a:cubicBezTo>
                    <a:pt x="3788" y="11893"/>
                    <a:pt x="3831" y="11901"/>
                    <a:pt x="3876" y="11901"/>
                  </a:cubicBezTo>
                  <a:cubicBezTo>
                    <a:pt x="4016" y="11901"/>
                    <a:pt x="4167" y="11824"/>
                    <a:pt x="4190" y="11657"/>
                  </a:cubicBezTo>
                  <a:lnTo>
                    <a:pt x="4947" y="9830"/>
                  </a:lnTo>
                  <a:lnTo>
                    <a:pt x="5608" y="9830"/>
                  </a:lnTo>
                  <a:lnTo>
                    <a:pt x="5608" y="10838"/>
                  </a:lnTo>
                  <a:cubicBezTo>
                    <a:pt x="5608" y="11027"/>
                    <a:pt x="5766" y="11184"/>
                    <a:pt x="5955" y="11184"/>
                  </a:cubicBezTo>
                  <a:cubicBezTo>
                    <a:pt x="6144" y="11184"/>
                    <a:pt x="6301" y="11027"/>
                    <a:pt x="6301" y="10838"/>
                  </a:cubicBezTo>
                  <a:lnTo>
                    <a:pt x="6301" y="9830"/>
                  </a:lnTo>
                  <a:lnTo>
                    <a:pt x="6994" y="9830"/>
                  </a:lnTo>
                  <a:lnTo>
                    <a:pt x="7719" y="11657"/>
                  </a:lnTo>
                  <a:cubicBezTo>
                    <a:pt x="7791" y="11824"/>
                    <a:pt x="7916" y="11901"/>
                    <a:pt x="8042" y="11901"/>
                  </a:cubicBezTo>
                  <a:cubicBezTo>
                    <a:pt x="8082" y="11901"/>
                    <a:pt x="8122" y="11893"/>
                    <a:pt x="8160" y="11877"/>
                  </a:cubicBezTo>
                  <a:cubicBezTo>
                    <a:pt x="8349" y="11783"/>
                    <a:pt x="8444" y="11594"/>
                    <a:pt x="8349" y="11436"/>
                  </a:cubicBezTo>
                  <a:lnTo>
                    <a:pt x="7183" y="8443"/>
                  </a:lnTo>
                  <a:lnTo>
                    <a:pt x="11531" y="8443"/>
                  </a:lnTo>
                  <a:cubicBezTo>
                    <a:pt x="11752" y="8443"/>
                    <a:pt x="11909" y="8286"/>
                    <a:pt x="11909" y="8097"/>
                  </a:cubicBezTo>
                  <a:cubicBezTo>
                    <a:pt x="11909" y="7876"/>
                    <a:pt x="11752" y="7719"/>
                    <a:pt x="11531" y="7719"/>
                  </a:cubicBezTo>
                  <a:lnTo>
                    <a:pt x="11185" y="7719"/>
                  </a:lnTo>
                  <a:lnTo>
                    <a:pt x="11185" y="1418"/>
                  </a:lnTo>
                  <a:lnTo>
                    <a:pt x="11531" y="1418"/>
                  </a:lnTo>
                  <a:cubicBezTo>
                    <a:pt x="11752" y="1418"/>
                    <a:pt x="11909" y="1260"/>
                    <a:pt x="11909" y="1071"/>
                  </a:cubicBezTo>
                  <a:cubicBezTo>
                    <a:pt x="11909" y="882"/>
                    <a:pt x="11752" y="725"/>
                    <a:pt x="11531" y="725"/>
                  </a:cubicBezTo>
                  <a:lnTo>
                    <a:pt x="6301" y="725"/>
                  </a:lnTo>
                  <a:lnTo>
                    <a:pt x="6301" y="378"/>
                  </a:lnTo>
                  <a:cubicBezTo>
                    <a:pt x="6301" y="158"/>
                    <a:pt x="6144" y="0"/>
                    <a:pt x="5955"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76"/>
            <p:cNvSpPr/>
            <p:nvPr/>
          </p:nvSpPr>
          <p:spPr>
            <a:xfrm>
              <a:off x="1449475" y="4086575"/>
              <a:ext cx="17350" cy="52000"/>
            </a:xfrm>
            <a:custGeom>
              <a:avLst/>
              <a:gdLst/>
              <a:ahLst/>
              <a:cxnLst/>
              <a:rect l="l" t="t" r="r" b="b"/>
              <a:pathLst>
                <a:path w="694" h="2080" extrusionOk="0">
                  <a:moveTo>
                    <a:pt x="1" y="0"/>
                  </a:moveTo>
                  <a:lnTo>
                    <a:pt x="1" y="2080"/>
                  </a:lnTo>
                  <a:lnTo>
                    <a:pt x="694" y="2080"/>
                  </a:lnTo>
                  <a:lnTo>
                    <a:pt x="694"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76"/>
            <p:cNvSpPr/>
            <p:nvPr/>
          </p:nvSpPr>
          <p:spPr>
            <a:xfrm>
              <a:off x="1380175" y="4121225"/>
              <a:ext cx="17350" cy="17350"/>
            </a:xfrm>
            <a:custGeom>
              <a:avLst/>
              <a:gdLst/>
              <a:ahLst/>
              <a:cxnLst/>
              <a:rect l="l" t="t" r="r" b="b"/>
              <a:pathLst>
                <a:path w="694" h="694" extrusionOk="0">
                  <a:moveTo>
                    <a:pt x="0" y="0"/>
                  </a:moveTo>
                  <a:lnTo>
                    <a:pt x="0" y="694"/>
                  </a:lnTo>
                  <a:lnTo>
                    <a:pt x="693" y="694"/>
                  </a:lnTo>
                  <a:lnTo>
                    <a:pt x="693"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76"/>
            <p:cNvSpPr/>
            <p:nvPr/>
          </p:nvSpPr>
          <p:spPr>
            <a:xfrm>
              <a:off x="1518800" y="4051925"/>
              <a:ext cx="18125" cy="86650"/>
            </a:xfrm>
            <a:custGeom>
              <a:avLst/>
              <a:gdLst/>
              <a:ahLst/>
              <a:cxnLst/>
              <a:rect l="l" t="t" r="r" b="b"/>
              <a:pathLst>
                <a:path w="725" h="3466" extrusionOk="0">
                  <a:moveTo>
                    <a:pt x="0" y="0"/>
                  </a:moveTo>
                  <a:lnTo>
                    <a:pt x="0" y="3466"/>
                  </a:lnTo>
                  <a:lnTo>
                    <a:pt x="725" y="3466"/>
                  </a:lnTo>
                  <a:lnTo>
                    <a:pt x="725"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147"/>
        <p:cNvGrpSpPr/>
        <p:nvPr/>
      </p:nvGrpSpPr>
      <p:grpSpPr>
        <a:xfrm>
          <a:off x="0" y="0"/>
          <a:ext cx="0" cy="0"/>
          <a:chOff x="0" y="0"/>
          <a:chExt cx="0" cy="0"/>
        </a:xfrm>
      </p:grpSpPr>
      <p:sp>
        <p:nvSpPr>
          <p:cNvPr id="1148" name="Google Shape;1148;p77"/>
          <p:cNvSpPr/>
          <p:nvPr/>
        </p:nvSpPr>
        <p:spPr>
          <a:xfrm rot="3885666">
            <a:off x="3835814" y="1745160"/>
            <a:ext cx="1538861" cy="1752366"/>
          </a:xfrm>
          <a:custGeom>
            <a:avLst/>
            <a:gdLst/>
            <a:ahLst/>
            <a:cxnLst/>
            <a:rect l="l" t="t" r="r" b="b"/>
            <a:pathLst>
              <a:path w="20123" h="20877" extrusionOk="0">
                <a:moveTo>
                  <a:pt x="10964" y="0"/>
                </a:moveTo>
                <a:cubicBezTo>
                  <a:pt x="10633" y="0"/>
                  <a:pt x="10301" y="19"/>
                  <a:pt x="9970" y="57"/>
                </a:cubicBezTo>
                <a:cubicBezTo>
                  <a:pt x="7113" y="452"/>
                  <a:pt x="4620" y="2245"/>
                  <a:pt x="2918" y="4586"/>
                </a:cubicBezTo>
                <a:cubicBezTo>
                  <a:pt x="1003" y="7230"/>
                  <a:pt x="0" y="10422"/>
                  <a:pt x="122" y="13674"/>
                </a:cubicBezTo>
                <a:cubicBezTo>
                  <a:pt x="122" y="15224"/>
                  <a:pt x="487" y="16774"/>
                  <a:pt x="1247" y="18142"/>
                </a:cubicBezTo>
                <a:cubicBezTo>
                  <a:pt x="2006" y="19510"/>
                  <a:pt x="3313" y="20483"/>
                  <a:pt x="4864" y="20817"/>
                </a:cubicBezTo>
                <a:cubicBezTo>
                  <a:pt x="5114" y="20858"/>
                  <a:pt x="5364" y="20876"/>
                  <a:pt x="5614" y="20876"/>
                </a:cubicBezTo>
                <a:cubicBezTo>
                  <a:pt x="6851" y="20876"/>
                  <a:pt x="8077" y="20421"/>
                  <a:pt x="9241" y="19966"/>
                </a:cubicBezTo>
                <a:lnTo>
                  <a:pt x="14864" y="17777"/>
                </a:lnTo>
                <a:cubicBezTo>
                  <a:pt x="15806" y="17473"/>
                  <a:pt x="16657" y="17018"/>
                  <a:pt x="17417" y="16410"/>
                </a:cubicBezTo>
                <a:lnTo>
                  <a:pt x="17447" y="16410"/>
                </a:lnTo>
                <a:cubicBezTo>
                  <a:pt x="19393" y="14616"/>
                  <a:pt x="20122" y="11090"/>
                  <a:pt x="19849" y="8537"/>
                </a:cubicBezTo>
                <a:cubicBezTo>
                  <a:pt x="19575" y="5832"/>
                  <a:pt x="18238" y="3188"/>
                  <a:pt x="15988" y="1577"/>
                </a:cubicBezTo>
                <a:cubicBezTo>
                  <a:pt x="14526" y="550"/>
                  <a:pt x="12760" y="0"/>
                  <a:pt x="109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77"/>
          <p:cNvSpPr txBox="1">
            <a:spLocks noGrp="1"/>
          </p:cNvSpPr>
          <p:nvPr>
            <p:ph type="ctrTitle" idx="4294967295"/>
          </p:nvPr>
        </p:nvSpPr>
        <p:spPr>
          <a:xfrm>
            <a:off x="3388950" y="1978650"/>
            <a:ext cx="2366100" cy="1186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7500" b="0"/>
              <a:t>think</a:t>
            </a:r>
            <a:endParaRPr sz="7500" b="0"/>
          </a:p>
        </p:txBody>
      </p:sp>
      <p:sp>
        <p:nvSpPr>
          <p:cNvPr id="1150" name="Google Shape;1150;p77"/>
          <p:cNvSpPr txBox="1"/>
          <p:nvPr/>
        </p:nvSpPr>
        <p:spPr>
          <a:xfrm>
            <a:off x="126750" y="1636075"/>
            <a:ext cx="1489800" cy="758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solidFill>
                  <a:srgbClr val="B7B7B7"/>
                </a:solidFill>
                <a:latin typeface="Sarabun"/>
                <a:ea typeface="Sarabun"/>
                <a:cs typeface="Sarabun"/>
                <a:sym typeface="Sarabun"/>
              </a:rPr>
              <a:t>Believed in the importance of targeting individuals as opposed to targeting industry</a:t>
            </a:r>
            <a:endParaRPr sz="1000">
              <a:solidFill>
                <a:srgbClr val="B7B7B7"/>
              </a:solidFill>
              <a:latin typeface="Sarabun"/>
              <a:ea typeface="Sarabun"/>
              <a:cs typeface="Sarabun"/>
              <a:sym typeface="Sarabun"/>
            </a:endParaRPr>
          </a:p>
        </p:txBody>
      </p:sp>
      <p:sp>
        <p:nvSpPr>
          <p:cNvPr id="1151" name="Google Shape;1151;p77"/>
          <p:cNvSpPr txBox="1"/>
          <p:nvPr/>
        </p:nvSpPr>
        <p:spPr>
          <a:xfrm>
            <a:off x="7527450" y="1867075"/>
            <a:ext cx="1536300" cy="10875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100">
                <a:solidFill>
                  <a:srgbClr val="B7B7B7"/>
                </a:solidFill>
                <a:latin typeface="Sarabun"/>
                <a:ea typeface="Sarabun"/>
                <a:cs typeface="Sarabun"/>
                <a:sym typeface="Sarabun"/>
              </a:rPr>
              <a:t>There are many resources to “get into sustainability”-- people just need to take the initiative</a:t>
            </a:r>
            <a:endParaRPr sz="1100">
              <a:solidFill>
                <a:srgbClr val="B7B7B7"/>
              </a:solidFill>
              <a:latin typeface="Sarabun"/>
              <a:ea typeface="Sarabun"/>
              <a:cs typeface="Sarabun"/>
              <a:sym typeface="Sarabun"/>
            </a:endParaRPr>
          </a:p>
        </p:txBody>
      </p:sp>
      <p:sp>
        <p:nvSpPr>
          <p:cNvPr id="1152" name="Google Shape;1152;p77"/>
          <p:cNvSpPr txBox="1"/>
          <p:nvPr/>
        </p:nvSpPr>
        <p:spPr>
          <a:xfrm>
            <a:off x="1660938" y="1919663"/>
            <a:ext cx="1779300" cy="517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100">
                <a:solidFill>
                  <a:srgbClr val="B7B7B7"/>
                </a:solidFill>
                <a:latin typeface="Sarabun"/>
                <a:ea typeface="Sarabun"/>
                <a:cs typeface="Sarabun"/>
                <a:sym typeface="Sarabun"/>
              </a:rPr>
              <a:t>How am I going to juggle all of this? What should I prioritize?</a:t>
            </a:r>
            <a:endParaRPr sz="1100">
              <a:solidFill>
                <a:srgbClr val="B7B7B7"/>
              </a:solidFill>
              <a:latin typeface="Sarabun"/>
              <a:ea typeface="Sarabun"/>
              <a:cs typeface="Sarabun"/>
              <a:sym typeface="Sarabun"/>
            </a:endParaRPr>
          </a:p>
          <a:p>
            <a:pPr marL="0" lvl="0" indent="0" algn="ctr" rtl="0">
              <a:spcBef>
                <a:spcPts val="0"/>
              </a:spcBef>
              <a:spcAft>
                <a:spcPts val="0"/>
              </a:spcAft>
              <a:buNone/>
            </a:pPr>
            <a:endParaRPr sz="1300">
              <a:solidFill>
                <a:srgbClr val="B7B7B7"/>
              </a:solidFill>
              <a:latin typeface="Sarabun"/>
              <a:ea typeface="Sarabun"/>
              <a:cs typeface="Sarabun"/>
              <a:sym typeface="Sarabun"/>
            </a:endParaRPr>
          </a:p>
          <a:p>
            <a:pPr marL="0" lvl="0" indent="0" algn="ctr" rtl="0">
              <a:spcBef>
                <a:spcPts val="0"/>
              </a:spcBef>
              <a:spcAft>
                <a:spcPts val="0"/>
              </a:spcAft>
              <a:buNone/>
            </a:pPr>
            <a:endParaRPr sz="1300">
              <a:solidFill>
                <a:srgbClr val="B7B7B7"/>
              </a:solidFill>
              <a:latin typeface="Sarabun Medium"/>
              <a:ea typeface="Sarabun Medium"/>
              <a:cs typeface="Sarabun Medium"/>
              <a:sym typeface="Sarabun Medium"/>
            </a:endParaRPr>
          </a:p>
        </p:txBody>
      </p:sp>
      <p:sp>
        <p:nvSpPr>
          <p:cNvPr id="1153" name="Google Shape;1153;p77"/>
          <p:cNvSpPr txBox="1"/>
          <p:nvPr/>
        </p:nvSpPr>
        <p:spPr>
          <a:xfrm>
            <a:off x="425350" y="84975"/>
            <a:ext cx="3279900" cy="848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2000" b="1">
                <a:solidFill>
                  <a:srgbClr val="999999"/>
                </a:solidFill>
                <a:latin typeface="Sarabun"/>
                <a:ea typeface="Sarabun"/>
                <a:cs typeface="Sarabun"/>
                <a:sym typeface="Sarabun"/>
              </a:rPr>
              <a:t>Younger people better understand the issues at hand, and are much more inclined to engage</a:t>
            </a:r>
            <a:endParaRPr sz="2000" b="1">
              <a:solidFill>
                <a:srgbClr val="999999"/>
              </a:solidFill>
              <a:latin typeface="Sarabun"/>
              <a:ea typeface="Sarabun"/>
              <a:cs typeface="Sarabun"/>
              <a:sym typeface="Sarabun"/>
            </a:endParaRPr>
          </a:p>
        </p:txBody>
      </p:sp>
      <p:sp>
        <p:nvSpPr>
          <p:cNvPr id="1154" name="Google Shape;1154;p77"/>
          <p:cNvSpPr txBox="1"/>
          <p:nvPr/>
        </p:nvSpPr>
        <p:spPr>
          <a:xfrm>
            <a:off x="3082575" y="3423450"/>
            <a:ext cx="2503800" cy="349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000" b="1">
                <a:solidFill>
                  <a:srgbClr val="999999"/>
                </a:solidFill>
                <a:latin typeface="Sarabun"/>
                <a:ea typeface="Sarabun"/>
                <a:cs typeface="Sarabun"/>
                <a:sym typeface="Sarabun"/>
              </a:rPr>
              <a:t>How big of an impact do I make?</a:t>
            </a:r>
            <a:endParaRPr sz="2000" b="1">
              <a:solidFill>
                <a:srgbClr val="999999"/>
              </a:solidFill>
              <a:latin typeface="Sarabun"/>
              <a:ea typeface="Sarabun"/>
              <a:cs typeface="Sarabun"/>
              <a:sym typeface="Sarabun"/>
            </a:endParaRPr>
          </a:p>
        </p:txBody>
      </p:sp>
      <p:sp>
        <p:nvSpPr>
          <p:cNvPr id="1155" name="Google Shape;1155;p77"/>
          <p:cNvSpPr txBox="1"/>
          <p:nvPr/>
        </p:nvSpPr>
        <p:spPr>
          <a:xfrm>
            <a:off x="180875" y="2722588"/>
            <a:ext cx="2655600" cy="1020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300">
                <a:solidFill>
                  <a:srgbClr val="B7B7B7"/>
                </a:solidFill>
                <a:latin typeface="Sarabun"/>
                <a:ea typeface="Sarabun"/>
                <a:cs typeface="Sarabun"/>
                <a:sym typeface="Sarabun"/>
              </a:rPr>
              <a:t>How can we educate our audience/ consumers while making them feel good about what they buy?</a:t>
            </a:r>
            <a:endParaRPr sz="1300">
              <a:solidFill>
                <a:srgbClr val="B7B7B7"/>
              </a:solidFill>
              <a:latin typeface="Sarabun Medium"/>
              <a:ea typeface="Sarabun Medium"/>
              <a:cs typeface="Sarabun Medium"/>
              <a:sym typeface="Sarabun Medium"/>
            </a:endParaRPr>
          </a:p>
        </p:txBody>
      </p:sp>
      <p:sp>
        <p:nvSpPr>
          <p:cNvPr id="1156" name="Google Shape;1156;p77"/>
          <p:cNvSpPr txBox="1"/>
          <p:nvPr/>
        </p:nvSpPr>
        <p:spPr>
          <a:xfrm>
            <a:off x="6216450" y="752725"/>
            <a:ext cx="1897800" cy="10200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300">
                <a:solidFill>
                  <a:srgbClr val="B7B7B7"/>
                </a:solidFill>
                <a:latin typeface="Sarabun"/>
                <a:ea typeface="Sarabun"/>
                <a:cs typeface="Sarabun"/>
                <a:sym typeface="Sarabun"/>
              </a:rPr>
              <a:t>I want to preserve the Earth so my grandkids and their grandkids can also enjoy what I did</a:t>
            </a:r>
            <a:endParaRPr sz="1300">
              <a:solidFill>
                <a:srgbClr val="B7B7B7"/>
              </a:solidFill>
              <a:latin typeface="Sarabun"/>
              <a:ea typeface="Sarabun"/>
              <a:cs typeface="Sarabun"/>
              <a:sym typeface="Sarabun"/>
            </a:endParaRPr>
          </a:p>
        </p:txBody>
      </p:sp>
      <p:sp>
        <p:nvSpPr>
          <p:cNvPr id="1157" name="Google Shape;1157;p77"/>
          <p:cNvSpPr txBox="1"/>
          <p:nvPr/>
        </p:nvSpPr>
        <p:spPr>
          <a:xfrm>
            <a:off x="7689088" y="3268625"/>
            <a:ext cx="1336500" cy="836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300">
                <a:solidFill>
                  <a:srgbClr val="B7B7B7"/>
                </a:solidFill>
                <a:latin typeface="Sarabun"/>
                <a:ea typeface="Sarabun"/>
                <a:cs typeface="Sarabun"/>
                <a:sym typeface="Sarabun"/>
              </a:rPr>
              <a:t>seeing your contribution is a good incentive</a:t>
            </a:r>
            <a:endParaRPr sz="1300">
              <a:solidFill>
                <a:srgbClr val="B7B7B7"/>
              </a:solidFill>
              <a:latin typeface="Sarabun"/>
              <a:ea typeface="Sarabun"/>
              <a:cs typeface="Sarabun"/>
              <a:sym typeface="Sarabun"/>
            </a:endParaRPr>
          </a:p>
        </p:txBody>
      </p:sp>
      <p:sp>
        <p:nvSpPr>
          <p:cNvPr id="1158" name="Google Shape;1158;p77"/>
          <p:cNvSpPr txBox="1"/>
          <p:nvPr/>
        </p:nvSpPr>
        <p:spPr>
          <a:xfrm>
            <a:off x="3504800" y="4179000"/>
            <a:ext cx="2029500" cy="517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300">
                <a:solidFill>
                  <a:srgbClr val="B7B7B7"/>
                </a:solidFill>
                <a:latin typeface="Sarabun"/>
                <a:ea typeface="Sarabun"/>
                <a:cs typeface="Sarabun"/>
                <a:sym typeface="Sarabun"/>
              </a:rPr>
              <a:t>I am excited to learn from this cool textbook</a:t>
            </a:r>
            <a:endParaRPr sz="1300">
              <a:solidFill>
                <a:srgbClr val="B7B7B7"/>
              </a:solidFill>
              <a:latin typeface="Sarabun"/>
              <a:ea typeface="Sarabun"/>
              <a:cs typeface="Sarabun"/>
              <a:sym typeface="Sarabun"/>
            </a:endParaRPr>
          </a:p>
        </p:txBody>
      </p:sp>
      <p:sp>
        <p:nvSpPr>
          <p:cNvPr id="1159" name="Google Shape;1159;p77"/>
          <p:cNvSpPr txBox="1"/>
          <p:nvPr/>
        </p:nvSpPr>
        <p:spPr>
          <a:xfrm>
            <a:off x="5695757" y="3773250"/>
            <a:ext cx="2141400" cy="1087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300">
                <a:solidFill>
                  <a:srgbClr val="B7B7B7"/>
                </a:solidFill>
                <a:latin typeface="Sarabun"/>
                <a:ea typeface="Sarabun"/>
                <a:cs typeface="Sarabun"/>
                <a:sym typeface="Sarabun"/>
              </a:rPr>
              <a:t>thinking about her own personal experiences to living more sustainably and the problems that she runs into</a:t>
            </a:r>
            <a:endParaRPr sz="1300">
              <a:solidFill>
                <a:srgbClr val="B7B7B7"/>
              </a:solidFill>
              <a:latin typeface="Sarabun"/>
              <a:ea typeface="Sarabun"/>
              <a:cs typeface="Sarabun"/>
              <a:sym typeface="Sarabun"/>
            </a:endParaRPr>
          </a:p>
        </p:txBody>
      </p:sp>
      <p:sp>
        <p:nvSpPr>
          <p:cNvPr id="1160" name="Google Shape;1160;p77"/>
          <p:cNvSpPr txBox="1"/>
          <p:nvPr/>
        </p:nvSpPr>
        <p:spPr>
          <a:xfrm>
            <a:off x="3484625" y="998875"/>
            <a:ext cx="2595900" cy="8682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200">
                <a:solidFill>
                  <a:srgbClr val="B7B7B7"/>
                </a:solidFill>
                <a:latin typeface="Sarabun"/>
                <a:ea typeface="Sarabun"/>
                <a:cs typeface="Sarabun"/>
                <a:sym typeface="Sarabun"/>
              </a:rPr>
              <a:t>Much more important to target individuals as an audience vs industry as a whole</a:t>
            </a:r>
            <a:endParaRPr sz="1200">
              <a:solidFill>
                <a:srgbClr val="B7B7B7"/>
              </a:solidFill>
              <a:latin typeface="Sarabun"/>
              <a:ea typeface="Sarabun"/>
              <a:cs typeface="Sarabun"/>
              <a:sym typeface="Sarabun"/>
            </a:endParaRPr>
          </a:p>
        </p:txBody>
      </p:sp>
      <p:sp>
        <p:nvSpPr>
          <p:cNvPr id="1161" name="Google Shape;1161;p77"/>
          <p:cNvSpPr txBox="1"/>
          <p:nvPr/>
        </p:nvSpPr>
        <p:spPr>
          <a:xfrm>
            <a:off x="486675" y="3773250"/>
            <a:ext cx="2595900" cy="751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000" b="1">
                <a:solidFill>
                  <a:srgbClr val="999999"/>
                </a:solidFill>
                <a:latin typeface="Sarabun"/>
                <a:ea typeface="Sarabun"/>
                <a:cs typeface="Sarabun"/>
                <a:sym typeface="Sarabun"/>
              </a:rPr>
              <a:t>people must be willing to DOWNSIZE to make a difference</a:t>
            </a:r>
            <a:endParaRPr sz="2000" b="1">
              <a:solidFill>
                <a:srgbClr val="999999"/>
              </a:solidFill>
              <a:latin typeface="Sarabun"/>
              <a:ea typeface="Sarabun"/>
              <a:cs typeface="Sarabun"/>
              <a:sym typeface="Sarabun"/>
            </a:endParaRPr>
          </a:p>
        </p:txBody>
      </p:sp>
      <p:sp>
        <p:nvSpPr>
          <p:cNvPr id="1162" name="Google Shape;1162;p77"/>
          <p:cNvSpPr txBox="1"/>
          <p:nvPr/>
        </p:nvSpPr>
        <p:spPr>
          <a:xfrm>
            <a:off x="3705250" y="170725"/>
            <a:ext cx="2938500" cy="582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200" b="1">
                <a:latin typeface="Sarabun"/>
                <a:ea typeface="Sarabun"/>
                <a:cs typeface="Sarabun"/>
                <a:sym typeface="Sarabun"/>
              </a:rPr>
              <a:t>I’m frustrated with human behavior</a:t>
            </a:r>
            <a:endParaRPr sz="2200" b="1">
              <a:latin typeface="Sarabun"/>
              <a:ea typeface="Sarabun"/>
              <a:cs typeface="Sarabun"/>
              <a:sym typeface="Sarabun"/>
            </a:endParaRPr>
          </a:p>
        </p:txBody>
      </p:sp>
      <p:sp>
        <p:nvSpPr>
          <p:cNvPr id="1163" name="Google Shape;1163;p77"/>
          <p:cNvSpPr txBox="1"/>
          <p:nvPr/>
        </p:nvSpPr>
        <p:spPr>
          <a:xfrm>
            <a:off x="5725875" y="1978650"/>
            <a:ext cx="1924500" cy="1186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000" b="1">
                <a:solidFill>
                  <a:srgbClr val="999999"/>
                </a:solidFill>
                <a:latin typeface="Sarabun"/>
                <a:ea typeface="Sarabun"/>
                <a:cs typeface="Sarabun"/>
                <a:sym typeface="Sarabun"/>
              </a:rPr>
              <a:t>she is very realistic about the bounds of living sustainably</a:t>
            </a:r>
            <a:endParaRPr sz="2000" b="1">
              <a:solidFill>
                <a:srgbClr val="999999"/>
              </a:solidFill>
              <a:latin typeface="Sarabun"/>
              <a:ea typeface="Sarabun"/>
              <a:cs typeface="Sarabun"/>
              <a:sym typeface="Sarabun"/>
            </a:endParaRPr>
          </a:p>
        </p:txBody>
      </p:sp>
      <p:sp>
        <p:nvSpPr>
          <p:cNvPr id="1164" name="Google Shape;1164;p77"/>
          <p:cNvSpPr/>
          <p:nvPr/>
        </p:nvSpPr>
        <p:spPr>
          <a:xfrm>
            <a:off x="8002700" y="268731"/>
            <a:ext cx="844367" cy="631716"/>
          </a:xfrm>
          <a:custGeom>
            <a:avLst/>
            <a:gdLst/>
            <a:ahLst/>
            <a:cxnLst/>
            <a:rect l="l" t="t" r="r" b="b"/>
            <a:pathLst>
              <a:path w="33025" h="38038" extrusionOk="0">
                <a:moveTo>
                  <a:pt x="11331" y="1"/>
                </a:moveTo>
                <a:cubicBezTo>
                  <a:pt x="9094" y="1"/>
                  <a:pt x="6880" y="807"/>
                  <a:pt x="5138" y="2662"/>
                </a:cubicBezTo>
                <a:cubicBezTo>
                  <a:pt x="267" y="7866"/>
                  <a:pt x="1" y="19340"/>
                  <a:pt x="2602" y="25411"/>
                </a:cubicBezTo>
                <a:cubicBezTo>
                  <a:pt x="5538" y="32016"/>
                  <a:pt x="11609" y="36686"/>
                  <a:pt x="18714" y="37854"/>
                </a:cubicBezTo>
                <a:cubicBezTo>
                  <a:pt x="19549" y="37973"/>
                  <a:pt x="20402" y="38037"/>
                  <a:pt x="21255" y="38037"/>
                </a:cubicBezTo>
                <a:cubicBezTo>
                  <a:pt x="24219" y="38037"/>
                  <a:pt x="27179" y="37261"/>
                  <a:pt x="29355" y="35319"/>
                </a:cubicBezTo>
                <a:cubicBezTo>
                  <a:pt x="32157" y="32783"/>
                  <a:pt x="33024" y="28047"/>
                  <a:pt x="30556" y="25211"/>
                </a:cubicBezTo>
                <a:cubicBezTo>
                  <a:pt x="28187" y="22509"/>
                  <a:pt x="23651" y="22176"/>
                  <a:pt x="21883" y="19074"/>
                </a:cubicBezTo>
                <a:cubicBezTo>
                  <a:pt x="20282" y="16272"/>
                  <a:pt x="21783" y="12769"/>
                  <a:pt x="21683" y="9533"/>
                </a:cubicBezTo>
                <a:cubicBezTo>
                  <a:pt x="21544" y="4103"/>
                  <a:pt x="16378" y="1"/>
                  <a:pt x="11331" y="1"/>
                </a:cubicBezTo>
                <a:close/>
              </a:path>
            </a:pathLst>
          </a:custGeom>
          <a:solidFill>
            <a:srgbClr val="FF5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77"/>
          <p:cNvSpPr/>
          <p:nvPr/>
        </p:nvSpPr>
        <p:spPr>
          <a:xfrm>
            <a:off x="8281076" y="87225"/>
            <a:ext cx="718127" cy="994623"/>
          </a:xfrm>
          <a:custGeom>
            <a:avLst/>
            <a:gdLst/>
            <a:ahLst/>
            <a:cxnLst/>
            <a:rect l="l" t="t" r="r" b="b"/>
            <a:pathLst>
              <a:path w="42008" h="48032" extrusionOk="0">
                <a:moveTo>
                  <a:pt x="10404" y="0"/>
                </a:moveTo>
                <a:cubicBezTo>
                  <a:pt x="8409" y="0"/>
                  <a:pt x="6434" y="413"/>
                  <a:pt x="4469" y="1344"/>
                </a:cubicBezTo>
                <a:cubicBezTo>
                  <a:pt x="1855" y="2560"/>
                  <a:pt x="700" y="4657"/>
                  <a:pt x="335" y="7332"/>
                </a:cubicBezTo>
                <a:cubicBezTo>
                  <a:pt x="1" y="9824"/>
                  <a:pt x="761" y="12073"/>
                  <a:pt x="1855" y="14262"/>
                </a:cubicBezTo>
                <a:cubicBezTo>
                  <a:pt x="3283" y="17119"/>
                  <a:pt x="5381" y="19490"/>
                  <a:pt x="7721" y="21648"/>
                </a:cubicBezTo>
                <a:cubicBezTo>
                  <a:pt x="8572" y="22438"/>
                  <a:pt x="8815" y="23198"/>
                  <a:pt x="8420" y="24353"/>
                </a:cubicBezTo>
                <a:cubicBezTo>
                  <a:pt x="7326" y="27636"/>
                  <a:pt x="6171" y="30949"/>
                  <a:pt x="5685" y="34414"/>
                </a:cubicBezTo>
                <a:cubicBezTo>
                  <a:pt x="5442" y="36086"/>
                  <a:pt x="5472" y="37818"/>
                  <a:pt x="5776" y="39490"/>
                </a:cubicBezTo>
                <a:cubicBezTo>
                  <a:pt x="6323" y="42165"/>
                  <a:pt x="7964" y="44019"/>
                  <a:pt x="10335" y="45265"/>
                </a:cubicBezTo>
                <a:cubicBezTo>
                  <a:pt x="14074" y="47241"/>
                  <a:pt x="18117" y="47910"/>
                  <a:pt x="23071" y="48031"/>
                </a:cubicBezTo>
                <a:cubicBezTo>
                  <a:pt x="24287" y="47879"/>
                  <a:pt x="26293" y="47727"/>
                  <a:pt x="28238" y="47363"/>
                </a:cubicBezTo>
                <a:cubicBezTo>
                  <a:pt x="33862" y="46451"/>
                  <a:pt x="37935" y="43472"/>
                  <a:pt x="40245" y="38183"/>
                </a:cubicBezTo>
                <a:cubicBezTo>
                  <a:pt x="42008" y="34201"/>
                  <a:pt x="41825" y="30432"/>
                  <a:pt x="39333" y="26815"/>
                </a:cubicBezTo>
                <a:cubicBezTo>
                  <a:pt x="38786" y="25995"/>
                  <a:pt x="38208" y="25174"/>
                  <a:pt x="37600" y="24414"/>
                </a:cubicBezTo>
                <a:cubicBezTo>
                  <a:pt x="37266" y="23988"/>
                  <a:pt x="37144" y="23411"/>
                  <a:pt x="37266" y="22833"/>
                </a:cubicBezTo>
                <a:cubicBezTo>
                  <a:pt x="37448" y="21922"/>
                  <a:pt x="37539" y="20979"/>
                  <a:pt x="37479" y="20037"/>
                </a:cubicBezTo>
                <a:cubicBezTo>
                  <a:pt x="37114" y="17058"/>
                  <a:pt x="35776" y="14232"/>
                  <a:pt x="33679" y="12073"/>
                </a:cubicBezTo>
                <a:cubicBezTo>
                  <a:pt x="28633" y="6602"/>
                  <a:pt x="22159" y="2651"/>
                  <a:pt x="15016" y="675"/>
                </a:cubicBezTo>
                <a:cubicBezTo>
                  <a:pt x="13463" y="241"/>
                  <a:pt x="11928" y="0"/>
                  <a:pt x="104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66" name="Google Shape;1166;p77"/>
          <p:cNvGrpSpPr/>
          <p:nvPr/>
        </p:nvGrpSpPr>
        <p:grpSpPr>
          <a:xfrm>
            <a:off x="8250460" y="402502"/>
            <a:ext cx="405000" cy="364468"/>
            <a:chOff x="1310075" y="3980250"/>
            <a:chExt cx="297750" cy="297525"/>
          </a:xfrm>
        </p:grpSpPr>
        <p:sp>
          <p:nvSpPr>
            <p:cNvPr id="1167" name="Google Shape;1167;p77"/>
            <p:cNvSpPr/>
            <p:nvPr/>
          </p:nvSpPr>
          <p:spPr>
            <a:xfrm>
              <a:off x="1310075" y="3980250"/>
              <a:ext cx="297750" cy="297525"/>
            </a:xfrm>
            <a:custGeom>
              <a:avLst/>
              <a:gdLst/>
              <a:ahLst/>
              <a:cxnLst/>
              <a:rect l="l" t="t" r="r" b="b"/>
              <a:pathLst>
                <a:path w="11910" h="11901" extrusionOk="0">
                  <a:moveTo>
                    <a:pt x="3844" y="4946"/>
                  </a:moveTo>
                  <a:cubicBezTo>
                    <a:pt x="4033" y="4946"/>
                    <a:pt x="4190" y="5104"/>
                    <a:pt x="4190" y="5293"/>
                  </a:cubicBezTo>
                  <a:lnTo>
                    <a:pt x="4190" y="6679"/>
                  </a:lnTo>
                  <a:cubicBezTo>
                    <a:pt x="4190" y="6868"/>
                    <a:pt x="4033" y="7026"/>
                    <a:pt x="3844" y="7026"/>
                  </a:cubicBezTo>
                  <a:lnTo>
                    <a:pt x="2458" y="7026"/>
                  </a:lnTo>
                  <a:cubicBezTo>
                    <a:pt x="2269" y="7026"/>
                    <a:pt x="2111" y="6868"/>
                    <a:pt x="2111" y="6679"/>
                  </a:cubicBezTo>
                  <a:lnTo>
                    <a:pt x="2111" y="5293"/>
                  </a:lnTo>
                  <a:cubicBezTo>
                    <a:pt x="2111" y="5104"/>
                    <a:pt x="2269" y="4946"/>
                    <a:pt x="2458" y="4946"/>
                  </a:cubicBezTo>
                  <a:close/>
                  <a:moveTo>
                    <a:pt x="6616" y="3560"/>
                  </a:moveTo>
                  <a:cubicBezTo>
                    <a:pt x="6837" y="3560"/>
                    <a:pt x="6994" y="3718"/>
                    <a:pt x="6994" y="3907"/>
                  </a:cubicBezTo>
                  <a:lnTo>
                    <a:pt x="6994" y="6679"/>
                  </a:lnTo>
                  <a:cubicBezTo>
                    <a:pt x="6994" y="6868"/>
                    <a:pt x="6837" y="7026"/>
                    <a:pt x="6616" y="7026"/>
                  </a:cubicBezTo>
                  <a:lnTo>
                    <a:pt x="5262" y="7026"/>
                  </a:lnTo>
                  <a:cubicBezTo>
                    <a:pt x="5041" y="7026"/>
                    <a:pt x="4884" y="6868"/>
                    <a:pt x="4884" y="6679"/>
                  </a:cubicBezTo>
                  <a:lnTo>
                    <a:pt x="4884" y="3907"/>
                  </a:lnTo>
                  <a:cubicBezTo>
                    <a:pt x="4884" y="3718"/>
                    <a:pt x="5041" y="3560"/>
                    <a:pt x="5262" y="3560"/>
                  </a:cubicBezTo>
                  <a:close/>
                  <a:moveTo>
                    <a:pt x="9389" y="2174"/>
                  </a:moveTo>
                  <a:cubicBezTo>
                    <a:pt x="9578" y="2174"/>
                    <a:pt x="9735" y="2331"/>
                    <a:pt x="9735" y="2520"/>
                  </a:cubicBezTo>
                  <a:lnTo>
                    <a:pt x="9735" y="6679"/>
                  </a:lnTo>
                  <a:cubicBezTo>
                    <a:pt x="9735" y="6868"/>
                    <a:pt x="9578" y="7026"/>
                    <a:pt x="9389" y="7026"/>
                  </a:cubicBezTo>
                  <a:lnTo>
                    <a:pt x="8003" y="7026"/>
                  </a:lnTo>
                  <a:cubicBezTo>
                    <a:pt x="7813" y="7026"/>
                    <a:pt x="7656" y="6868"/>
                    <a:pt x="7656" y="6679"/>
                  </a:cubicBezTo>
                  <a:lnTo>
                    <a:pt x="7656" y="2520"/>
                  </a:lnTo>
                  <a:cubicBezTo>
                    <a:pt x="7656" y="2331"/>
                    <a:pt x="7813" y="2174"/>
                    <a:pt x="8003" y="2174"/>
                  </a:cubicBezTo>
                  <a:close/>
                  <a:moveTo>
                    <a:pt x="5577" y="8412"/>
                  </a:moveTo>
                  <a:lnTo>
                    <a:pt x="5577" y="9105"/>
                  </a:lnTo>
                  <a:lnTo>
                    <a:pt x="5167" y="9105"/>
                  </a:lnTo>
                  <a:lnTo>
                    <a:pt x="5451" y="8412"/>
                  </a:lnTo>
                  <a:close/>
                  <a:moveTo>
                    <a:pt x="6396" y="8412"/>
                  </a:moveTo>
                  <a:lnTo>
                    <a:pt x="6679" y="9105"/>
                  </a:lnTo>
                  <a:lnTo>
                    <a:pt x="6270" y="9105"/>
                  </a:lnTo>
                  <a:lnTo>
                    <a:pt x="6270" y="8412"/>
                  </a:lnTo>
                  <a:close/>
                  <a:moveTo>
                    <a:pt x="5955" y="0"/>
                  </a:moveTo>
                  <a:cubicBezTo>
                    <a:pt x="5766" y="0"/>
                    <a:pt x="5608" y="158"/>
                    <a:pt x="5608" y="378"/>
                  </a:cubicBezTo>
                  <a:lnTo>
                    <a:pt x="5608" y="725"/>
                  </a:lnTo>
                  <a:lnTo>
                    <a:pt x="347" y="725"/>
                  </a:lnTo>
                  <a:cubicBezTo>
                    <a:pt x="158" y="725"/>
                    <a:pt x="0" y="882"/>
                    <a:pt x="0" y="1071"/>
                  </a:cubicBezTo>
                  <a:cubicBezTo>
                    <a:pt x="0" y="1260"/>
                    <a:pt x="158" y="1418"/>
                    <a:pt x="347" y="1418"/>
                  </a:cubicBezTo>
                  <a:lnTo>
                    <a:pt x="725" y="1418"/>
                  </a:lnTo>
                  <a:lnTo>
                    <a:pt x="725" y="7719"/>
                  </a:lnTo>
                  <a:lnTo>
                    <a:pt x="378" y="7719"/>
                  </a:lnTo>
                  <a:cubicBezTo>
                    <a:pt x="158" y="7719"/>
                    <a:pt x="0" y="7876"/>
                    <a:pt x="0" y="8097"/>
                  </a:cubicBezTo>
                  <a:cubicBezTo>
                    <a:pt x="0" y="8286"/>
                    <a:pt x="158" y="8443"/>
                    <a:pt x="378" y="8443"/>
                  </a:cubicBezTo>
                  <a:lnTo>
                    <a:pt x="4726" y="8443"/>
                  </a:lnTo>
                  <a:lnTo>
                    <a:pt x="3560" y="11436"/>
                  </a:lnTo>
                  <a:cubicBezTo>
                    <a:pt x="3466" y="11625"/>
                    <a:pt x="3560" y="11814"/>
                    <a:pt x="3749" y="11877"/>
                  </a:cubicBezTo>
                  <a:cubicBezTo>
                    <a:pt x="3788" y="11893"/>
                    <a:pt x="3831" y="11901"/>
                    <a:pt x="3876" y="11901"/>
                  </a:cubicBezTo>
                  <a:cubicBezTo>
                    <a:pt x="4016" y="11901"/>
                    <a:pt x="4167" y="11824"/>
                    <a:pt x="4190" y="11657"/>
                  </a:cubicBezTo>
                  <a:lnTo>
                    <a:pt x="4947" y="9830"/>
                  </a:lnTo>
                  <a:lnTo>
                    <a:pt x="5608" y="9830"/>
                  </a:lnTo>
                  <a:lnTo>
                    <a:pt x="5608" y="10838"/>
                  </a:lnTo>
                  <a:cubicBezTo>
                    <a:pt x="5608" y="11027"/>
                    <a:pt x="5766" y="11184"/>
                    <a:pt x="5955" y="11184"/>
                  </a:cubicBezTo>
                  <a:cubicBezTo>
                    <a:pt x="6144" y="11184"/>
                    <a:pt x="6301" y="11027"/>
                    <a:pt x="6301" y="10838"/>
                  </a:cubicBezTo>
                  <a:lnTo>
                    <a:pt x="6301" y="9830"/>
                  </a:lnTo>
                  <a:lnTo>
                    <a:pt x="6994" y="9830"/>
                  </a:lnTo>
                  <a:lnTo>
                    <a:pt x="7719" y="11657"/>
                  </a:lnTo>
                  <a:cubicBezTo>
                    <a:pt x="7791" y="11824"/>
                    <a:pt x="7916" y="11901"/>
                    <a:pt x="8042" y="11901"/>
                  </a:cubicBezTo>
                  <a:cubicBezTo>
                    <a:pt x="8082" y="11901"/>
                    <a:pt x="8122" y="11893"/>
                    <a:pt x="8160" y="11877"/>
                  </a:cubicBezTo>
                  <a:cubicBezTo>
                    <a:pt x="8349" y="11783"/>
                    <a:pt x="8444" y="11594"/>
                    <a:pt x="8349" y="11436"/>
                  </a:cubicBezTo>
                  <a:lnTo>
                    <a:pt x="7183" y="8443"/>
                  </a:lnTo>
                  <a:lnTo>
                    <a:pt x="11531" y="8443"/>
                  </a:lnTo>
                  <a:cubicBezTo>
                    <a:pt x="11752" y="8443"/>
                    <a:pt x="11909" y="8286"/>
                    <a:pt x="11909" y="8097"/>
                  </a:cubicBezTo>
                  <a:cubicBezTo>
                    <a:pt x="11909" y="7876"/>
                    <a:pt x="11752" y="7719"/>
                    <a:pt x="11531" y="7719"/>
                  </a:cubicBezTo>
                  <a:lnTo>
                    <a:pt x="11185" y="7719"/>
                  </a:lnTo>
                  <a:lnTo>
                    <a:pt x="11185" y="1418"/>
                  </a:lnTo>
                  <a:lnTo>
                    <a:pt x="11531" y="1418"/>
                  </a:lnTo>
                  <a:cubicBezTo>
                    <a:pt x="11752" y="1418"/>
                    <a:pt x="11909" y="1260"/>
                    <a:pt x="11909" y="1071"/>
                  </a:cubicBezTo>
                  <a:cubicBezTo>
                    <a:pt x="11909" y="882"/>
                    <a:pt x="11752" y="725"/>
                    <a:pt x="11531" y="725"/>
                  </a:cubicBezTo>
                  <a:lnTo>
                    <a:pt x="6301" y="725"/>
                  </a:lnTo>
                  <a:lnTo>
                    <a:pt x="6301" y="378"/>
                  </a:lnTo>
                  <a:cubicBezTo>
                    <a:pt x="6301" y="158"/>
                    <a:pt x="6144" y="0"/>
                    <a:pt x="5955"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77"/>
            <p:cNvSpPr/>
            <p:nvPr/>
          </p:nvSpPr>
          <p:spPr>
            <a:xfrm>
              <a:off x="1449475" y="4086575"/>
              <a:ext cx="17350" cy="52000"/>
            </a:xfrm>
            <a:custGeom>
              <a:avLst/>
              <a:gdLst/>
              <a:ahLst/>
              <a:cxnLst/>
              <a:rect l="l" t="t" r="r" b="b"/>
              <a:pathLst>
                <a:path w="694" h="2080" extrusionOk="0">
                  <a:moveTo>
                    <a:pt x="1" y="0"/>
                  </a:moveTo>
                  <a:lnTo>
                    <a:pt x="1" y="2080"/>
                  </a:lnTo>
                  <a:lnTo>
                    <a:pt x="694" y="2080"/>
                  </a:lnTo>
                  <a:lnTo>
                    <a:pt x="694"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77"/>
            <p:cNvSpPr/>
            <p:nvPr/>
          </p:nvSpPr>
          <p:spPr>
            <a:xfrm>
              <a:off x="1380175" y="4121225"/>
              <a:ext cx="17350" cy="17350"/>
            </a:xfrm>
            <a:custGeom>
              <a:avLst/>
              <a:gdLst/>
              <a:ahLst/>
              <a:cxnLst/>
              <a:rect l="l" t="t" r="r" b="b"/>
              <a:pathLst>
                <a:path w="694" h="694" extrusionOk="0">
                  <a:moveTo>
                    <a:pt x="0" y="0"/>
                  </a:moveTo>
                  <a:lnTo>
                    <a:pt x="0" y="694"/>
                  </a:lnTo>
                  <a:lnTo>
                    <a:pt x="693" y="694"/>
                  </a:lnTo>
                  <a:lnTo>
                    <a:pt x="693"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77"/>
            <p:cNvSpPr/>
            <p:nvPr/>
          </p:nvSpPr>
          <p:spPr>
            <a:xfrm>
              <a:off x="1518800" y="4051925"/>
              <a:ext cx="18125" cy="86650"/>
            </a:xfrm>
            <a:custGeom>
              <a:avLst/>
              <a:gdLst/>
              <a:ahLst/>
              <a:cxnLst/>
              <a:rect l="l" t="t" r="r" b="b"/>
              <a:pathLst>
                <a:path w="725" h="3466" extrusionOk="0">
                  <a:moveTo>
                    <a:pt x="0" y="0"/>
                  </a:moveTo>
                  <a:lnTo>
                    <a:pt x="0" y="3466"/>
                  </a:lnTo>
                  <a:lnTo>
                    <a:pt x="725" y="3466"/>
                  </a:lnTo>
                  <a:lnTo>
                    <a:pt x="725"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174"/>
        <p:cNvGrpSpPr/>
        <p:nvPr/>
      </p:nvGrpSpPr>
      <p:grpSpPr>
        <a:xfrm>
          <a:off x="0" y="0"/>
          <a:ext cx="0" cy="0"/>
          <a:chOff x="0" y="0"/>
          <a:chExt cx="0" cy="0"/>
        </a:xfrm>
      </p:grpSpPr>
      <p:sp>
        <p:nvSpPr>
          <p:cNvPr id="1175" name="Google Shape;1175;p78"/>
          <p:cNvSpPr/>
          <p:nvPr/>
        </p:nvSpPr>
        <p:spPr>
          <a:xfrm>
            <a:off x="3599750" y="1698163"/>
            <a:ext cx="1919382" cy="1593855"/>
          </a:xfrm>
          <a:custGeom>
            <a:avLst/>
            <a:gdLst/>
            <a:ahLst/>
            <a:cxnLst/>
            <a:rect l="l" t="t" r="r" b="b"/>
            <a:pathLst>
              <a:path w="20123" h="20877" extrusionOk="0">
                <a:moveTo>
                  <a:pt x="10964" y="0"/>
                </a:moveTo>
                <a:cubicBezTo>
                  <a:pt x="10633" y="0"/>
                  <a:pt x="10301" y="19"/>
                  <a:pt x="9970" y="57"/>
                </a:cubicBezTo>
                <a:cubicBezTo>
                  <a:pt x="7113" y="452"/>
                  <a:pt x="4620" y="2245"/>
                  <a:pt x="2918" y="4586"/>
                </a:cubicBezTo>
                <a:cubicBezTo>
                  <a:pt x="1003" y="7230"/>
                  <a:pt x="0" y="10422"/>
                  <a:pt x="122" y="13674"/>
                </a:cubicBezTo>
                <a:cubicBezTo>
                  <a:pt x="122" y="15224"/>
                  <a:pt x="487" y="16774"/>
                  <a:pt x="1247" y="18142"/>
                </a:cubicBezTo>
                <a:cubicBezTo>
                  <a:pt x="2006" y="19510"/>
                  <a:pt x="3313" y="20483"/>
                  <a:pt x="4864" y="20817"/>
                </a:cubicBezTo>
                <a:cubicBezTo>
                  <a:pt x="5114" y="20858"/>
                  <a:pt x="5364" y="20876"/>
                  <a:pt x="5614" y="20876"/>
                </a:cubicBezTo>
                <a:cubicBezTo>
                  <a:pt x="6851" y="20876"/>
                  <a:pt x="8077" y="20421"/>
                  <a:pt x="9241" y="19966"/>
                </a:cubicBezTo>
                <a:lnTo>
                  <a:pt x="14864" y="17777"/>
                </a:lnTo>
                <a:cubicBezTo>
                  <a:pt x="15806" y="17473"/>
                  <a:pt x="16657" y="17018"/>
                  <a:pt x="17417" y="16410"/>
                </a:cubicBezTo>
                <a:lnTo>
                  <a:pt x="17447" y="16410"/>
                </a:lnTo>
                <a:cubicBezTo>
                  <a:pt x="19393" y="14616"/>
                  <a:pt x="20122" y="11090"/>
                  <a:pt x="19849" y="8537"/>
                </a:cubicBezTo>
                <a:cubicBezTo>
                  <a:pt x="19575" y="5832"/>
                  <a:pt x="18238" y="3188"/>
                  <a:pt x="15988" y="1577"/>
                </a:cubicBezTo>
                <a:cubicBezTo>
                  <a:pt x="14526" y="550"/>
                  <a:pt x="12760" y="0"/>
                  <a:pt x="109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78"/>
          <p:cNvSpPr txBox="1"/>
          <p:nvPr/>
        </p:nvSpPr>
        <p:spPr>
          <a:xfrm>
            <a:off x="3719750" y="1853400"/>
            <a:ext cx="1679400" cy="124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500">
                <a:solidFill>
                  <a:schemeClr val="dk1"/>
                </a:solidFill>
                <a:latin typeface="Pacifico"/>
                <a:ea typeface="Pacifico"/>
                <a:cs typeface="Pacifico"/>
                <a:sym typeface="Pacifico"/>
              </a:rPr>
              <a:t>feel</a:t>
            </a:r>
            <a:endParaRPr/>
          </a:p>
        </p:txBody>
      </p:sp>
      <p:sp>
        <p:nvSpPr>
          <p:cNvPr id="1177" name="Google Shape;1177;p78"/>
          <p:cNvSpPr txBox="1"/>
          <p:nvPr/>
        </p:nvSpPr>
        <p:spPr>
          <a:xfrm>
            <a:off x="3078675" y="297475"/>
            <a:ext cx="1919400" cy="552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solidFill>
                  <a:srgbClr val="666666"/>
                </a:solidFill>
                <a:latin typeface="Sarabun"/>
                <a:ea typeface="Sarabun"/>
                <a:cs typeface="Sarabun"/>
                <a:sym typeface="Sarabun"/>
              </a:rPr>
              <a:t>Love and care for the planet’s well being</a:t>
            </a:r>
            <a:endParaRPr sz="1200">
              <a:solidFill>
                <a:srgbClr val="666666"/>
              </a:solidFill>
              <a:latin typeface="Sarabun Medium"/>
              <a:ea typeface="Sarabun Medium"/>
              <a:cs typeface="Sarabun Medium"/>
              <a:sym typeface="Sarabun Medium"/>
            </a:endParaRPr>
          </a:p>
        </p:txBody>
      </p:sp>
      <p:sp>
        <p:nvSpPr>
          <p:cNvPr id="1178" name="Google Shape;1178;p78"/>
          <p:cNvSpPr txBox="1"/>
          <p:nvPr/>
        </p:nvSpPr>
        <p:spPr>
          <a:xfrm>
            <a:off x="6102025" y="3032900"/>
            <a:ext cx="1919400" cy="552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solidFill>
                  <a:srgbClr val="666666"/>
                </a:solidFill>
                <a:latin typeface="Sarabun"/>
                <a:ea typeface="Sarabun"/>
                <a:cs typeface="Sarabun"/>
                <a:sym typeface="Sarabun"/>
              </a:rPr>
              <a:t>eager to be helpful and provide insight</a:t>
            </a:r>
            <a:endParaRPr sz="1200">
              <a:solidFill>
                <a:srgbClr val="666666"/>
              </a:solidFill>
              <a:latin typeface="Sarabun"/>
              <a:ea typeface="Sarabun"/>
              <a:cs typeface="Sarabun"/>
              <a:sym typeface="Sarabun"/>
            </a:endParaRPr>
          </a:p>
        </p:txBody>
      </p:sp>
      <p:sp>
        <p:nvSpPr>
          <p:cNvPr id="1179" name="Google Shape;1179;p78"/>
          <p:cNvSpPr txBox="1"/>
          <p:nvPr/>
        </p:nvSpPr>
        <p:spPr>
          <a:xfrm>
            <a:off x="139575" y="523800"/>
            <a:ext cx="2939100" cy="1014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666666"/>
                </a:solidFill>
                <a:latin typeface="Sarabun"/>
                <a:ea typeface="Sarabun"/>
                <a:cs typeface="Sarabun"/>
                <a:sym typeface="Sarabun"/>
              </a:rPr>
              <a:t>Frustrated about industry bottlenecks in making sustainability more accessible and widespread </a:t>
            </a:r>
            <a:endParaRPr>
              <a:solidFill>
                <a:srgbClr val="666666"/>
              </a:solidFill>
              <a:latin typeface="Sarabun"/>
              <a:ea typeface="Sarabun"/>
              <a:cs typeface="Sarabun"/>
              <a:sym typeface="Sarabun"/>
            </a:endParaRPr>
          </a:p>
        </p:txBody>
      </p:sp>
      <p:sp>
        <p:nvSpPr>
          <p:cNvPr id="1180" name="Google Shape;1180;p78"/>
          <p:cNvSpPr txBox="1"/>
          <p:nvPr/>
        </p:nvSpPr>
        <p:spPr>
          <a:xfrm>
            <a:off x="6292150" y="1031500"/>
            <a:ext cx="1679400" cy="1014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solidFill>
                  <a:srgbClr val="666666"/>
                </a:solidFill>
                <a:latin typeface="Sarabun"/>
                <a:ea typeface="Sarabun"/>
                <a:cs typeface="Sarabun"/>
                <a:sym typeface="Sarabun"/>
              </a:rPr>
              <a:t>Anger that the fast fashion industry produces so much waste</a:t>
            </a:r>
            <a:endParaRPr sz="1200">
              <a:solidFill>
                <a:srgbClr val="666666"/>
              </a:solidFill>
              <a:latin typeface="Sarabun Medium"/>
              <a:ea typeface="Sarabun Medium"/>
              <a:cs typeface="Sarabun Medium"/>
              <a:sym typeface="Sarabun Medium"/>
            </a:endParaRPr>
          </a:p>
        </p:txBody>
      </p:sp>
      <p:sp>
        <p:nvSpPr>
          <p:cNvPr id="1181" name="Google Shape;1181;p78"/>
          <p:cNvSpPr txBox="1"/>
          <p:nvPr/>
        </p:nvSpPr>
        <p:spPr>
          <a:xfrm>
            <a:off x="3983800" y="966688"/>
            <a:ext cx="1807800" cy="769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solidFill>
                  <a:srgbClr val="666666"/>
                </a:solidFill>
                <a:latin typeface="Sarabun"/>
                <a:ea typeface="Sarabun"/>
                <a:cs typeface="Sarabun"/>
                <a:sym typeface="Sarabun"/>
              </a:rPr>
              <a:t>Happy that she gets to work on what she loves and dreams about</a:t>
            </a:r>
            <a:endParaRPr sz="1200">
              <a:solidFill>
                <a:srgbClr val="666666"/>
              </a:solidFill>
              <a:latin typeface="Sarabun Medium"/>
              <a:ea typeface="Sarabun Medium"/>
              <a:cs typeface="Sarabun Medium"/>
              <a:sym typeface="Sarabun Medium"/>
            </a:endParaRPr>
          </a:p>
        </p:txBody>
      </p:sp>
      <p:sp>
        <p:nvSpPr>
          <p:cNvPr id="1182" name="Google Shape;1182;p78"/>
          <p:cNvSpPr txBox="1"/>
          <p:nvPr/>
        </p:nvSpPr>
        <p:spPr>
          <a:xfrm>
            <a:off x="6583000" y="2130875"/>
            <a:ext cx="2239200" cy="769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solidFill>
                  <a:srgbClr val="666666"/>
                </a:solidFill>
                <a:latin typeface="Sarabun"/>
                <a:ea typeface="Sarabun"/>
                <a:cs typeface="Sarabun"/>
                <a:sym typeface="Sarabun"/>
              </a:rPr>
              <a:t>Exhausted from juggling so much from design to business</a:t>
            </a:r>
            <a:endParaRPr sz="1200">
              <a:solidFill>
                <a:srgbClr val="666666"/>
              </a:solidFill>
              <a:latin typeface="Sarabun Medium"/>
              <a:ea typeface="Sarabun Medium"/>
              <a:cs typeface="Sarabun Medium"/>
              <a:sym typeface="Sarabun Medium"/>
            </a:endParaRPr>
          </a:p>
        </p:txBody>
      </p:sp>
      <p:sp>
        <p:nvSpPr>
          <p:cNvPr id="1183" name="Google Shape;1183;p78"/>
          <p:cNvSpPr txBox="1"/>
          <p:nvPr/>
        </p:nvSpPr>
        <p:spPr>
          <a:xfrm>
            <a:off x="4380375" y="4287675"/>
            <a:ext cx="1336500" cy="622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solidFill>
                  <a:srgbClr val="666666"/>
                </a:solidFill>
                <a:latin typeface="Sarabun"/>
                <a:ea typeface="Sarabun"/>
                <a:cs typeface="Sarabun"/>
                <a:sym typeface="Sarabun"/>
              </a:rPr>
              <a:t>laid back &amp; comfortable</a:t>
            </a:r>
            <a:endParaRPr sz="1200">
              <a:solidFill>
                <a:srgbClr val="666666"/>
              </a:solidFill>
              <a:latin typeface="Sarabun"/>
              <a:ea typeface="Sarabun"/>
              <a:cs typeface="Sarabun"/>
              <a:sym typeface="Sarabun"/>
            </a:endParaRPr>
          </a:p>
        </p:txBody>
      </p:sp>
      <p:sp>
        <p:nvSpPr>
          <p:cNvPr id="1184" name="Google Shape;1184;p78"/>
          <p:cNvSpPr txBox="1"/>
          <p:nvPr/>
        </p:nvSpPr>
        <p:spPr>
          <a:xfrm>
            <a:off x="2006025" y="1998650"/>
            <a:ext cx="1336500" cy="622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solidFill>
                  <a:srgbClr val="666666"/>
                </a:solidFill>
                <a:latin typeface="Sarabun"/>
                <a:ea typeface="Sarabun"/>
                <a:cs typeface="Sarabun"/>
                <a:sym typeface="Sarabun"/>
              </a:rPr>
              <a:t>slightly frustrated</a:t>
            </a:r>
            <a:endParaRPr sz="1200">
              <a:solidFill>
                <a:srgbClr val="666666"/>
              </a:solidFill>
              <a:latin typeface="Sarabun"/>
              <a:ea typeface="Sarabun"/>
              <a:cs typeface="Sarabun"/>
              <a:sym typeface="Sarabun"/>
            </a:endParaRPr>
          </a:p>
        </p:txBody>
      </p:sp>
      <p:sp>
        <p:nvSpPr>
          <p:cNvPr id="1185" name="Google Shape;1185;p78"/>
          <p:cNvSpPr txBox="1"/>
          <p:nvPr/>
        </p:nvSpPr>
        <p:spPr>
          <a:xfrm>
            <a:off x="186425" y="1931213"/>
            <a:ext cx="1679400" cy="972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666666"/>
                </a:solidFill>
                <a:latin typeface="Sarabun"/>
                <a:ea typeface="Sarabun"/>
                <a:cs typeface="Sarabun"/>
                <a:sym typeface="Sarabun"/>
              </a:rPr>
              <a:t>Passionate about the growth of his Lunch out of Landfills initiative</a:t>
            </a:r>
            <a:endParaRPr>
              <a:solidFill>
                <a:srgbClr val="666666"/>
              </a:solidFill>
              <a:latin typeface="Sarabun"/>
              <a:ea typeface="Sarabun"/>
              <a:cs typeface="Sarabun"/>
              <a:sym typeface="Sarabun"/>
            </a:endParaRPr>
          </a:p>
        </p:txBody>
      </p:sp>
      <p:sp>
        <p:nvSpPr>
          <p:cNvPr id="1186" name="Google Shape;1186;p78"/>
          <p:cNvSpPr txBox="1"/>
          <p:nvPr/>
        </p:nvSpPr>
        <p:spPr>
          <a:xfrm>
            <a:off x="288050" y="3296925"/>
            <a:ext cx="2863500" cy="769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666666"/>
                </a:solidFill>
                <a:latin typeface="Sarabun"/>
                <a:ea typeface="Sarabun"/>
                <a:cs typeface="Sarabun"/>
                <a:sym typeface="Sarabun"/>
              </a:rPr>
              <a:t>Excited to give more talks at conferences in the future </a:t>
            </a:r>
            <a:endParaRPr>
              <a:solidFill>
                <a:srgbClr val="666666"/>
              </a:solidFill>
              <a:latin typeface="Sarabun"/>
              <a:ea typeface="Sarabun"/>
              <a:cs typeface="Sarabun"/>
              <a:sym typeface="Sarabun"/>
            </a:endParaRPr>
          </a:p>
        </p:txBody>
      </p:sp>
      <p:sp>
        <p:nvSpPr>
          <p:cNvPr id="1187" name="Google Shape;1187;p78"/>
          <p:cNvSpPr txBox="1"/>
          <p:nvPr/>
        </p:nvSpPr>
        <p:spPr>
          <a:xfrm>
            <a:off x="5553775" y="3912200"/>
            <a:ext cx="3015900" cy="769800"/>
          </a:xfrm>
          <a:prstGeom prst="rect">
            <a:avLst/>
          </a:prstGeom>
          <a:noFill/>
          <a:ln>
            <a:noFill/>
          </a:ln>
        </p:spPr>
        <p:txBody>
          <a:bodyPr spcFirstLastPara="1" wrap="square" lIns="91425" tIns="91425" rIns="91425" bIns="91425" anchor="t" anchorCtr="0">
            <a:noAutofit/>
          </a:bodyPr>
          <a:lstStyle/>
          <a:p>
            <a:pPr marL="457200" lvl="0" indent="0" algn="ctr" rtl="0">
              <a:spcBef>
                <a:spcPts val="0"/>
              </a:spcBef>
              <a:spcAft>
                <a:spcPts val="0"/>
              </a:spcAft>
              <a:buNone/>
            </a:pPr>
            <a:r>
              <a:rPr lang="en">
                <a:solidFill>
                  <a:srgbClr val="666666"/>
                </a:solidFill>
                <a:latin typeface="Sarabun"/>
                <a:ea typeface="Sarabun"/>
                <a:cs typeface="Sarabun"/>
                <a:sym typeface="Sarabun"/>
              </a:rPr>
              <a:t>Enthusiastic about directing me towards other organizations and resources </a:t>
            </a:r>
            <a:endParaRPr>
              <a:solidFill>
                <a:srgbClr val="666666"/>
              </a:solidFill>
              <a:latin typeface="Sarabun"/>
              <a:ea typeface="Sarabun"/>
              <a:cs typeface="Sarabun"/>
              <a:sym typeface="Sarabun"/>
            </a:endParaRPr>
          </a:p>
        </p:txBody>
      </p:sp>
      <p:sp>
        <p:nvSpPr>
          <p:cNvPr id="1188" name="Google Shape;1188;p78"/>
          <p:cNvSpPr txBox="1"/>
          <p:nvPr/>
        </p:nvSpPr>
        <p:spPr>
          <a:xfrm>
            <a:off x="1686250" y="4140375"/>
            <a:ext cx="2113800" cy="769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666666"/>
                </a:solidFill>
                <a:latin typeface="Sarabun"/>
                <a:ea typeface="Sarabun"/>
                <a:cs typeface="Sarabun"/>
                <a:sym typeface="Sarabun"/>
              </a:rPr>
              <a:t>Shy because he doesn’t know what sustainability means</a:t>
            </a:r>
            <a:endParaRPr>
              <a:solidFill>
                <a:srgbClr val="666666"/>
              </a:solidFill>
              <a:latin typeface="Sarabun"/>
              <a:ea typeface="Sarabun"/>
              <a:cs typeface="Sarabun"/>
              <a:sym typeface="Sarabun"/>
            </a:endParaRPr>
          </a:p>
        </p:txBody>
      </p:sp>
      <p:sp>
        <p:nvSpPr>
          <p:cNvPr id="1189" name="Google Shape;1189;p78"/>
          <p:cNvSpPr txBox="1"/>
          <p:nvPr/>
        </p:nvSpPr>
        <p:spPr>
          <a:xfrm>
            <a:off x="3800050" y="3370575"/>
            <a:ext cx="2175300" cy="769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solidFill>
                  <a:srgbClr val="666666"/>
                </a:solidFill>
                <a:latin typeface="Sarabun"/>
                <a:ea typeface="Sarabun"/>
                <a:cs typeface="Sarabun"/>
                <a:sym typeface="Sarabun"/>
              </a:rPr>
              <a:t>inspired by the sustainable lifestyles of bloggers and youtubers</a:t>
            </a:r>
            <a:endParaRPr sz="1200">
              <a:solidFill>
                <a:srgbClr val="666666"/>
              </a:solidFill>
              <a:latin typeface="Sarabun"/>
              <a:ea typeface="Sarabun"/>
              <a:cs typeface="Sarabun"/>
              <a:sym typeface="Sarabun"/>
            </a:endParaRPr>
          </a:p>
        </p:txBody>
      </p:sp>
      <p:sp>
        <p:nvSpPr>
          <p:cNvPr id="1190" name="Google Shape;1190;p78"/>
          <p:cNvSpPr txBox="1"/>
          <p:nvPr/>
        </p:nvSpPr>
        <p:spPr>
          <a:xfrm>
            <a:off x="5301575" y="297500"/>
            <a:ext cx="1574700" cy="552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666666"/>
                </a:solidFill>
                <a:latin typeface="Sarabun"/>
                <a:ea typeface="Sarabun"/>
                <a:cs typeface="Sarabun"/>
                <a:sym typeface="Sarabun"/>
              </a:rPr>
              <a:t>Excited to learn more in school</a:t>
            </a:r>
            <a:endParaRPr>
              <a:solidFill>
                <a:srgbClr val="666666"/>
              </a:solidFill>
              <a:latin typeface="Sarabun"/>
              <a:ea typeface="Sarabun"/>
              <a:cs typeface="Sarabun"/>
              <a:sym typeface="Sarabun"/>
            </a:endParaRPr>
          </a:p>
        </p:txBody>
      </p:sp>
      <p:sp>
        <p:nvSpPr>
          <p:cNvPr id="1191" name="Google Shape;1191;p78"/>
          <p:cNvSpPr/>
          <p:nvPr/>
        </p:nvSpPr>
        <p:spPr>
          <a:xfrm>
            <a:off x="8002700" y="268731"/>
            <a:ext cx="844367" cy="631716"/>
          </a:xfrm>
          <a:custGeom>
            <a:avLst/>
            <a:gdLst/>
            <a:ahLst/>
            <a:cxnLst/>
            <a:rect l="l" t="t" r="r" b="b"/>
            <a:pathLst>
              <a:path w="33025" h="38038" extrusionOk="0">
                <a:moveTo>
                  <a:pt x="11331" y="1"/>
                </a:moveTo>
                <a:cubicBezTo>
                  <a:pt x="9094" y="1"/>
                  <a:pt x="6880" y="807"/>
                  <a:pt x="5138" y="2662"/>
                </a:cubicBezTo>
                <a:cubicBezTo>
                  <a:pt x="267" y="7866"/>
                  <a:pt x="1" y="19340"/>
                  <a:pt x="2602" y="25411"/>
                </a:cubicBezTo>
                <a:cubicBezTo>
                  <a:pt x="5538" y="32016"/>
                  <a:pt x="11609" y="36686"/>
                  <a:pt x="18714" y="37854"/>
                </a:cubicBezTo>
                <a:cubicBezTo>
                  <a:pt x="19549" y="37973"/>
                  <a:pt x="20402" y="38037"/>
                  <a:pt x="21255" y="38037"/>
                </a:cubicBezTo>
                <a:cubicBezTo>
                  <a:pt x="24219" y="38037"/>
                  <a:pt x="27179" y="37261"/>
                  <a:pt x="29355" y="35319"/>
                </a:cubicBezTo>
                <a:cubicBezTo>
                  <a:pt x="32157" y="32783"/>
                  <a:pt x="33024" y="28047"/>
                  <a:pt x="30556" y="25211"/>
                </a:cubicBezTo>
                <a:cubicBezTo>
                  <a:pt x="28187" y="22509"/>
                  <a:pt x="23651" y="22176"/>
                  <a:pt x="21883" y="19074"/>
                </a:cubicBezTo>
                <a:cubicBezTo>
                  <a:pt x="20282" y="16272"/>
                  <a:pt x="21783" y="12769"/>
                  <a:pt x="21683" y="9533"/>
                </a:cubicBezTo>
                <a:cubicBezTo>
                  <a:pt x="21544" y="4103"/>
                  <a:pt x="16378" y="1"/>
                  <a:pt x="11331" y="1"/>
                </a:cubicBezTo>
                <a:close/>
              </a:path>
            </a:pathLst>
          </a:custGeom>
          <a:solidFill>
            <a:srgbClr val="FF5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78"/>
          <p:cNvSpPr/>
          <p:nvPr/>
        </p:nvSpPr>
        <p:spPr>
          <a:xfrm>
            <a:off x="8281076" y="87225"/>
            <a:ext cx="718127" cy="994623"/>
          </a:xfrm>
          <a:custGeom>
            <a:avLst/>
            <a:gdLst/>
            <a:ahLst/>
            <a:cxnLst/>
            <a:rect l="l" t="t" r="r" b="b"/>
            <a:pathLst>
              <a:path w="42008" h="48032" extrusionOk="0">
                <a:moveTo>
                  <a:pt x="10404" y="0"/>
                </a:moveTo>
                <a:cubicBezTo>
                  <a:pt x="8409" y="0"/>
                  <a:pt x="6434" y="413"/>
                  <a:pt x="4469" y="1344"/>
                </a:cubicBezTo>
                <a:cubicBezTo>
                  <a:pt x="1855" y="2560"/>
                  <a:pt x="700" y="4657"/>
                  <a:pt x="335" y="7332"/>
                </a:cubicBezTo>
                <a:cubicBezTo>
                  <a:pt x="1" y="9824"/>
                  <a:pt x="761" y="12073"/>
                  <a:pt x="1855" y="14262"/>
                </a:cubicBezTo>
                <a:cubicBezTo>
                  <a:pt x="3283" y="17119"/>
                  <a:pt x="5381" y="19490"/>
                  <a:pt x="7721" y="21648"/>
                </a:cubicBezTo>
                <a:cubicBezTo>
                  <a:pt x="8572" y="22438"/>
                  <a:pt x="8815" y="23198"/>
                  <a:pt x="8420" y="24353"/>
                </a:cubicBezTo>
                <a:cubicBezTo>
                  <a:pt x="7326" y="27636"/>
                  <a:pt x="6171" y="30949"/>
                  <a:pt x="5685" y="34414"/>
                </a:cubicBezTo>
                <a:cubicBezTo>
                  <a:pt x="5442" y="36086"/>
                  <a:pt x="5472" y="37818"/>
                  <a:pt x="5776" y="39490"/>
                </a:cubicBezTo>
                <a:cubicBezTo>
                  <a:pt x="6323" y="42165"/>
                  <a:pt x="7964" y="44019"/>
                  <a:pt x="10335" y="45265"/>
                </a:cubicBezTo>
                <a:cubicBezTo>
                  <a:pt x="14074" y="47241"/>
                  <a:pt x="18117" y="47910"/>
                  <a:pt x="23071" y="48031"/>
                </a:cubicBezTo>
                <a:cubicBezTo>
                  <a:pt x="24287" y="47879"/>
                  <a:pt x="26293" y="47727"/>
                  <a:pt x="28238" y="47363"/>
                </a:cubicBezTo>
                <a:cubicBezTo>
                  <a:pt x="33862" y="46451"/>
                  <a:pt x="37935" y="43472"/>
                  <a:pt x="40245" y="38183"/>
                </a:cubicBezTo>
                <a:cubicBezTo>
                  <a:pt x="42008" y="34201"/>
                  <a:pt x="41825" y="30432"/>
                  <a:pt x="39333" y="26815"/>
                </a:cubicBezTo>
                <a:cubicBezTo>
                  <a:pt x="38786" y="25995"/>
                  <a:pt x="38208" y="25174"/>
                  <a:pt x="37600" y="24414"/>
                </a:cubicBezTo>
                <a:cubicBezTo>
                  <a:pt x="37266" y="23988"/>
                  <a:pt x="37144" y="23411"/>
                  <a:pt x="37266" y="22833"/>
                </a:cubicBezTo>
                <a:cubicBezTo>
                  <a:pt x="37448" y="21922"/>
                  <a:pt x="37539" y="20979"/>
                  <a:pt x="37479" y="20037"/>
                </a:cubicBezTo>
                <a:cubicBezTo>
                  <a:pt x="37114" y="17058"/>
                  <a:pt x="35776" y="14232"/>
                  <a:pt x="33679" y="12073"/>
                </a:cubicBezTo>
                <a:cubicBezTo>
                  <a:pt x="28633" y="6602"/>
                  <a:pt x="22159" y="2651"/>
                  <a:pt x="15016" y="675"/>
                </a:cubicBezTo>
                <a:cubicBezTo>
                  <a:pt x="13463" y="241"/>
                  <a:pt x="11928" y="0"/>
                  <a:pt x="104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3" name="Google Shape;1193;p78"/>
          <p:cNvGrpSpPr/>
          <p:nvPr/>
        </p:nvGrpSpPr>
        <p:grpSpPr>
          <a:xfrm>
            <a:off x="8250460" y="402502"/>
            <a:ext cx="405000" cy="364468"/>
            <a:chOff x="1310075" y="3980250"/>
            <a:chExt cx="297750" cy="297525"/>
          </a:xfrm>
        </p:grpSpPr>
        <p:sp>
          <p:nvSpPr>
            <p:cNvPr id="1194" name="Google Shape;1194;p78"/>
            <p:cNvSpPr/>
            <p:nvPr/>
          </p:nvSpPr>
          <p:spPr>
            <a:xfrm>
              <a:off x="1310075" y="3980250"/>
              <a:ext cx="297750" cy="297525"/>
            </a:xfrm>
            <a:custGeom>
              <a:avLst/>
              <a:gdLst/>
              <a:ahLst/>
              <a:cxnLst/>
              <a:rect l="l" t="t" r="r" b="b"/>
              <a:pathLst>
                <a:path w="11910" h="11901" extrusionOk="0">
                  <a:moveTo>
                    <a:pt x="3844" y="4946"/>
                  </a:moveTo>
                  <a:cubicBezTo>
                    <a:pt x="4033" y="4946"/>
                    <a:pt x="4190" y="5104"/>
                    <a:pt x="4190" y="5293"/>
                  </a:cubicBezTo>
                  <a:lnTo>
                    <a:pt x="4190" y="6679"/>
                  </a:lnTo>
                  <a:cubicBezTo>
                    <a:pt x="4190" y="6868"/>
                    <a:pt x="4033" y="7026"/>
                    <a:pt x="3844" y="7026"/>
                  </a:cubicBezTo>
                  <a:lnTo>
                    <a:pt x="2458" y="7026"/>
                  </a:lnTo>
                  <a:cubicBezTo>
                    <a:pt x="2269" y="7026"/>
                    <a:pt x="2111" y="6868"/>
                    <a:pt x="2111" y="6679"/>
                  </a:cubicBezTo>
                  <a:lnTo>
                    <a:pt x="2111" y="5293"/>
                  </a:lnTo>
                  <a:cubicBezTo>
                    <a:pt x="2111" y="5104"/>
                    <a:pt x="2269" y="4946"/>
                    <a:pt x="2458" y="4946"/>
                  </a:cubicBezTo>
                  <a:close/>
                  <a:moveTo>
                    <a:pt x="6616" y="3560"/>
                  </a:moveTo>
                  <a:cubicBezTo>
                    <a:pt x="6837" y="3560"/>
                    <a:pt x="6994" y="3718"/>
                    <a:pt x="6994" y="3907"/>
                  </a:cubicBezTo>
                  <a:lnTo>
                    <a:pt x="6994" y="6679"/>
                  </a:lnTo>
                  <a:cubicBezTo>
                    <a:pt x="6994" y="6868"/>
                    <a:pt x="6837" y="7026"/>
                    <a:pt x="6616" y="7026"/>
                  </a:cubicBezTo>
                  <a:lnTo>
                    <a:pt x="5262" y="7026"/>
                  </a:lnTo>
                  <a:cubicBezTo>
                    <a:pt x="5041" y="7026"/>
                    <a:pt x="4884" y="6868"/>
                    <a:pt x="4884" y="6679"/>
                  </a:cubicBezTo>
                  <a:lnTo>
                    <a:pt x="4884" y="3907"/>
                  </a:lnTo>
                  <a:cubicBezTo>
                    <a:pt x="4884" y="3718"/>
                    <a:pt x="5041" y="3560"/>
                    <a:pt x="5262" y="3560"/>
                  </a:cubicBezTo>
                  <a:close/>
                  <a:moveTo>
                    <a:pt x="9389" y="2174"/>
                  </a:moveTo>
                  <a:cubicBezTo>
                    <a:pt x="9578" y="2174"/>
                    <a:pt x="9735" y="2331"/>
                    <a:pt x="9735" y="2520"/>
                  </a:cubicBezTo>
                  <a:lnTo>
                    <a:pt x="9735" y="6679"/>
                  </a:lnTo>
                  <a:cubicBezTo>
                    <a:pt x="9735" y="6868"/>
                    <a:pt x="9578" y="7026"/>
                    <a:pt x="9389" y="7026"/>
                  </a:cubicBezTo>
                  <a:lnTo>
                    <a:pt x="8003" y="7026"/>
                  </a:lnTo>
                  <a:cubicBezTo>
                    <a:pt x="7813" y="7026"/>
                    <a:pt x="7656" y="6868"/>
                    <a:pt x="7656" y="6679"/>
                  </a:cubicBezTo>
                  <a:lnTo>
                    <a:pt x="7656" y="2520"/>
                  </a:lnTo>
                  <a:cubicBezTo>
                    <a:pt x="7656" y="2331"/>
                    <a:pt x="7813" y="2174"/>
                    <a:pt x="8003" y="2174"/>
                  </a:cubicBezTo>
                  <a:close/>
                  <a:moveTo>
                    <a:pt x="5577" y="8412"/>
                  </a:moveTo>
                  <a:lnTo>
                    <a:pt x="5577" y="9105"/>
                  </a:lnTo>
                  <a:lnTo>
                    <a:pt x="5167" y="9105"/>
                  </a:lnTo>
                  <a:lnTo>
                    <a:pt x="5451" y="8412"/>
                  </a:lnTo>
                  <a:close/>
                  <a:moveTo>
                    <a:pt x="6396" y="8412"/>
                  </a:moveTo>
                  <a:lnTo>
                    <a:pt x="6679" y="9105"/>
                  </a:lnTo>
                  <a:lnTo>
                    <a:pt x="6270" y="9105"/>
                  </a:lnTo>
                  <a:lnTo>
                    <a:pt x="6270" y="8412"/>
                  </a:lnTo>
                  <a:close/>
                  <a:moveTo>
                    <a:pt x="5955" y="0"/>
                  </a:moveTo>
                  <a:cubicBezTo>
                    <a:pt x="5766" y="0"/>
                    <a:pt x="5608" y="158"/>
                    <a:pt x="5608" y="378"/>
                  </a:cubicBezTo>
                  <a:lnTo>
                    <a:pt x="5608" y="725"/>
                  </a:lnTo>
                  <a:lnTo>
                    <a:pt x="347" y="725"/>
                  </a:lnTo>
                  <a:cubicBezTo>
                    <a:pt x="158" y="725"/>
                    <a:pt x="0" y="882"/>
                    <a:pt x="0" y="1071"/>
                  </a:cubicBezTo>
                  <a:cubicBezTo>
                    <a:pt x="0" y="1260"/>
                    <a:pt x="158" y="1418"/>
                    <a:pt x="347" y="1418"/>
                  </a:cubicBezTo>
                  <a:lnTo>
                    <a:pt x="725" y="1418"/>
                  </a:lnTo>
                  <a:lnTo>
                    <a:pt x="725" y="7719"/>
                  </a:lnTo>
                  <a:lnTo>
                    <a:pt x="378" y="7719"/>
                  </a:lnTo>
                  <a:cubicBezTo>
                    <a:pt x="158" y="7719"/>
                    <a:pt x="0" y="7876"/>
                    <a:pt x="0" y="8097"/>
                  </a:cubicBezTo>
                  <a:cubicBezTo>
                    <a:pt x="0" y="8286"/>
                    <a:pt x="158" y="8443"/>
                    <a:pt x="378" y="8443"/>
                  </a:cubicBezTo>
                  <a:lnTo>
                    <a:pt x="4726" y="8443"/>
                  </a:lnTo>
                  <a:lnTo>
                    <a:pt x="3560" y="11436"/>
                  </a:lnTo>
                  <a:cubicBezTo>
                    <a:pt x="3466" y="11625"/>
                    <a:pt x="3560" y="11814"/>
                    <a:pt x="3749" y="11877"/>
                  </a:cubicBezTo>
                  <a:cubicBezTo>
                    <a:pt x="3788" y="11893"/>
                    <a:pt x="3831" y="11901"/>
                    <a:pt x="3876" y="11901"/>
                  </a:cubicBezTo>
                  <a:cubicBezTo>
                    <a:pt x="4016" y="11901"/>
                    <a:pt x="4167" y="11824"/>
                    <a:pt x="4190" y="11657"/>
                  </a:cubicBezTo>
                  <a:lnTo>
                    <a:pt x="4947" y="9830"/>
                  </a:lnTo>
                  <a:lnTo>
                    <a:pt x="5608" y="9830"/>
                  </a:lnTo>
                  <a:lnTo>
                    <a:pt x="5608" y="10838"/>
                  </a:lnTo>
                  <a:cubicBezTo>
                    <a:pt x="5608" y="11027"/>
                    <a:pt x="5766" y="11184"/>
                    <a:pt x="5955" y="11184"/>
                  </a:cubicBezTo>
                  <a:cubicBezTo>
                    <a:pt x="6144" y="11184"/>
                    <a:pt x="6301" y="11027"/>
                    <a:pt x="6301" y="10838"/>
                  </a:cubicBezTo>
                  <a:lnTo>
                    <a:pt x="6301" y="9830"/>
                  </a:lnTo>
                  <a:lnTo>
                    <a:pt x="6994" y="9830"/>
                  </a:lnTo>
                  <a:lnTo>
                    <a:pt x="7719" y="11657"/>
                  </a:lnTo>
                  <a:cubicBezTo>
                    <a:pt x="7791" y="11824"/>
                    <a:pt x="7916" y="11901"/>
                    <a:pt x="8042" y="11901"/>
                  </a:cubicBezTo>
                  <a:cubicBezTo>
                    <a:pt x="8082" y="11901"/>
                    <a:pt x="8122" y="11893"/>
                    <a:pt x="8160" y="11877"/>
                  </a:cubicBezTo>
                  <a:cubicBezTo>
                    <a:pt x="8349" y="11783"/>
                    <a:pt x="8444" y="11594"/>
                    <a:pt x="8349" y="11436"/>
                  </a:cubicBezTo>
                  <a:lnTo>
                    <a:pt x="7183" y="8443"/>
                  </a:lnTo>
                  <a:lnTo>
                    <a:pt x="11531" y="8443"/>
                  </a:lnTo>
                  <a:cubicBezTo>
                    <a:pt x="11752" y="8443"/>
                    <a:pt x="11909" y="8286"/>
                    <a:pt x="11909" y="8097"/>
                  </a:cubicBezTo>
                  <a:cubicBezTo>
                    <a:pt x="11909" y="7876"/>
                    <a:pt x="11752" y="7719"/>
                    <a:pt x="11531" y="7719"/>
                  </a:cubicBezTo>
                  <a:lnTo>
                    <a:pt x="11185" y="7719"/>
                  </a:lnTo>
                  <a:lnTo>
                    <a:pt x="11185" y="1418"/>
                  </a:lnTo>
                  <a:lnTo>
                    <a:pt x="11531" y="1418"/>
                  </a:lnTo>
                  <a:cubicBezTo>
                    <a:pt x="11752" y="1418"/>
                    <a:pt x="11909" y="1260"/>
                    <a:pt x="11909" y="1071"/>
                  </a:cubicBezTo>
                  <a:cubicBezTo>
                    <a:pt x="11909" y="882"/>
                    <a:pt x="11752" y="725"/>
                    <a:pt x="11531" y="725"/>
                  </a:cubicBezTo>
                  <a:lnTo>
                    <a:pt x="6301" y="725"/>
                  </a:lnTo>
                  <a:lnTo>
                    <a:pt x="6301" y="378"/>
                  </a:lnTo>
                  <a:cubicBezTo>
                    <a:pt x="6301" y="158"/>
                    <a:pt x="6144" y="0"/>
                    <a:pt x="5955"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78"/>
            <p:cNvSpPr/>
            <p:nvPr/>
          </p:nvSpPr>
          <p:spPr>
            <a:xfrm>
              <a:off x="1449475" y="4086575"/>
              <a:ext cx="17350" cy="52000"/>
            </a:xfrm>
            <a:custGeom>
              <a:avLst/>
              <a:gdLst/>
              <a:ahLst/>
              <a:cxnLst/>
              <a:rect l="l" t="t" r="r" b="b"/>
              <a:pathLst>
                <a:path w="694" h="2080" extrusionOk="0">
                  <a:moveTo>
                    <a:pt x="1" y="0"/>
                  </a:moveTo>
                  <a:lnTo>
                    <a:pt x="1" y="2080"/>
                  </a:lnTo>
                  <a:lnTo>
                    <a:pt x="694" y="2080"/>
                  </a:lnTo>
                  <a:lnTo>
                    <a:pt x="694"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78"/>
            <p:cNvSpPr/>
            <p:nvPr/>
          </p:nvSpPr>
          <p:spPr>
            <a:xfrm>
              <a:off x="1380175" y="4121225"/>
              <a:ext cx="17350" cy="17350"/>
            </a:xfrm>
            <a:custGeom>
              <a:avLst/>
              <a:gdLst/>
              <a:ahLst/>
              <a:cxnLst/>
              <a:rect l="l" t="t" r="r" b="b"/>
              <a:pathLst>
                <a:path w="694" h="694" extrusionOk="0">
                  <a:moveTo>
                    <a:pt x="0" y="0"/>
                  </a:moveTo>
                  <a:lnTo>
                    <a:pt x="0" y="694"/>
                  </a:lnTo>
                  <a:lnTo>
                    <a:pt x="693" y="694"/>
                  </a:lnTo>
                  <a:lnTo>
                    <a:pt x="693"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78"/>
            <p:cNvSpPr/>
            <p:nvPr/>
          </p:nvSpPr>
          <p:spPr>
            <a:xfrm>
              <a:off x="1518800" y="4051925"/>
              <a:ext cx="18125" cy="86650"/>
            </a:xfrm>
            <a:custGeom>
              <a:avLst/>
              <a:gdLst/>
              <a:ahLst/>
              <a:cxnLst/>
              <a:rect l="l" t="t" r="r" b="b"/>
              <a:pathLst>
                <a:path w="725" h="3466" extrusionOk="0">
                  <a:moveTo>
                    <a:pt x="0" y="0"/>
                  </a:moveTo>
                  <a:lnTo>
                    <a:pt x="0" y="3466"/>
                  </a:lnTo>
                  <a:lnTo>
                    <a:pt x="725" y="3466"/>
                  </a:lnTo>
                  <a:lnTo>
                    <a:pt x="725"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201"/>
        <p:cNvGrpSpPr/>
        <p:nvPr/>
      </p:nvGrpSpPr>
      <p:grpSpPr>
        <a:xfrm>
          <a:off x="0" y="0"/>
          <a:ext cx="0" cy="0"/>
          <a:chOff x="0" y="0"/>
          <a:chExt cx="0" cy="0"/>
        </a:xfrm>
      </p:grpSpPr>
      <p:sp>
        <p:nvSpPr>
          <p:cNvPr id="1202" name="Google Shape;1202;p79"/>
          <p:cNvSpPr/>
          <p:nvPr/>
        </p:nvSpPr>
        <p:spPr>
          <a:xfrm>
            <a:off x="3599750" y="1698163"/>
            <a:ext cx="1919382" cy="1593855"/>
          </a:xfrm>
          <a:custGeom>
            <a:avLst/>
            <a:gdLst/>
            <a:ahLst/>
            <a:cxnLst/>
            <a:rect l="l" t="t" r="r" b="b"/>
            <a:pathLst>
              <a:path w="20123" h="20877" extrusionOk="0">
                <a:moveTo>
                  <a:pt x="10964" y="0"/>
                </a:moveTo>
                <a:cubicBezTo>
                  <a:pt x="10633" y="0"/>
                  <a:pt x="10301" y="19"/>
                  <a:pt x="9970" y="57"/>
                </a:cubicBezTo>
                <a:cubicBezTo>
                  <a:pt x="7113" y="452"/>
                  <a:pt x="4620" y="2245"/>
                  <a:pt x="2918" y="4586"/>
                </a:cubicBezTo>
                <a:cubicBezTo>
                  <a:pt x="1003" y="7230"/>
                  <a:pt x="0" y="10422"/>
                  <a:pt x="122" y="13674"/>
                </a:cubicBezTo>
                <a:cubicBezTo>
                  <a:pt x="122" y="15224"/>
                  <a:pt x="487" y="16774"/>
                  <a:pt x="1247" y="18142"/>
                </a:cubicBezTo>
                <a:cubicBezTo>
                  <a:pt x="2006" y="19510"/>
                  <a:pt x="3313" y="20483"/>
                  <a:pt x="4864" y="20817"/>
                </a:cubicBezTo>
                <a:cubicBezTo>
                  <a:pt x="5114" y="20858"/>
                  <a:pt x="5364" y="20876"/>
                  <a:pt x="5614" y="20876"/>
                </a:cubicBezTo>
                <a:cubicBezTo>
                  <a:pt x="6851" y="20876"/>
                  <a:pt x="8077" y="20421"/>
                  <a:pt x="9241" y="19966"/>
                </a:cubicBezTo>
                <a:lnTo>
                  <a:pt x="14864" y="17777"/>
                </a:lnTo>
                <a:cubicBezTo>
                  <a:pt x="15806" y="17473"/>
                  <a:pt x="16657" y="17018"/>
                  <a:pt x="17417" y="16410"/>
                </a:cubicBezTo>
                <a:lnTo>
                  <a:pt x="17447" y="16410"/>
                </a:lnTo>
                <a:cubicBezTo>
                  <a:pt x="19393" y="14616"/>
                  <a:pt x="20122" y="11090"/>
                  <a:pt x="19849" y="8537"/>
                </a:cubicBezTo>
                <a:cubicBezTo>
                  <a:pt x="19575" y="5832"/>
                  <a:pt x="18238" y="3188"/>
                  <a:pt x="15988" y="1577"/>
                </a:cubicBezTo>
                <a:cubicBezTo>
                  <a:pt x="14526" y="550"/>
                  <a:pt x="12760" y="0"/>
                  <a:pt x="109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79"/>
          <p:cNvSpPr txBox="1"/>
          <p:nvPr/>
        </p:nvSpPr>
        <p:spPr>
          <a:xfrm>
            <a:off x="3719750" y="1853400"/>
            <a:ext cx="1679400" cy="124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500">
                <a:solidFill>
                  <a:schemeClr val="dk1"/>
                </a:solidFill>
                <a:latin typeface="Pacifico"/>
                <a:ea typeface="Pacifico"/>
                <a:cs typeface="Pacifico"/>
                <a:sym typeface="Pacifico"/>
              </a:rPr>
              <a:t>feel</a:t>
            </a:r>
            <a:endParaRPr/>
          </a:p>
        </p:txBody>
      </p:sp>
      <p:sp>
        <p:nvSpPr>
          <p:cNvPr id="1204" name="Google Shape;1204;p79"/>
          <p:cNvSpPr txBox="1"/>
          <p:nvPr/>
        </p:nvSpPr>
        <p:spPr>
          <a:xfrm>
            <a:off x="6102025" y="3032900"/>
            <a:ext cx="1919400" cy="552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solidFill>
                  <a:srgbClr val="B7B7B7"/>
                </a:solidFill>
                <a:latin typeface="Sarabun"/>
                <a:ea typeface="Sarabun"/>
                <a:cs typeface="Sarabun"/>
                <a:sym typeface="Sarabun"/>
              </a:rPr>
              <a:t>eager to be helpful and provide insight</a:t>
            </a:r>
            <a:endParaRPr sz="1200">
              <a:solidFill>
                <a:srgbClr val="B7B7B7"/>
              </a:solidFill>
              <a:latin typeface="Sarabun"/>
              <a:ea typeface="Sarabun"/>
              <a:cs typeface="Sarabun"/>
              <a:sym typeface="Sarabun"/>
            </a:endParaRPr>
          </a:p>
        </p:txBody>
      </p:sp>
      <p:sp>
        <p:nvSpPr>
          <p:cNvPr id="1205" name="Google Shape;1205;p79"/>
          <p:cNvSpPr txBox="1"/>
          <p:nvPr/>
        </p:nvSpPr>
        <p:spPr>
          <a:xfrm>
            <a:off x="3078675" y="297475"/>
            <a:ext cx="1919400" cy="552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solidFill>
                  <a:srgbClr val="B7B7B7"/>
                </a:solidFill>
                <a:latin typeface="Sarabun"/>
                <a:ea typeface="Sarabun"/>
                <a:cs typeface="Sarabun"/>
                <a:sym typeface="Sarabun"/>
              </a:rPr>
              <a:t>Love and care for the planet’s well being</a:t>
            </a:r>
            <a:endParaRPr sz="1200">
              <a:solidFill>
                <a:srgbClr val="B7B7B7"/>
              </a:solidFill>
              <a:latin typeface="Sarabun Medium"/>
              <a:ea typeface="Sarabun Medium"/>
              <a:cs typeface="Sarabun Medium"/>
              <a:sym typeface="Sarabun Medium"/>
            </a:endParaRPr>
          </a:p>
        </p:txBody>
      </p:sp>
      <p:sp>
        <p:nvSpPr>
          <p:cNvPr id="1206" name="Google Shape;1206;p79"/>
          <p:cNvSpPr txBox="1"/>
          <p:nvPr/>
        </p:nvSpPr>
        <p:spPr>
          <a:xfrm>
            <a:off x="139575" y="523800"/>
            <a:ext cx="2939100" cy="1014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B7B7B7"/>
                </a:solidFill>
                <a:latin typeface="Sarabun"/>
                <a:ea typeface="Sarabun"/>
                <a:cs typeface="Sarabun"/>
                <a:sym typeface="Sarabun"/>
              </a:rPr>
              <a:t>Frustrated about industry bottlenecks in making sustainability more accessible and widespread </a:t>
            </a:r>
            <a:endParaRPr>
              <a:solidFill>
                <a:srgbClr val="B7B7B7"/>
              </a:solidFill>
              <a:latin typeface="Sarabun"/>
              <a:ea typeface="Sarabun"/>
              <a:cs typeface="Sarabun"/>
              <a:sym typeface="Sarabun"/>
            </a:endParaRPr>
          </a:p>
        </p:txBody>
      </p:sp>
      <p:sp>
        <p:nvSpPr>
          <p:cNvPr id="1207" name="Google Shape;1207;p79"/>
          <p:cNvSpPr txBox="1"/>
          <p:nvPr/>
        </p:nvSpPr>
        <p:spPr>
          <a:xfrm>
            <a:off x="6292150" y="1031500"/>
            <a:ext cx="1679400" cy="1014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solidFill>
                  <a:srgbClr val="B7B7B7"/>
                </a:solidFill>
                <a:latin typeface="Sarabun"/>
                <a:ea typeface="Sarabun"/>
                <a:cs typeface="Sarabun"/>
                <a:sym typeface="Sarabun"/>
              </a:rPr>
              <a:t>Anger that the fast fashion industry produces so much waste</a:t>
            </a:r>
            <a:endParaRPr sz="1200">
              <a:solidFill>
                <a:srgbClr val="B7B7B7"/>
              </a:solidFill>
              <a:latin typeface="Sarabun Medium"/>
              <a:ea typeface="Sarabun Medium"/>
              <a:cs typeface="Sarabun Medium"/>
              <a:sym typeface="Sarabun Medium"/>
            </a:endParaRPr>
          </a:p>
        </p:txBody>
      </p:sp>
      <p:sp>
        <p:nvSpPr>
          <p:cNvPr id="1208" name="Google Shape;1208;p79"/>
          <p:cNvSpPr txBox="1"/>
          <p:nvPr/>
        </p:nvSpPr>
        <p:spPr>
          <a:xfrm>
            <a:off x="3983800" y="966688"/>
            <a:ext cx="1807800" cy="769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solidFill>
                  <a:srgbClr val="B7B7B7"/>
                </a:solidFill>
                <a:latin typeface="Sarabun"/>
                <a:ea typeface="Sarabun"/>
                <a:cs typeface="Sarabun"/>
                <a:sym typeface="Sarabun"/>
              </a:rPr>
              <a:t>Happy that she gets to work on what she loves and dreams about</a:t>
            </a:r>
            <a:endParaRPr sz="1200">
              <a:solidFill>
                <a:srgbClr val="B7B7B7"/>
              </a:solidFill>
              <a:latin typeface="Sarabun Medium"/>
              <a:ea typeface="Sarabun Medium"/>
              <a:cs typeface="Sarabun Medium"/>
              <a:sym typeface="Sarabun Medium"/>
            </a:endParaRPr>
          </a:p>
        </p:txBody>
      </p:sp>
      <p:sp>
        <p:nvSpPr>
          <p:cNvPr id="1209" name="Google Shape;1209;p79"/>
          <p:cNvSpPr txBox="1"/>
          <p:nvPr/>
        </p:nvSpPr>
        <p:spPr>
          <a:xfrm>
            <a:off x="4026850" y="4521000"/>
            <a:ext cx="1721700" cy="404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100">
                <a:solidFill>
                  <a:srgbClr val="B7B7B7"/>
                </a:solidFill>
                <a:latin typeface="Sarabun"/>
                <a:ea typeface="Sarabun"/>
                <a:cs typeface="Sarabun"/>
                <a:sym typeface="Sarabun"/>
              </a:rPr>
              <a:t>laid back &amp; comfortable</a:t>
            </a:r>
            <a:endParaRPr sz="1100">
              <a:solidFill>
                <a:srgbClr val="B7B7B7"/>
              </a:solidFill>
              <a:latin typeface="Sarabun"/>
              <a:ea typeface="Sarabun"/>
              <a:cs typeface="Sarabun"/>
              <a:sym typeface="Sarabun"/>
            </a:endParaRPr>
          </a:p>
        </p:txBody>
      </p:sp>
      <p:sp>
        <p:nvSpPr>
          <p:cNvPr id="1210" name="Google Shape;1210;p79"/>
          <p:cNvSpPr txBox="1"/>
          <p:nvPr/>
        </p:nvSpPr>
        <p:spPr>
          <a:xfrm>
            <a:off x="6583000" y="2130875"/>
            <a:ext cx="2239200" cy="769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solidFill>
                  <a:srgbClr val="B7B7B7"/>
                </a:solidFill>
                <a:latin typeface="Sarabun"/>
                <a:ea typeface="Sarabun"/>
                <a:cs typeface="Sarabun"/>
                <a:sym typeface="Sarabun"/>
              </a:rPr>
              <a:t>Exhausted from juggling so much from design to business</a:t>
            </a:r>
            <a:endParaRPr sz="1200">
              <a:solidFill>
                <a:srgbClr val="B7B7B7"/>
              </a:solidFill>
              <a:latin typeface="Sarabun Medium"/>
              <a:ea typeface="Sarabun Medium"/>
              <a:cs typeface="Sarabun Medium"/>
              <a:sym typeface="Sarabun Medium"/>
            </a:endParaRPr>
          </a:p>
        </p:txBody>
      </p:sp>
      <p:sp>
        <p:nvSpPr>
          <p:cNvPr id="1211" name="Google Shape;1211;p79"/>
          <p:cNvSpPr txBox="1"/>
          <p:nvPr/>
        </p:nvSpPr>
        <p:spPr>
          <a:xfrm>
            <a:off x="2006025" y="1998650"/>
            <a:ext cx="1336500" cy="622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solidFill>
                  <a:srgbClr val="B7B7B7"/>
                </a:solidFill>
                <a:latin typeface="Sarabun"/>
                <a:ea typeface="Sarabun"/>
                <a:cs typeface="Sarabun"/>
                <a:sym typeface="Sarabun"/>
              </a:rPr>
              <a:t>slightly frustrated</a:t>
            </a:r>
            <a:endParaRPr sz="1200">
              <a:solidFill>
                <a:srgbClr val="B7B7B7"/>
              </a:solidFill>
              <a:latin typeface="Sarabun"/>
              <a:ea typeface="Sarabun"/>
              <a:cs typeface="Sarabun"/>
              <a:sym typeface="Sarabun"/>
            </a:endParaRPr>
          </a:p>
        </p:txBody>
      </p:sp>
      <p:sp>
        <p:nvSpPr>
          <p:cNvPr id="1212" name="Google Shape;1212;p79"/>
          <p:cNvSpPr txBox="1"/>
          <p:nvPr/>
        </p:nvSpPr>
        <p:spPr>
          <a:xfrm>
            <a:off x="186425" y="1931213"/>
            <a:ext cx="1679400" cy="972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B7B7B7"/>
                </a:solidFill>
                <a:latin typeface="Sarabun"/>
                <a:ea typeface="Sarabun"/>
                <a:cs typeface="Sarabun"/>
                <a:sym typeface="Sarabun"/>
              </a:rPr>
              <a:t>Passionate about the growth of his Lunch out of Landfills initiative</a:t>
            </a:r>
            <a:endParaRPr>
              <a:solidFill>
                <a:srgbClr val="B7B7B7"/>
              </a:solidFill>
              <a:latin typeface="Sarabun"/>
              <a:ea typeface="Sarabun"/>
              <a:cs typeface="Sarabun"/>
              <a:sym typeface="Sarabun"/>
            </a:endParaRPr>
          </a:p>
        </p:txBody>
      </p:sp>
      <p:sp>
        <p:nvSpPr>
          <p:cNvPr id="1213" name="Google Shape;1213;p79"/>
          <p:cNvSpPr txBox="1"/>
          <p:nvPr/>
        </p:nvSpPr>
        <p:spPr>
          <a:xfrm>
            <a:off x="288050" y="3296925"/>
            <a:ext cx="2863500" cy="769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B7B7B7"/>
                </a:solidFill>
                <a:latin typeface="Sarabun"/>
                <a:ea typeface="Sarabun"/>
                <a:cs typeface="Sarabun"/>
                <a:sym typeface="Sarabun"/>
              </a:rPr>
              <a:t>Excited to give more talks at conferences in the future </a:t>
            </a:r>
            <a:endParaRPr>
              <a:solidFill>
                <a:srgbClr val="B7B7B7"/>
              </a:solidFill>
              <a:latin typeface="Sarabun"/>
              <a:ea typeface="Sarabun"/>
              <a:cs typeface="Sarabun"/>
              <a:sym typeface="Sarabun"/>
            </a:endParaRPr>
          </a:p>
        </p:txBody>
      </p:sp>
      <p:sp>
        <p:nvSpPr>
          <p:cNvPr id="1214" name="Google Shape;1214;p79"/>
          <p:cNvSpPr txBox="1"/>
          <p:nvPr/>
        </p:nvSpPr>
        <p:spPr>
          <a:xfrm>
            <a:off x="5553775" y="3912200"/>
            <a:ext cx="3015900" cy="769800"/>
          </a:xfrm>
          <a:prstGeom prst="rect">
            <a:avLst/>
          </a:prstGeom>
          <a:noFill/>
          <a:ln>
            <a:noFill/>
          </a:ln>
        </p:spPr>
        <p:txBody>
          <a:bodyPr spcFirstLastPara="1" wrap="square" lIns="91425" tIns="91425" rIns="91425" bIns="91425" anchor="t" anchorCtr="0">
            <a:noAutofit/>
          </a:bodyPr>
          <a:lstStyle/>
          <a:p>
            <a:pPr marL="457200" lvl="0" indent="0" algn="ctr" rtl="0">
              <a:spcBef>
                <a:spcPts val="0"/>
              </a:spcBef>
              <a:spcAft>
                <a:spcPts val="0"/>
              </a:spcAft>
              <a:buNone/>
            </a:pPr>
            <a:r>
              <a:rPr lang="en">
                <a:solidFill>
                  <a:srgbClr val="B7B7B7"/>
                </a:solidFill>
                <a:latin typeface="Sarabun"/>
                <a:ea typeface="Sarabun"/>
                <a:cs typeface="Sarabun"/>
                <a:sym typeface="Sarabun"/>
              </a:rPr>
              <a:t>Enthusiastic about directing me towards other organizations and resources </a:t>
            </a:r>
            <a:endParaRPr>
              <a:solidFill>
                <a:srgbClr val="B7B7B7"/>
              </a:solidFill>
              <a:latin typeface="Sarabun"/>
              <a:ea typeface="Sarabun"/>
              <a:cs typeface="Sarabun"/>
              <a:sym typeface="Sarabun"/>
            </a:endParaRPr>
          </a:p>
        </p:txBody>
      </p:sp>
      <p:sp>
        <p:nvSpPr>
          <p:cNvPr id="1215" name="Google Shape;1215;p79"/>
          <p:cNvSpPr txBox="1"/>
          <p:nvPr/>
        </p:nvSpPr>
        <p:spPr>
          <a:xfrm>
            <a:off x="1096025" y="4140375"/>
            <a:ext cx="2113800" cy="769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solidFill>
                  <a:srgbClr val="B7B7B7"/>
                </a:solidFill>
                <a:latin typeface="Sarabun"/>
                <a:ea typeface="Sarabun"/>
                <a:cs typeface="Sarabun"/>
                <a:sym typeface="Sarabun"/>
              </a:rPr>
              <a:t>Shy because he doesn’t know what sustainability means</a:t>
            </a:r>
            <a:endParaRPr sz="1200">
              <a:solidFill>
                <a:srgbClr val="B7B7B7"/>
              </a:solidFill>
              <a:latin typeface="Sarabun"/>
              <a:ea typeface="Sarabun"/>
              <a:cs typeface="Sarabun"/>
              <a:sym typeface="Sarabun"/>
            </a:endParaRPr>
          </a:p>
        </p:txBody>
      </p:sp>
      <p:sp>
        <p:nvSpPr>
          <p:cNvPr id="1216" name="Google Shape;1216;p79"/>
          <p:cNvSpPr txBox="1"/>
          <p:nvPr/>
        </p:nvSpPr>
        <p:spPr>
          <a:xfrm>
            <a:off x="3040800" y="3331300"/>
            <a:ext cx="3062400" cy="769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000" b="1">
                <a:latin typeface="Sarabun"/>
                <a:ea typeface="Sarabun"/>
                <a:cs typeface="Sarabun"/>
                <a:sym typeface="Sarabun"/>
              </a:rPr>
              <a:t>inspired by the sustainable lifestyles of bloggers and youtubers</a:t>
            </a:r>
            <a:endParaRPr sz="2000" b="1">
              <a:latin typeface="Sarabun"/>
              <a:ea typeface="Sarabun"/>
              <a:cs typeface="Sarabun"/>
              <a:sym typeface="Sarabun"/>
            </a:endParaRPr>
          </a:p>
        </p:txBody>
      </p:sp>
      <p:sp>
        <p:nvSpPr>
          <p:cNvPr id="1217" name="Google Shape;1217;p79"/>
          <p:cNvSpPr txBox="1"/>
          <p:nvPr/>
        </p:nvSpPr>
        <p:spPr>
          <a:xfrm>
            <a:off x="5301575" y="297500"/>
            <a:ext cx="1574700" cy="552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B7B7B7"/>
                </a:solidFill>
                <a:latin typeface="Sarabun"/>
                <a:ea typeface="Sarabun"/>
                <a:cs typeface="Sarabun"/>
                <a:sym typeface="Sarabun"/>
              </a:rPr>
              <a:t>Excited to learn more in school</a:t>
            </a:r>
            <a:endParaRPr>
              <a:solidFill>
                <a:srgbClr val="B7B7B7"/>
              </a:solidFill>
              <a:latin typeface="Sarabun"/>
              <a:ea typeface="Sarabun"/>
              <a:cs typeface="Sarabun"/>
              <a:sym typeface="Sarabun"/>
            </a:endParaRPr>
          </a:p>
        </p:txBody>
      </p:sp>
      <p:sp>
        <p:nvSpPr>
          <p:cNvPr id="1218" name="Google Shape;1218;p79"/>
          <p:cNvSpPr/>
          <p:nvPr/>
        </p:nvSpPr>
        <p:spPr>
          <a:xfrm>
            <a:off x="8002700" y="268731"/>
            <a:ext cx="844367" cy="631716"/>
          </a:xfrm>
          <a:custGeom>
            <a:avLst/>
            <a:gdLst/>
            <a:ahLst/>
            <a:cxnLst/>
            <a:rect l="l" t="t" r="r" b="b"/>
            <a:pathLst>
              <a:path w="33025" h="38038" extrusionOk="0">
                <a:moveTo>
                  <a:pt x="11331" y="1"/>
                </a:moveTo>
                <a:cubicBezTo>
                  <a:pt x="9094" y="1"/>
                  <a:pt x="6880" y="807"/>
                  <a:pt x="5138" y="2662"/>
                </a:cubicBezTo>
                <a:cubicBezTo>
                  <a:pt x="267" y="7866"/>
                  <a:pt x="1" y="19340"/>
                  <a:pt x="2602" y="25411"/>
                </a:cubicBezTo>
                <a:cubicBezTo>
                  <a:pt x="5538" y="32016"/>
                  <a:pt x="11609" y="36686"/>
                  <a:pt x="18714" y="37854"/>
                </a:cubicBezTo>
                <a:cubicBezTo>
                  <a:pt x="19549" y="37973"/>
                  <a:pt x="20402" y="38037"/>
                  <a:pt x="21255" y="38037"/>
                </a:cubicBezTo>
                <a:cubicBezTo>
                  <a:pt x="24219" y="38037"/>
                  <a:pt x="27179" y="37261"/>
                  <a:pt x="29355" y="35319"/>
                </a:cubicBezTo>
                <a:cubicBezTo>
                  <a:pt x="32157" y="32783"/>
                  <a:pt x="33024" y="28047"/>
                  <a:pt x="30556" y="25211"/>
                </a:cubicBezTo>
                <a:cubicBezTo>
                  <a:pt x="28187" y="22509"/>
                  <a:pt x="23651" y="22176"/>
                  <a:pt x="21883" y="19074"/>
                </a:cubicBezTo>
                <a:cubicBezTo>
                  <a:pt x="20282" y="16272"/>
                  <a:pt x="21783" y="12769"/>
                  <a:pt x="21683" y="9533"/>
                </a:cubicBezTo>
                <a:cubicBezTo>
                  <a:pt x="21544" y="4103"/>
                  <a:pt x="16378" y="1"/>
                  <a:pt x="11331" y="1"/>
                </a:cubicBezTo>
                <a:close/>
              </a:path>
            </a:pathLst>
          </a:custGeom>
          <a:solidFill>
            <a:srgbClr val="FF5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79"/>
          <p:cNvSpPr/>
          <p:nvPr/>
        </p:nvSpPr>
        <p:spPr>
          <a:xfrm>
            <a:off x="8281076" y="87225"/>
            <a:ext cx="718127" cy="994623"/>
          </a:xfrm>
          <a:custGeom>
            <a:avLst/>
            <a:gdLst/>
            <a:ahLst/>
            <a:cxnLst/>
            <a:rect l="l" t="t" r="r" b="b"/>
            <a:pathLst>
              <a:path w="42008" h="48032" extrusionOk="0">
                <a:moveTo>
                  <a:pt x="10404" y="0"/>
                </a:moveTo>
                <a:cubicBezTo>
                  <a:pt x="8409" y="0"/>
                  <a:pt x="6434" y="413"/>
                  <a:pt x="4469" y="1344"/>
                </a:cubicBezTo>
                <a:cubicBezTo>
                  <a:pt x="1855" y="2560"/>
                  <a:pt x="700" y="4657"/>
                  <a:pt x="335" y="7332"/>
                </a:cubicBezTo>
                <a:cubicBezTo>
                  <a:pt x="1" y="9824"/>
                  <a:pt x="761" y="12073"/>
                  <a:pt x="1855" y="14262"/>
                </a:cubicBezTo>
                <a:cubicBezTo>
                  <a:pt x="3283" y="17119"/>
                  <a:pt x="5381" y="19490"/>
                  <a:pt x="7721" y="21648"/>
                </a:cubicBezTo>
                <a:cubicBezTo>
                  <a:pt x="8572" y="22438"/>
                  <a:pt x="8815" y="23198"/>
                  <a:pt x="8420" y="24353"/>
                </a:cubicBezTo>
                <a:cubicBezTo>
                  <a:pt x="7326" y="27636"/>
                  <a:pt x="6171" y="30949"/>
                  <a:pt x="5685" y="34414"/>
                </a:cubicBezTo>
                <a:cubicBezTo>
                  <a:pt x="5442" y="36086"/>
                  <a:pt x="5472" y="37818"/>
                  <a:pt x="5776" y="39490"/>
                </a:cubicBezTo>
                <a:cubicBezTo>
                  <a:pt x="6323" y="42165"/>
                  <a:pt x="7964" y="44019"/>
                  <a:pt x="10335" y="45265"/>
                </a:cubicBezTo>
                <a:cubicBezTo>
                  <a:pt x="14074" y="47241"/>
                  <a:pt x="18117" y="47910"/>
                  <a:pt x="23071" y="48031"/>
                </a:cubicBezTo>
                <a:cubicBezTo>
                  <a:pt x="24287" y="47879"/>
                  <a:pt x="26293" y="47727"/>
                  <a:pt x="28238" y="47363"/>
                </a:cubicBezTo>
                <a:cubicBezTo>
                  <a:pt x="33862" y="46451"/>
                  <a:pt x="37935" y="43472"/>
                  <a:pt x="40245" y="38183"/>
                </a:cubicBezTo>
                <a:cubicBezTo>
                  <a:pt x="42008" y="34201"/>
                  <a:pt x="41825" y="30432"/>
                  <a:pt x="39333" y="26815"/>
                </a:cubicBezTo>
                <a:cubicBezTo>
                  <a:pt x="38786" y="25995"/>
                  <a:pt x="38208" y="25174"/>
                  <a:pt x="37600" y="24414"/>
                </a:cubicBezTo>
                <a:cubicBezTo>
                  <a:pt x="37266" y="23988"/>
                  <a:pt x="37144" y="23411"/>
                  <a:pt x="37266" y="22833"/>
                </a:cubicBezTo>
                <a:cubicBezTo>
                  <a:pt x="37448" y="21922"/>
                  <a:pt x="37539" y="20979"/>
                  <a:pt x="37479" y="20037"/>
                </a:cubicBezTo>
                <a:cubicBezTo>
                  <a:pt x="37114" y="17058"/>
                  <a:pt x="35776" y="14232"/>
                  <a:pt x="33679" y="12073"/>
                </a:cubicBezTo>
                <a:cubicBezTo>
                  <a:pt x="28633" y="6602"/>
                  <a:pt x="22159" y="2651"/>
                  <a:pt x="15016" y="675"/>
                </a:cubicBezTo>
                <a:cubicBezTo>
                  <a:pt x="13463" y="241"/>
                  <a:pt x="11928" y="0"/>
                  <a:pt x="104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20" name="Google Shape;1220;p79"/>
          <p:cNvGrpSpPr/>
          <p:nvPr/>
        </p:nvGrpSpPr>
        <p:grpSpPr>
          <a:xfrm>
            <a:off x="8250460" y="402502"/>
            <a:ext cx="405000" cy="364468"/>
            <a:chOff x="1310075" y="3980250"/>
            <a:chExt cx="297750" cy="297525"/>
          </a:xfrm>
        </p:grpSpPr>
        <p:sp>
          <p:nvSpPr>
            <p:cNvPr id="1221" name="Google Shape;1221;p79"/>
            <p:cNvSpPr/>
            <p:nvPr/>
          </p:nvSpPr>
          <p:spPr>
            <a:xfrm>
              <a:off x="1310075" y="3980250"/>
              <a:ext cx="297750" cy="297525"/>
            </a:xfrm>
            <a:custGeom>
              <a:avLst/>
              <a:gdLst/>
              <a:ahLst/>
              <a:cxnLst/>
              <a:rect l="l" t="t" r="r" b="b"/>
              <a:pathLst>
                <a:path w="11910" h="11901" extrusionOk="0">
                  <a:moveTo>
                    <a:pt x="3844" y="4946"/>
                  </a:moveTo>
                  <a:cubicBezTo>
                    <a:pt x="4033" y="4946"/>
                    <a:pt x="4190" y="5104"/>
                    <a:pt x="4190" y="5293"/>
                  </a:cubicBezTo>
                  <a:lnTo>
                    <a:pt x="4190" y="6679"/>
                  </a:lnTo>
                  <a:cubicBezTo>
                    <a:pt x="4190" y="6868"/>
                    <a:pt x="4033" y="7026"/>
                    <a:pt x="3844" y="7026"/>
                  </a:cubicBezTo>
                  <a:lnTo>
                    <a:pt x="2458" y="7026"/>
                  </a:lnTo>
                  <a:cubicBezTo>
                    <a:pt x="2269" y="7026"/>
                    <a:pt x="2111" y="6868"/>
                    <a:pt x="2111" y="6679"/>
                  </a:cubicBezTo>
                  <a:lnTo>
                    <a:pt x="2111" y="5293"/>
                  </a:lnTo>
                  <a:cubicBezTo>
                    <a:pt x="2111" y="5104"/>
                    <a:pt x="2269" y="4946"/>
                    <a:pt x="2458" y="4946"/>
                  </a:cubicBezTo>
                  <a:close/>
                  <a:moveTo>
                    <a:pt x="6616" y="3560"/>
                  </a:moveTo>
                  <a:cubicBezTo>
                    <a:pt x="6837" y="3560"/>
                    <a:pt x="6994" y="3718"/>
                    <a:pt x="6994" y="3907"/>
                  </a:cubicBezTo>
                  <a:lnTo>
                    <a:pt x="6994" y="6679"/>
                  </a:lnTo>
                  <a:cubicBezTo>
                    <a:pt x="6994" y="6868"/>
                    <a:pt x="6837" y="7026"/>
                    <a:pt x="6616" y="7026"/>
                  </a:cubicBezTo>
                  <a:lnTo>
                    <a:pt x="5262" y="7026"/>
                  </a:lnTo>
                  <a:cubicBezTo>
                    <a:pt x="5041" y="7026"/>
                    <a:pt x="4884" y="6868"/>
                    <a:pt x="4884" y="6679"/>
                  </a:cubicBezTo>
                  <a:lnTo>
                    <a:pt x="4884" y="3907"/>
                  </a:lnTo>
                  <a:cubicBezTo>
                    <a:pt x="4884" y="3718"/>
                    <a:pt x="5041" y="3560"/>
                    <a:pt x="5262" y="3560"/>
                  </a:cubicBezTo>
                  <a:close/>
                  <a:moveTo>
                    <a:pt x="9389" y="2174"/>
                  </a:moveTo>
                  <a:cubicBezTo>
                    <a:pt x="9578" y="2174"/>
                    <a:pt x="9735" y="2331"/>
                    <a:pt x="9735" y="2520"/>
                  </a:cubicBezTo>
                  <a:lnTo>
                    <a:pt x="9735" y="6679"/>
                  </a:lnTo>
                  <a:cubicBezTo>
                    <a:pt x="9735" y="6868"/>
                    <a:pt x="9578" y="7026"/>
                    <a:pt x="9389" y="7026"/>
                  </a:cubicBezTo>
                  <a:lnTo>
                    <a:pt x="8003" y="7026"/>
                  </a:lnTo>
                  <a:cubicBezTo>
                    <a:pt x="7813" y="7026"/>
                    <a:pt x="7656" y="6868"/>
                    <a:pt x="7656" y="6679"/>
                  </a:cubicBezTo>
                  <a:lnTo>
                    <a:pt x="7656" y="2520"/>
                  </a:lnTo>
                  <a:cubicBezTo>
                    <a:pt x="7656" y="2331"/>
                    <a:pt x="7813" y="2174"/>
                    <a:pt x="8003" y="2174"/>
                  </a:cubicBezTo>
                  <a:close/>
                  <a:moveTo>
                    <a:pt x="5577" y="8412"/>
                  </a:moveTo>
                  <a:lnTo>
                    <a:pt x="5577" y="9105"/>
                  </a:lnTo>
                  <a:lnTo>
                    <a:pt x="5167" y="9105"/>
                  </a:lnTo>
                  <a:lnTo>
                    <a:pt x="5451" y="8412"/>
                  </a:lnTo>
                  <a:close/>
                  <a:moveTo>
                    <a:pt x="6396" y="8412"/>
                  </a:moveTo>
                  <a:lnTo>
                    <a:pt x="6679" y="9105"/>
                  </a:lnTo>
                  <a:lnTo>
                    <a:pt x="6270" y="9105"/>
                  </a:lnTo>
                  <a:lnTo>
                    <a:pt x="6270" y="8412"/>
                  </a:lnTo>
                  <a:close/>
                  <a:moveTo>
                    <a:pt x="5955" y="0"/>
                  </a:moveTo>
                  <a:cubicBezTo>
                    <a:pt x="5766" y="0"/>
                    <a:pt x="5608" y="158"/>
                    <a:pt x="5608" y="378"/>
                  </a:cubicBezTo>
                  <a:lnTo>
                    <a:pt x="5608" y="725"/>
                  </a:lnTo>
                  <a:lnTo>
                    <a:pt x="347" y="725"/>
                  </a:lnTo>
                  <a:cubicBezTo>
                    <a:pt x="158" y="725"/>
                    <a:pt x="0" y="882"/>
                    <a:pt x="0" y="1071"/>
                  </a:cubicBezTo>
                  <a:cubicBezTo>
                    <a:pt x="0" y="1260"/>
                    <a:pt x="158" y="1418"/>
                    <a:pt x="347" y="1418"/>
                  </a:cubicBezTo>
                  <a:lnTo>
                    <a:pt x="725" y="1418"/>
                  </a:lnTo>
                  <a:lnTo>
                    <a:pt x="725" y="7719"/>
                  </a:lnTo>
                  <a:lnTo>
                    <a:pt x="378" y="7719"/>
                  </a:lnTo>
                  <a:cubicBezTo>
                    <a:pt x="158" y="7719"/>
                    <a:pt x="0" y="7876"/>
                    <a:pt x="0" y="8097"/>
                  </a:cubicBezTo>
                  <a:cubicBezTo>
                    <a:pt x="0" y="8286"/>
                    <a:pt x="158" y="8443"/>
                    <a:pt x="378" y="8443"/>
                  </a:cubicBezTo>
                  <a:lnTo>
                    <a:pt x="4726" y="8443"/>
                  </a:lnTo>
                  <a:lnTo>
                    <a:pt x="3560" y="11436"/>
                  </a:lnTo>
                  <a:cubicBezTo>
                    <a:pt x="3466" y="11625"/>
                    <a:pt x="3560" y="11814"/>
                    <a:pt x="3749" y="11877"/>
                  </a:cubicBezTo>
                  <a:cubicBezTo>
                    <a:pt x="3788" y="11893"/>
                    <a:pt x="3831" y="11901"/>
                    <a:pt x="3876" y="11901"/>
                  </a:cubicBezTo>
                  <a:cubicBezTo>
                    <a:pt x="4016" y="11901"/>
                    <a:pt x="4167" y="11824"/>
                    <a:pt x="4190" y="11657"/>
                  </a:cubicBezTo>
                  <a:lnTo>
                    <a:pt x="4947" y="9830"/>
                  </a:lnTo>
                  <a:lnTo>
                    <a:pt x="5608" y="9830"/>
                  </a:lnTo>
                  <a:lnTo>
                    <a:pt x="5608" y="10838"/>
                  </a:lnTo>
                  <a:cubicBezTo>
                    <a:pt x="5608" y="11027"/>
                    <a:pt x="5766" y="11184"/>
                    <a:pt x="5955" y="11184"/>
                  </a:cubicBezTo>
                  <a:cubicBezTo>
                    <a:pt x="6144" y="11184"/>
                    <a:pt x="6301" y="11027"/>
                    <a:pt x="6301" y="10838"/>
                  </a:cubicBezTo>
                  <a:lnTo>
                    <a:pt x="6301" y="9830"/>
                  </a:lnTo>
                  <a:lnTo>
                    <a:pt x="6994" y="9830"/>
                  </a:lnTo>
                  <a:lnTo>
                    <a:pt x="7719" y="11657"/>
                  </a:lnTo>
                  <a:cubicBezTo>
                    <a:pt x="7791" y="11824"/>
                    <a:pt x="7916" y="11901"/>
                    <a:pt x="8042" y="11901"/>
                  </a:cubicBezTo>
                  <a:cubicBezTo>
                    <a:pt x="8082" y="11901"/>
                    <a:pt x="8122" y="11893"/>
                    <a:pt x="8160" y="11877"/>
                  </a:cubicBezTo>
                  <a:cubicBezTo>
                    <a:pt x="8349" y="11783"/>
                    <a:pt x="8444" y="11594"/>
                    <a:pt x="8349" y="11436"/>
                  </a:cubicBezTo>
                  <a:lnTo>
                    <a:pt x="7183" y="8443"/>
                  </a:lnTo>
                  <a:lnTo>
                    <a:pt x="11531" y="8443"/>
                  </a:lnTo>
                  <a:cubicBezTo>
                    <a:pt x="11752" y="8443"/>
                    <a:pt x="11909" y="8286"/>
                    <a:pt x="11909" y="8097"/>
                  </a:cubicBezTo>
                  <a:cubicBezTo>
                    <a:pt x="11909" y="7876"/>
                    <a:pt x="11752" y="7719"/>
                    <a:pt x="11531" y="7719"/>
                  </a:cubicBezTo>
                  <a:lnTo>
                    <a:pt x="11185" y="7719"/>
                  </a:lnTo>
                  <a:lnTo>
                    <a:pt x="11185" y="1418"/>
                  </a:lnTo>
                  <a:lnTo>
                    <a:pt x="11531" y="1418"/>
                  </a:lnTo>
                  <a:cubicBezTo>
                    <a:pt x="11752" y="1418"/>
                    <a:pt x="11909" y="1260"/>
                    <a:pt x="11909" y="1071"/>
                  </a:cubicBezTo>
                  <a:cubicBezTo>
                    <a:pt x="11909" y="882"/>
                    <a:pt x="11752" y="725"/>
                    <a:pt x="11531" y="725"/>
                  </a:cubicBezTo>
                  <a:lnTo>
                    <a:pt x="6301" y="725"/>
                  </a:lnTo>
                  <a:lnTo>
                    <a:pt x="6301" y="378"/>
                  </a:lnTo>
                  <a:cubicBezTo>
                    <a:pt x="6301" y="158"/>
                    <a:pt x="6144" y="0"/>
                    <a:pt x="5955"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79"/>
            <p:cNvSpPr/>
            <p:nvPr/>
          </p:nvSpPr>
          <p:spPr>
            <a:xfrm>
              <a:off x="1449475" y="4086575"/>
              <a:ext cx="17350" cy="52000"/>
            </a:xfrm>
            <a:custGeom>
              <a:avLst/>
              <a:gdLst/>
              <a:ahLst/>
              <a:cxnLst/>
              <a:rect l="l" t="t" r="r" b="b"/>
              <a:pathLst>
                <a:path w="694" h="2080" extrusionOk="0">
                  <a:moveTo>
                    <a:pt x="1" y="0"/>
                  </a:moveTo>
                  <a:lnTo>
                    <a:pt x="1" y="2080"/>
                  </a:lnTo>
                  <a:lnTo>
                    <a:pt x="694" y="2080"/>
                  </a:lnTo>
                  <a:lnTo>
                    <a:pt x="694"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79"/>
            <p:cNvSpPr/>
            <p:nvPr/>
          </p:nvSpPr>
          <p:spPr>
            <a:xfrm>
              <a:off x="1380175" y="4121225"/>
              <a:ext cx="17350" cy="17350"/>
            </a:xfrm>
            <a:custGeom>
              <a:avLst/>
              <a:gdLst/>
              <a:ahLst/>
              <a:cxnLst/>
              <a:rect l="l" t="t" r="r" b="b"/>
              <a:pathLst>
                <a:path w="694" h="694" extrusionOk="0">
                  <a:moveTo>
                    <a:pt x="0" y="0"/>
                  </a:moveTo>
                  <a:lnTo>
                    <a:pt x="0" y="694"/>
                  </a:lnTo>
                  <a:lnTo>
                    <a:pt x="693" y="694"/>
                  </a:lnTo>
                  <a:lnTo>
                    <a:pt x="693"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79"/>
            <p:cNvSpPr/>
            <p:nvPr/>
          </p:nvSpPr>
          <p:spPr>
            <a:xfrm>
              <a:off x="1518800" y="4051925"/>
              <a:ext cx="18125" cy="86650"/>
            </a:xfrm>
            <a:custGeom>
              <a:avLst/>
              <a:gdLst/>
              <a:ahLst/>
              <a:cxnLst/>
              <a:rect l="l" t="t" r="r" b="b"/>
              <a:pathLst>
                <a:path w="725" h="3466" extrusionOk="0">
                  <a:moveTo>
                    <a:pt x="0" y="0"/>
                  </a:moveTo>
                  <a:lnTo>
                    <a:pt x="0" y="3466"/>
                  </a:lnTo>
                  <a:lnTo>
                    <a:pt x="725" y="3466"/>
                  </a:lnTo>
                  <a:lnTo>
                    <a:pt x="725"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228"/>
        <p:cNvGrpSpPr/>
        <p:nvPr/>
      </p:nvGrpSpPr>
      <p:grpSpPr>
        <a:xfrm>
          <a:off x="0" y="0"/>
          <a:ext cx="0" cy="0"/>
          <a:chOff x="0" y="0"/>
          <a:chExt cx="0" cy="0"/>
        </a:xfrm>
      </p:grpSpPr>
      <p:sp>
        <p:nvSpPr>
          <p:cNvPr id="1229" name="Google Shape;1229;p80"/>
          <p:cNvSpPr/>
          <p:nvPr/>
        </p:nvSpPr>
        <p:spPr>
          <a:xfrm>
            <a:off x="3599750" y="1698163"/>
            <a:ext cx="1919382" cy="1593855"/>
          </a:xfrm>
          <a:custGeom>
            <a:avLst/>
            <a:gdLst/>
            <a:ahLst/>
            <a:cxnLst/>
            <a:rect l="l" t="t" r="r" b="b"/>
            <a:pathLst>
              <a:path w="20123" h="20877" extrusionOk="0">
                <a:moveTo>
                  <a:pt x="10964" y="0"/>
                </a:moveTo>
                <a:cubicBezTo>
                  <a:pt x="10633" y="0"/>
                  <a:pt x="10301" y="19"/>
                  <a:pt x="9970" y="57"/>
                </a:cubicBezTo>
                <a:cubicBezTo>
                  <a:pt x="7113" y="452"/>
                  <a:pt x="4620" y="2245"/>
                  <a:pt x="2918" y="4586"/>
                </a:cubicBezTo>
                <a:cubicBezTo>
                  <a:pt x="1003" y="7230"/>
                  <a:pt x="0" y="10422"/>
                  <a:pt x="122" y="13674"/>
                </a:cubicBezTo>
                <a:cubicBezTo>
                  <a:pt x="122" y="15224"/>
                  <a:pt x="487" y="16774"/>
                  <a:pt x="1247" y="18142"/>
                </a:cubicBezTo>
                <a:cubicBezTo>
                  <a:pt x="2006" y="19510"/>
                  <a:pt x="3313" y="20483"/>
                  <a:pt x="4864" y="20817"/>
                </a:cubicBezTo>
                <a:cubicBezTo>
                  <a:pt x="5114" y="20858"/>
                  <a:pt x="5364" y="20876"/>
                  <a:pt x="5614" y="20876"/>
                </a:cubicBezTo>
                <a:cubicBezTo>
                  <a:pt x="6851" y="20876"/>
                  <a:pt x="8077" y="20421"/>
                  <a:pt x="9241" y="19966"/>
                </a:cubicBezTo>
                <a:lnTo>
                  <a:pt x="14864" y="17777"/>
                </a:lnTo>
                <a:cubicBezTo>
                  <a:pt x="15806" y="17473"/>
                  <a:pt x="16657" y="17018"/>
                  <a:pt x="17417" y="16410"/>
                </a:cubicBezTo>
                <a:lnTo>
                  <a:pt x="17447" y="16410"/>
                </a:lnTo>
                <a:cubicBezTo>
                  <a:pt x="19393" y="14616"/>
                  <a:pt x="20122" y="11090"/>
                  <a:pt x="19849" y="8537"/>
                </a:cubicBezTo>
                <a:cubicBezTo>
                  <a:pt x="19575" y="5832"/>
                  <a:pt x="18238" y="3188"/>
                  <a:pt x="15988" y="1577"/>
                </a:cubicBezTo>
                <a:cubicBezTo>
                  <a:pt x="14526" y="550"/>
                  <a:pt x="12760" y="0"/>
                  <a:pt x="109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80"/>
          <p:cNvSpPr txBox="1"/>
          <p:nvPr/>
        </p:nvSpPr>
        <p:spPr>
          <a:xfrm>
            <a:off x="3719750" y="1853400"/>
            <a:ext cx="1679400" cy="124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500">
                <a:solidFill>
                  <a:schemeClr val="dk1"/>
                </a:solidFill>
                <a:latin typeface="Pacifico"/>
                <a:ea typeface="Pacifico"/>
                <a:cs typeface="Pacifico"/>
                <a:sym typeface="Pacifico"/>
              </a:rPr>
              <a:t>feel</a:t>
            </a:r>
            <a:endParaRPr/>
          </a:p>
        </p:txBody>
      </p:sp>
      <p:sp>
        <p:nvSpPr>
          <p:cNvPr id="1231" name="Google Shape;1231;p80"/>
          <p:cNvSpPr txBox="1"/>
          <p:nvPr/>
        </p:nvSpPr>
        <p:spPr>
          <a:xfrm>
            <a:off x="6102025" y="3032900"/>
            <a:ext cx="1919400" cy="552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solidFill>
                  <a:srgbClr val="B7B7B7"/>
                </a:solidFill>
                <a:latin typeface="Sarabun"/>
                <a:ea typeface="Sarabun"/>
                <a:cs typeface="Sarabun"/>
                <a:sym typeface="Sarabun"/>
              </a:rPr>
              <a:t>eager to be helpful and provide insight</a:t>
            </a:r>
            <a:endParaRPr sz="1200">
              <a:solidFill>
                <a:srgbClr val="B7B7B7"/>
              </a:solidFill>
              <a:latin typeface="Sarabun"/>
              <a:ea typeface="Sarabun"/>
              <a:cs typeface="Sarabun"/>
              <a:sym typeface="Sarabun"/>
            </a:endParaRPr>
          </a:p>
        </p:txBody>
      </p:sp>
      <p:sp>
        <p:nvSpPr>
          <p:cNvPr id="1232" name="Google Shape;1232;p80"/>
          <p:cNvSpPr txBox="1"/>
          <p:nvPr/>
        </p:nvSpPr>
        <p:spPr>
          <a:xfrm>
            <a:off x="2948350" y="166525"/>
            <a:ext cx="1919400" cy="552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000" b="1">
                <a:latin typeface="Sarabun"/>
                <a:ea typeface="Sarabun"/>
                <a:cs typeface="Sarabun"/>
                <a:sym typeface="Sarabun"/>
              </a:rPr>
              <a:t>Love and care for the planet’s well being</a:t>
            </a:r>
            <a:endParaRPr sz="2000" b="1">
              <a:latin typeface="Sarabun"/>
              <a:ea typeface="Sarabun"/>
              <a:cs typeface="Sarabun"/>
              <a:sym typeface="Sarabun"/>
            </a:endParaRPr>
          </a:p>
        </p:txBody>
      </p:sp>
      <p:sp>
        <p:nvSpPr>
          <p:cNvPr id="1233" name="Google Shape;1233;p80"/>
          <p:cNvSpPr txBox="1"/>
          <p:nvPr/>
        </p:nvSpPr>
        <p:spPr>
          <a:xfrm>
            <a:off x="139575" y="523800"/>
            <a:ext cx="2939100" cy="1014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B7B7B7"/>
                </a:solidFill>
                <a:latin typeface="Sarabun"/>
                <a:ea typeface="Sarabun"/>
                <a:cs typeface="Sarabun"/>
                <a:sym typeface="Sarabun"/>
              </a:rPr>
              <a:t>Frustrated about industry bottlenecks in making sustainability more accessible and widespread </a:t>
            </a:r>
            <a:endParaRPr>
              <a:solidFill>
                <a:srgbClr val="B7B7B7"/>
              </a:solidFill>
              <a:latin typeface="Sarabun"/>
              <a:ea typeface="Sarabun"/>
              <a:cs typeface="Sarabun"/>
              <a:sym typeface="Sarabun"/>
            </a:endParaRPr>
          </a:p>
        </p:txBody>
      </p:sp>
      <p:sp>
        <p:nvSpPr>
          <p:cNvPr id="1234" name="Google Shape;1234;p80"/>
          <p:cNvSpPr txBox="1"/>
          <p:nvPr/>
        </p:nvSpPr>
        <p:spPr>
          <a:xfrm>
            <a:off x="6292150" y="1031500"/>
            <a:ext cx="1679400" cy="1014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solidFill>
                  <a:srgbClr val="B7B7B7"/>
                </a:solidFill>
                <a:latin typeface="Sarabun"/>
                <a:ea typeface="Sarabun"/>
                <a:cs typeface="Sarabun"/>
                <a:sym typeface="Sarabun"/>
              </a:rPr>
              <a:t>Anger that the fast fashion industry produces so much waste</a:t>
            </a:r>
            <a:endParaRPr sz="1200">
              <a:solidFill>
                <a:srgbClr val="B7B7B7"/>
              </a:solidFill>
              <a:latin typeface="Sarabun Medium"/>
              <a:ea typeface="Sarabun Medium"/>
              <a:cs typeface="Sarabun Medium"/>
              <a:sym typeface="Sarabun Medium"/>
            </a:endParaRPr>
          </a:p>
        </p:txBody>
      </p:sp>
      <p:sp>
        <p:nvSpPr>
          <p:cNvPr id="1235" name="Google Shape;1235;p80"/>
          <p:cNvSpPr txBox="1"/>
          <p:nvPr/>
        </p:nvSpPr>
        <p:spPr>
          <a:xfrm>
            <a:off x="4750350" y="1083600"/>
            <a:ext cx="1635000" cy="769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100">
                <a:solidFill>
                  <a:srgbClr val="B7B7B7"/>
                </a:solidFill>
                <a:latin typeface="Sarabun"/>
                <a:ea typeface="Sarabun"/>
                <a:cs typeface="Sarabun"/>
                <a:sym typeface="Sarabun"/>
              </a:rPr>
              <a:t>Happy that she gets to work on what she loves and dreams about</a:t>
            </a:r>
            <a:endParaRPr sz="1100">
              <a:solidFill>
                <a:srgbClr val="B7B7B7"/>
              </a:solidFill>
              <a:latin typeface="Sarabun Medium"/>
              <a:ea typeface="Sarabun Medium"/>
              <a:cs typeface="Sarabun Medium"/>
              <a:sym typeface="Sarabun Medium"/>
            </a:endParaRPr>
          </a:p>
        </p:txBody>
      </p:sp>
      <p:sp>
        <p:nvSpPr>
          <p:cNvPr id="1236" name="Google Shape;1236;p80"/>
          <p:cNvSpPr txBox="1"/>
          <p:nvPr/>
        </p:nvSpPr>
        <p:spPr>
          <a:xfrm>
            <a:off x="4026850" y="4521000"/>
            <a:ext cx="1721700" cy="404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100">
                <a:solidFill>
                  <a:srgbClr val="B7B7B7"/>
                </a:solidFill>
                <a:latin typeface="Sarabun"/>
                <a:ea typeface="Sarabun"/>
                <a:cs typeface="Sarabun"/>
                <a:sym typeface="Sarabun"/>
              </a:rPr>
              <a:t>laid back &amp; comfortable</a:t>
            </a:r>
            <a:endParaRPr sz="1100">
              <a:solidFill>
                <a:srgbClr val="B7B7B7"/>
              </a:solidFill>
              <a:latin typeface="Sarabun"/>
              <a:ea typeface="Sarabun"/>
              <a:cs typeface="Sarabun"/>
              <a:sym typeface="Sarabun"/>
            </a:endParaRPr>
          </a:p>
        </p:txBody>
      </p:sp>
      <p:sp>
        <p:nvSpPr>
          <p:cNvPr id="1237" name="Google Shape;1237;p80"/>
          <p:cNvSpPr txBox="1"/>
          <p:nvPr/>
        </p:nvSpPr>
        <p:spPr>
          <a:xfrm>
            <a:off x="6583000" y="2130875"/>
            <a:ext cx="2239200" cy="769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solidFill>
                  <a:srgbClr val="B7B7B7"/>
                </a:solidFill>
                <a:latin typeface="Sarabun"/>
                <a:ea typeface="Sarabun"/>
                <a:cs typeface="Sarabun"/>
                <a:sym typeface="Sarabun"/>
              </a:rPr>
              <a:t>Exhausted from juggling so much from design to business</a:t>
            </a:r>
            <a:endParaRPr sz="1200">
              <a:solidFill>
                <a:srgbClr val="B7B7B7"/>
              </a:solidFill>
              <a:latin typeface="Sarabun Medium"/>
              <a:ea typeface="Sarabun Medium"/>
              <a:cs typeface="Sarabun Medium"/>
              <a:sym typeface="Sarabun Medium"/>
            </a:endParaRPr>
          </a:p>
        </p:txBody>
      </p:sp>
      <p:sp>
        <p:nvSpPr>
          <p:cNvPr id="1238" name="Google Shape;1238;p80"/>
          <p:cNvSpPr txBox="1"/>
          <p:nvPr/>
        </p:nvSpPr>
        <p:spPr>
          <a:xfrm>
            <a:off x="2006025" y="1998650"/>
            <a:ext cx="1336500" cy="622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solidFill>
                  <a:srgbClr val="B7B7B7"/>
                </a:solidFill>
                <a:latin typeface="Sarabun"/>
                <a:ea typeface="Sarabun"/>
                <a:cs typeface="Sarabun"/>
                <a:sym typeface="Sarabun"/>
              </a:rPr>
              <a:t>slightly frustrated</a:t>
            </a:r>
            <a:endParaRPr sz="1200">
              <a:solidFill>
                <a:srgbClr val="B7B7B7"/>
              </a:solidFill>
              <a:latin typeface="Sarabun"/>
              <a:ea typeface="Sarabun"/>
              <a:cs typeface="Sarabun"/>
              <a:sym typeface="Sarabun"/>
            </a:endParaRPr>
          </a:p>
        </p:txBody>
      </p:sp>
      <p:sp>
        <p:nvSpPr>
          <p:cNvPr id="1239" name="Google Shape;1239;p80"/>
          <p:cNvSpPr txBox="1"/>
          <p:nvPr/>
        </p:nvSpPr>
        <p:spPr>
          <a:xfrm>
            <a:off x="186425" y="1931213"/>
            <a:ext cx="1679400" cy="972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B7B7B7"/>
                </a:solidFill>
                <a:latin typeface="Sarabun"/>
                <a:ea typeface="Sarabun"/>
                <a:cs typeface="Sarabun"/>
                <a:sym typeface="Sarabun"/>
              </a:rPr>
              <a:t>Passionate about the growth of his Lunch out of Landfills initiative</a:t>
            </a:r>
            <a:endParaRPr>
              <a:solidFill>
                <a:srgbClr val="B7B7B7"/>
              </a:solidFill>
              <a:latin typeface="Sarabun"/>
              <a:ea typeface="Sarabun"/>
              <a:cs typeface="Sarabun"/>
              <a:sym typeface="Sarabun"/>
            </a:endParaRPr>
          </a:p>
        </p:txBody>
      </p:sp>
      <p:sp>
        <p:nvSpPr>
          <p:cNvPr id="1240" name="Google Shape;1240;p80"/>
          <p:cNvSpPr txBox="1"/>
          <p:nvPr/>
        </p:nvSpPr>
        <p:spPr>
          <a:xfrm>
            <a:off x="288050" y="3296925"/>
            <a:ext cx="2863500" cy="769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B7B7B7"/>
                </a:solidFill>
                <a:latin typeface="Sarabun"/>
                <a:ea typeface="Sarabun"/>
                <a:cs typeface="Sarabun"/>
                <a:sym typeface="Sarabun"/>
              </a:rPr>
              <a:t>Excited to give more talks at conferences in the future </a:t>
            </a:r>
            <a:endParaRPr>
              <a:solidFill>
                <a:srgbClr val="B7B7B7"/>
              </a:solidFill>
              <a:latin typeface="Sarabun"/>
              <a:ea typeface="Sarabun"/>
              <a:cs typeface="Sarabun"/>
              <a:sym typeface="Sarabun"/>
            </a:endParaRPr>
          </a:p>
        </p:txBody>
      </p:sp>
      <p:sp>
        <p:nvSpPr>
          <p:cNvPr id="1241" name="Google Shape;1241;p80"/>
          <p:cNvSpPr txBox="1"/>
          <p:nvPr/>
        </p:nvSpPr>
        <p:spPr>
          <a:xfrm>
            <a:off x="5553775" y="3912200"/>
            <a:ext cx="3015900" cy="769800"/>
          </a:xfrm>
          <a:prstGeom prst="rect">
            <a:avLst/>
          </a:prstGeom>
          <a:noFill/>
          <a:ln>
            <a:noFill/>
          </a:ln>
        </p:spPr>
        <p:txBody>
          <a:bodyPr spcFirstLastPara="1" wrap="square" lIns="91425" tIns="91425" rIns="91425" bIns="91425" anchor="t" anchorCtr="0">
            <a:noAutofit/>
          </a:bodyPr>
          <a:lstStyle/>
          <a:p>
            <a:pPr marL="457200" lvl="0" indent="0" algn="ctr" rtl="0">
              <a:spcBef>
                <a:spcPts val="0"/>
              </a:spcBef>
              <a:spcAft>
                <a:spcPts val="0"/>
              </a:spcAft>
              <a:buNone/>
            </a:pPr>
            <a:r>
              <a:rPr lang="en">
                <a:solidFill>
                  <a:srgbClr val="B7B7B7"/>
                </a:solidFill>
                <a:latin typeface="Sarabun"/>
                <a:ea typeface="Sarabun"/>
                <a:cs typeface="Sarabun"/>
                <a:sym typeface="Sarabun"/>
              </a:rPr>
              <a:t>Enthusiastic about directing me towards other organizations and resources </a:t>
            </a:r>
            <a:endParaRPr>
              <a:solidFill>
                <a:srgbClr val="B7B7B7"/>
              </a:solidFill>
              <a:latin typeface="Sarabun"/>
              <a:ea typeface="Sarabun"/>
              <a:cs typeface="Sarabun"/>
              <a:sym typeface="Sarabun"/>
            </a:endParaRPr>
          </a:p>
        </p:txBody>
      </p:sp>
      <p:sp>
        <p:nvSpPr>
          <p:cNvPr id="1242" name="Google Shape;1242;p80"/>
          <p:cNvSpPr txBox="1"/>
          <p:nvPr/>
        </p:nvSpPr>
        <p:spPr>
          <a:xfrm>
            <a:off x="1096025" y="4140375"/>
            <a:ext cx="2113800" cy="769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solidFill>
                  <a:srgbClr val="B7B7B7"/>
                </a:solidFill>
                <a:latin typeface="Sarabun"/>
                <a:ea typeface="Sarabun"/>
                <a:cs typeface="Sarabun"/>
                <a:sym typeface="Sarabun"/>
              </a:rPr>
              <a:t>Shy because he doesn’t know what sustainability means</a:t>
            </a:r>
            <a:endParaRPr sz="1200">
              <a:solidFill>
                <a:srgbClr val="B7B7B7"/>
              </a:solidFill>
              <a:latin typeface="Sarabun"/>
              <a:ea typeface="Sarabun"/>
              <a:cs typeface="Sarabun"/>
              <a:sym typeface="Sarabun"/>
            </a:endParaRPr>
          </a:p>
        </p:txBody>
      </p:sp>
      <p:sp>
        <p:nvSpPr>
          <p:cNvPr id="1243" name="Google Shape;1243;p80"/>
          <p:cNvSpPr txBox="1"/>
          <p:nvPr/>
        </p:nvSpPr>
        <p:spPr>
          <a:xfrm>
            <a:off x="3040800" y="3331300"/>
            <a:ext cx="3062400" cy="769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000" b="1">
                <a:latin typeface="Sarabun"/>
                <a:ea typeface="Sarabun"/>
                <a:cs typeface="Sarabun"/>
                <a:sym typeface="Sarabun"/>
              </a:rPr>
              <a:t>inspired by the sustainable lifestyles of bloggers and youtubers</a:t>
            </a:r>
            <a:endParaRPr sz="2000" b="1">
              <a:latin typeface="Sarabun"/>
              <a:ea typeface="Sarabun"/>
              <a:cs typeface="Sarabun"/>
              <a:sym typeface="Sarabun"/>
            </a:endParaRPr>
          </a:p>
        </p:txBody>
      </p:sp>
      <p:sp>
        <p:nvSpPr>
          <p:cNvPr id="1244" name="Google Shape;1244;p80"/>
          <p:cNvSpPr txBox="1"/>
          <p:nvPr/>
        </p:nvSpPr>
        <p:spPr>
          <a:xfrm>
            <a:off x="5301575" y="297500"/>
            <a:ext cx="1574700" cy="552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B7B7B7"/>
                </a:solidFill>
                <a:latin typeface="Sarabun"/>
                <a:ea typeface="Sarabun"/>
                <a:cs typeface="Sarabun"/>
                <a:sym typeface="Sarabun"/>
              </a:rPr>
              <a:t>Excited to learn more in school</a:t>
            </a:r>
            <a:endParaRPr>
              <a:solidFill>
                <a:srgbClr val="B7B7B7"/>
              </a:solidFill>
              <a:latin typeface="Sarabun"/>
              <a:ea typeface="Sarabun"/>
              <a:cs typeface="Sarabun"/>
              <a:sym typeface="Sarabun"/>
            </a:endParaRPr>
          </a:p>
        </p:txBody>
      </p:sp>
      <p:sp>
        <p:nvSpPr>
          <p:cNvPr id="1245" name="Google Shape;1245;p80"/>
          <p:cNvSpPr/>
          <p:nvPr/>
        </p:nvSpPr>
        <p:spPr>
          <a:xfrm>
            <a:off x="8002700" y="268731"/>
            <a:ext cx="844367" cy="631716"/>
          </a:xfrm>
          <a:custGeom>
            <a:avLst/>
            <a:gdLst/>
            <a:ahLst/>
            <a:cxnLst/>
            <a:rect l="l" t="t" r="r" b="b"/>
            <a:pathLst>
              <a:path w="33025" h="38038" extrusionOk="0">
                <a:moveTo>
                  <a:pt x="11331" y="1"/>
                </a:moveTo>
                <a:cubicBezTo>
                  <a:pt x="9094" y="1"/>
                  <a:pt x="6880" y="807"/>
                  <a:pt x="5138" y="2662"/>
                </a:cubicBezTo>
                <a:cubicBezTo>
                  <a:pt x="267" y="7866"/>
                  <a:pt x="1" y="19340"/>
                  <a:pt x="2602" y="25411"/>
                </a:cubicBezTo>
                <a:cubicBezTo>
                  <a:pt x="5538" y="32016"/>
                  <a:pt x="11609" y="36686"/>
                  <a:pt x="18714" y="37854"/>
                </a:cubicBezTo>
                <a:cubicBezTo>
                  <a:pt x="19549" y="37973"/>
                  <a:pt x="20402" y="38037"/>
                  <a:pt x="21255" y="38037"/>
                </a:cubicBezTo>
                <a:cubicBezTo>
                  <a:pt x="24219" y="38037"/>
                  <a:pt x="27179" y="37261"/>
                  <a:pt x="29355" y="35319"/>
                </a:cubicBezTo>
                <a:cubicBezTo>
                  <a:pt x="32157" y="32783"/>
                  <a:pt x="33024" y="28047"/>
                  <a:pt x="30556" y="25211"/>
                </a:cubicBezTo>
                <a:cubicBezTo>
                  <a:pt x="28187" y="22509"/>
                  <a:pt x="23651" y="22176"/>
                  <a:pt x="21883" y="19074"/>
                </a:cubicBezTo>
                <a:cubicBezTo>
                  <a:pt x="20282" y="16272"/>
                  <a:pt x="21783" y="12769"/>
                  <a:pt x="21683" y="9533"/>
                </a:cubicBezTo>
                <a:cubicBezTo>
                  <a:pt x="21544" y="4103"/>
                  <a:pt x="16378" y="1"/>
                  <a:pt x="11331" y="1"/>
                </a:cubicBezTo>
                <a:close/>
              </a:path>
            </a:pathLst>
          </a:custGeom>
          <a:solidFill>
            <a:srgbClr val="FF5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80"/>
          <p:cNvSpPr/>
          <p:nvPr/>
        </p:nvSpPr>
        <p:spPr>
          <a:xfrm>
            <a:off x="8281076" y="87225"/>
            <a:ext cx="718127" cy="994623"/>
          </a:xfrm>
          <a:custGeom>
            <a:avLst/>
            <a:gdLst/>
            <a:ahLst/>
            <a:cxnLst/>
            <a:rect l="l" t="t" r="r" b="b"/>
            <a:pathLst>
              <a:path w="42008" h="48032" extrusionOk="0">
                <a:moveTo>
                  <a:pt x="10404" y="0"/>
                </a:moveTo>
                <a:cubicBezTo>
                  <a:pt x="8409" y="0"/>
                  <a:pt x="6434" y="413"/>
                  <a:pt x="4469" y="1344"/>
                </a:cubicBezTo>
                <a:cubicBezTo>
                  <a:pt x="1855" y="2560"/>
                  <a:pt x="700" y="4657"/>
                  <a:pt x="335" y="7332"/>
                </a:cubicBezTo>
                <a:cubicBezTo>
                  <a:pt x="1" y="9824"/>
                  <a:pt x="761" y="12073"/>
                  <a:pt x="1855" y="14262"/>
                </a:cubicBezTo>
                <a:cubicBezTo>
                  <a:pt x="3283" y="17119"/>
                  <a:pt x="5381" y="19490"/>
                  <a:pt x="7721" y="21648"/>
                </a:cubicBezTo>
                <a:cubicBezTo>
                  <a:pt x="8572" y="22438"/>
                  <a:pt x="8815" y="23198"/>
                  <a:pt x="8420" y="24353"/>
                </a:cubicBezTo>
                <a:cubicBezTo>
                  <a:pt x="7326" y="27636"/>
                  <a:pt x="6171" y="30949"/>
                  <a:pt x="5685" y="34414"/>
                </a:cubicBezTo>
                <a:cubicBezTo>
                  <a:pt x="5442" y="36086"/>
                  <a:pt x="5472" y="37818"/>
                  <a:pt x="5776" y="39490"/>
                </a:cubicBezTo>
                <a:cubicBezTo>
                  <a:pt x="6323" y="42165"/>
                  <a:pt x="7964" y="44019"/>
                  <a:pt x="10335" y="45265"/>
                </a:cubicBezTo>
                <a:cubicBezTo>
                  <a:pt x="14074" y="47241"/>
                  <a:pt x="18117" y="47910"/>
                  <a:pt x="23071" y="48031"/>
                </a:cubicBezTo>
                <a:cubicBezTo>
                  <a:pt x="24287" y="47879"/>
                  <a:pt x="26293" y="47727"/>
                  <a:pt x="28238" y="47363"/>
                </a:cubicBezTo>
                <a:cubicBezTo>
                  <a:pt x="33862" y="46451"/>
                  <a:pt x="37935" y="43472"/>
                  <a:pt x="40245" y="38183"/>
                </a:cubicBezTo>
                <a:cubicBezTo>
                  <a:pt x="42008" y="34201"/>
                  <a:pt x="41825" y="30432"/>
                  <a:pt x="39333" y="26815"/>
                </a:cubicBezTo>
                <a:cubicBezTo>
                  <a:pt x="38786" y="25995"/>
                  <a:pt x="38208" y="25174"/>
                  <a:pt x="37600" y="24414"/>
                </a:cubicBezTo>
                <a:cubicBezTo>
                  <a:pt x="37266" y="23988"/>
                  <a:pt x="37144" y="23411"/>
                  <a:pt x="37266" y="22833"/>
                </a:cubicBezTo>
                <a:cubicBezTo>
                  <a:pt x="37448" y="21922"/>
                  <a:pt x="37539" y="20979"/>
                  <a:pt x="37479" y="20037"/>
                </a:cubicBezTo>
                <a:cubicBezTo>
                  <a:pt x="37114" y="17058"/>
                  <a:pt x="35776" y="14232"/>
                  <a:pt x="33679" y="12073"/>
                </a:cubicBezTo>
                <a:cubicBezTo>
                  <a:pt x="28633" y="6602"/>
                  <a:pt x="22159" y="2651"/>
                  <a:pt x="15016" y="675"/>
                </a:cubicBezTo>
                <a:cubicBezTo>
                  <a:pt x="13463" y="241"/>
                  <a:pt x="11928" y="0"/>
                  <a:pt x="104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7" name="Google Shape;1247;p80"/>
          <p:cNvGrpSpPr/>
          <p:nvPr/>
        </p:nvGrpSpPr>
        <p:grpSpPr>
          <a:xfrm>
            <a:off x="8250460" y="402502"/>
            <a:ext cx="405000" cy="364468"/>
            <a:chOff x="1310075" y="3980250"/>
            <a:chExt cx="297750" cy="297525"/>
          </a:xfrm>
        </p:grpSpPr>
        <p:sp>
          <p:nvSpPr>
            <p:cNvPr id="1248" name="Google Shape;1248;p80"/>
            <p:cNvSpPr/>
            <p:nvPr/>
          </p:nvSpPr>
          <p:spPr>
            <a:xfrm>
              <a:off x="1310075" y="3980250"/>
              <a:ext cx="297750" cy="297525"/>
            </a:xfrm>
            <a:custGeom>
              <a:avLst/>
              <a:gdLst/>
              <a:ahLst/>
              <a:cxnLst/>
              <a:rect l="l" t="t" r="r" b="b"/>
              <a:pathLst>
                <a:path w="11910" h="11901" extrusionOk="0">
                  <a:moveTo>
                    <a:pt x="3844" y="4946"/>
                  </a:moveTo>
                  <a:cubicBezTo>
                    <a:pt x="4033" y="4946"/>
                    <a:pt x="4190" y="5104"/>
                    <a:pt x="4190" y="5293"/>
                  </a:cubicBezTo>
                  <a:lnTo>
                    <a:pt x="4190" y="6679"/>
                  </a:lnTo>
                  <a:cubicBezTo>
                    <a:pt x="4190" y="6868"/>
                    <a:pt x="4033" y="7026"/>
                    <a:pt x="3844" y="7026"/>
                  </a:cubicBezTo>
                  <a:lnTo>
                    <a:pt x="2458" y="7026"/>
                  </a:lnTo>
                  <a:cubicBezTo>
                    <a:pt x="2269" y="7026"/>
                    <a:pt x="2111" y="6868"/>
                    <a:pt x="2111" y="6679"/>
                  </a:cubicBezTo>
                  <a:lnTo>
                    <a:pt x="2111" y="5293"/>
                  </a:lnTo>
                  <a:cubicBezTo>
                    <a:pt x="2111" y="5104"/>
                    <a:pt x="2269" y="4946"/>
                    <a:pt x="2458" y="4946"/>
                  </a:cubicBezTo>
                  <a:close/>
                  <a:moveTo>
                    <a:pt x="6616" y="3560"/>
                  </a:moveTo>
                  <a:cubicBezTo>
                    <a:pt x="6837" y="3560"/>
                    <a:pt x="6994" y="3718"/>
                    <a:pt x="6994" y="3907"/>
                  </a:cubicBezTo>
                  <a:lnTo>
                    <a:pt x="6994" y="6679"/>
                  </a:lnTo>
                  <a:cubicBezTo>
                    <a:pt x="6994" y="6868"/>
                    <a:pt x="6837" y="7026"/>
                    <a:pt x="6616" y="7026"/>
                  </a:cubicBezTo>
                  <a:lnTo>
                    <a:pt x="5262" y="7026"/>
                  </a:lnTo>
                  <a:cubicBezTo>
                    <a:pt x="5041" y="7026"/>
                    <a:pt x="4884" y="6868"/>
                    <a:pt x="4884" y="6679"/>
                  </a:cubicBezTo>
                  <a:lnTo>
                    <a:pt x="4884" y="3907"/>
                  </a:lnTo>
                  <a:cubicBezTo>
                    <a:pt x="4884" y="3718"/>
                    <a:pt x="5041" y="3560"/>
                    <a:pt x="5262" y="3560"/>
                  </a:cubicBezTo>
                  <a:close/>
                  <a:moveTo>
                    <a:pt x="9389" y="2174"/>
                  </a:moveTo>
                  <a:cubicBezTo>
                    <a:pt x="9578" y="2174"/>
                    <a:pt x="9735" y="2331"/>
                    <a:pt x="9735" y="2520"/>
                  </a:cubicBezTo>
                  <a:lnTo>
                    <a:pt x="9735" y="6679"/>
                  </a:lnTo>
                  <a:cubicBezTo>
                    <a:pt x="9735" y="6868"/>
                    <a:pt x="9578" y="7026"/>
                    <a:pt x="9389" y="7026"/>
                  </a:cubicBezTo>
                  <a:lnTo>
                    <a:pt x="8003" y="7026"/>
                  </a:lnTo>
                  <a:cubicBezTo>
                    <a:pt x="7813" y="7026"/>
                    <a:pt x="7656" y="6868"/>
                    <a:pt x="7656" y="6679"/>
                  </a:cubicBezTo>
                  <a:lnTo>
                    <a:pt x="7656" y="2520"/>
                  </a:lnTo>
                  <a:cubicBezTo>
                    <a:pt x="7656" y="2331"/>
                    <a:pt x="7813" y="2174"/>
                    <a:pt x="8003" y="2174"/>
                  </a:cubicBezTo>
                  <a:close/>
                  <a:moveTo>
                    <a:pt x="5577" y="8412"/>
                  </a:moveTo>
                  <a:lnTo>
                    <a:pt x="5577" y="9105"/>
                  </a:lnTo>
                  <a:lnTo>
                    <a:pt x="5167" y="9105"/>
                  </a:lnTo>
                  <a:lnTo>
                    <a:pt x="5451" y="8412"/>
                  </a:lnTo>
                  <a:close/>
                  <a:moveTo>
                    <a:pt x="6396" y="8412"/>
                  </a:moveTo>
                  <a:lnTo>
                    <a:pt x="6679" y="9105"/>
                  </a:lnTo>
                  <a:lnTo>
                    <a:pt x="6270" y="9105"/>
                  </a:lnTo>
                  <a:lnTo>
                    <a:pt x="6270" y="8412"/>
                  </a:lnTo>
                  <a:close/>
                  <a:moveTo>
                    <a:pt x="5955" y="0"/>
                  </a:moveTo>
                  <a:cubicBezTo>
                    <a:pt x="5766" y="0"/>
                    <a:pt x="5608" y="158"/>
                    <a:pt x="5608" y="378"/>
                  </a:cubicBezTo>
                  <a:lnTo>
                    <a:pt x="5608" y="725"/>
                  </a:lnTo>
                  <a:lnTo>
                    <a:pt x="347" y="725"/>
                  </a:lnTo>
                  <a:cubicBezTo>
                    <a:pt x="158" y="725"/>
                    <a:pt x="0" y="882"/>
                    <a:pt x="0" y="1071"/>
                  </a:cubicBezTo>
                  <a:cubicBezTo>
                    <a:pt x="0" y="1260"/>
                    <a:pt x="158" y="1418"/>
                    <a:pt x="347" y="1418"/>
                  </a:cubicBezTo>
                  <a:lnTo>
                    <a:pt x="725" y="1418"/>
                  </a:lnTo>
                  <a:lnTo>
                    <a:pt x="725" y="7719"/>
                  </a:lnTo>
                  <a:lnTo>
                    <a:pt x="378" y="7719"/>
                  </a:lnTo>
                  <a:cubicBezTo>
                    <a:pt x="158" y="7719"/>
                    <a:pt x="0" y="7876"/>
                    <a:pt x="0" y="8097"/>
                  </a:cubicBezTo>
                  <a:cubicBezTo>
                    <a:pt x="0" y="8286"/>
                    <a:pt x="158" y="8443"/>
                    <a:pt x="378" y="8443"/>
                  </a:cubicBezTo>
                  <a:lnTo>
                    <a:pt x="4726" y="8443"/>
                  </a:lnTo>
                  <a:lnTo>
                    <a:pt x="3560" y="11436"/>
                  </a:lnTo>
                  <a:cubicBezTo>
                    <a:pt x="3466" y="11625"/>
                    <a:pt x="3560" y="11814"/>
                    <a:pt x="3749" y="11877"/>
                  </a:cubicBezTo>
                  <a:cubicBezTo>
                    <a:pt x="3788" y="11893"/>
                    <a:pt x="3831" y="11901"/>
                    <a:pt x="3876" y="11901"/>
                  </a:cubicBezTo>
                  <a:cubicBezTo>
                    <a:pt x="4016" y="11901"/>
                    <a:pt x="4167" y="11824"/>
                    <a:pt x="4190" y="11657"/>
                  </a:cubicBezTo>
                  <a:lnTo>
                    <a:pt x="4947" y="9830"/>
                  </a:lnTo>
                  <a:lnTo>
                    <a:pt x="5608" y="9830"/>
                  </a:lnTo>
                  <a:lnTo>
                    <a:pt x="5608" y="10838"/>
                  </a:lnTo>
                  <a:cubicBezTo>
                    <a:pt x="5608" y="11027"/>
                    <a:pt x="5766" y="11184"/>
                    <a:pt x="5955" y="11184"/>
                  </a:cubicBezTo>
                  <a:cubicBezTo>
                    <a:pt x="6144" y="11184"/>
                    <a:pt x="6301" y="11027"/>
                    <a:pt x="6301" y="10838"/>
                  </a:cubicBezTo>
                  <a:lnTo>
                    <a:pt x="6301" y="9830"/>
                  </a:lnTo>
                  <a:lnTo>
                    <a:pt x="6994" y="9830"/>
                  </a:lnTo>
                  <a:lnTo>
                    <a:pt x="7719" y="11657"/>
                  </a:lnTo>
                  <a:cubicBezTo>
                    <a:pt x="7791" y="11824"/>
                    <a:pt x="7916" y="11901"/>
                    <a:pt x="8042" y="11901"/>
                  </a:cubicBezTo>
                  <a:cubicBezTo>
                    <a:pt x="8082" y="11901"/>
                    <a:pt x="8122" y="11893"/>
                    <a:pt x="8160" y="11877"/>
                  </a:cubicBezTo>
                  <a:cubicBezTo>
                    <a:pt x="8349" y="11783"/>
                    <a:pt x="8444" y="11594"/>
                    <a:pt x="8349" y="11436"/>
                  </a:cubicBezTo>
                  <a:lnTo>
                    <a:pt x="7183" y="8443"/>
                  </a:lnTo>
                  <a:lnTo>
                    <a:pt x="11531" y="8443"/>
                  </a:lnTo>
                  <a:cubicBezTo>
                    <a:pt x="11752" y="8443"/>
                    <a:pt x="11909" y="8286"/>
                    <a:pt x="11909" y="8097"/>
                  </a:cubicBezTo>
                  <a:cubicBezTo>
                    <a:pt x="11909" y="7876"/>
                    <a:pt x="11752" y="7719"/>
                    <a:pt x="11531" y="7719"/>
                  </a:cubicBezTo>
                  <a:lnTo>
                    <a:pt x="11185" y="7719"/>
                  </a:lnTo>
                  <a:lnTo>
                    <a:pt x="11185" y="1418"/>
                  </a:lnTo>
                  <a:lnTo>
                    <a:pt x="11531" y="1418"/>
                  </a:lnTo>
                  <a:cubicBezTo>
                    <a:pt x="11752" y="1418"/>
                    <a:pt x="11909" y="1260"/>
                    <a:pt x="11909" y="1071"/>
                  </a:cubicBezTo>
                  <a:cubicBezTo>
                    <a:pt x="11909" y="882"/>
                    <a:pt x="11752" y="725"/>
                    <a:pt x="11531" y="725"/>
                  </a:cubicBezTo>
                  <a:lnTo>
                    <a:pt x="6301" y="725"/>
                  </a:lnTo>
                  <a:lnTo>
                    <a:pt x="6301" y="378"/>
                  </a:lnTo>
                  <a:cubicBezTo>
                    <a:pt x="6301" y="158"/>
                    <a:pt x="6144" y="0"/>
                    <a:pt x="5955"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80"/>
            <p:cNvSpPr/>
            <p:nvPr/>
          </p:nvSpPr>
          <p:spPr>
            <a:xfrm>
              <a:off x="1449475" y="4086575"/>
              <a:ext cx="17350" cy="52000"/>
            </a:xfrm>
            <a:custGeom>
              <a:avLst/>
              <a:gdLst/>
              <a:ahLst/>
              <a:cxnLst/>
              <a:rect l="l" t="t" r="r" b="b"/>
              <a:pathLst>
                <a:path w="694" h="2080" extrusionOk="0">
                  <a:moveTo>
                    <a:pt x="1" y="0"/>
                  </a:moveTo>
                  <a:lnTo>
                    <a:pt x="1" y="2080"/>
                  </a:lnTo>
                  <a:lnTo>
                    <a:pt x="694" y="2080"/>
                  </a:lnTo>
                  <a:lnTo>
                    <a:pt x="694"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80"/>
            <p:cNvSpPr/>
            <p:nvPr/>
          </p:nvSpPr>
          <p:spPr>
            <a:xfrm>
              <a:off x="1380175" y="4121225"/>
              <a:ext cx="17350" cy="17350"/>
            </a:xfrm>
            <a:custGeom>
              <a:avLst/>
              <a:gdLst/>
              <a:ahLst/>
              <a:cxnLst/>
              <a:rect l="l" t="t" r="r" b="b"/>
              <a:pathLst>
                <a:path w="694" h="694" extrusionOk="0">
                  <a:moveTo>
                    <a:pt x="0" y="0"/>
                  </a:moveTo>
                  <a:lnTo>
                    <a:pt x="0" y="694"/>
                  </a:lnTo>
                  <a:lnTo>
                    <a:pt x="693" y="694"/>
                  </a:lnTo>
                  <a:lnTo>
                    <a:pt x="693"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80"/>
            <p:cNvSpPr/>
            <p:nvPr/>
          </p:nvSpPr>
          <p:spPr>
            <a:xfrm>
              <a:off x="1518800" y="4051925"/>
              <a:ext cx="18125" cy="86650"/>
            </a:xfrm>
            <a:custGeom>
              <a:avLst/>
              <a:gdLst/>
              <a:ahLst/>
              <a:cxnLst/>
              <a:rect l="l" t="t" r="r" b="b"/>
              <a:pathLst>
                <a:path w="725" h="3466" extrusionOk="0">
                  <a:moveTo>
                    <a:pt x="0" y="0"/>
                  </a:moveTo>
                  <a:lnTo>
                    <a:pt x="0" y="3466"/>
                  </a:lnTo>
                  <a:lnTo>
                    <a:pt x="725" y="3466"/>
                  </a:lnTo>
                  <a:lnTo>
                    <a:pt x="725"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255"/>
        <p:cNvGrpSpPr/>
        <p:nvPr/>
      </p:nvGrpSpPr>
      <p:grpSpPr>
        <a:xfrm>
          <a:off x="0" y="0"/>
          <a:ext cx="0" cy="0"/>
          <a:chOff x="0" y="0"/>
          <a:chExt cx="0" cy="0"/>
        </a:xfrm>
      </p:grpSpPr>
      <p:sp>
        <p:nvSpPr>
          <p:cNvPr id="1256" name="Google Shape;1256;p81"/>
          <p:cNvSpPr/>
          <p:nvPr/>
        </p:nvSpPr>
        <p:spPr>
          <a:xfrm>
            <a:off x="3599750" y="1698163"/>
            <a:ext cx="1919382" cy="1593855"/>
          </a:xfrm>
          <a:custGeom>
            <a:avLst/>
            <a:gdLst/>
            <a:ahLst/>
            <a:cxnLst/>
            <a:rect l="l" t="t" r="r" b="b"/>
            <a:pathLst>
              <a:path w="20123" h="20877" extrusionOk="0">
                <a:moveTo>
                  <a:pt x="10964" y="0"/>
                </a:moveTo>
                <a:cubicBezTo>
                  <a:pt x="10633" y="0"/>
                  <a:pt x="10301" y="19"/>
                  <a:pt x="9970" y="57"/>
                </a:cubicBezTo>
                <a:cubicBezTo>
                  <a:pt x="7113" y="452"/>
                  <a:pt x="4620" y="2245"/>
                  <a:pt x="2918" y="4586"/>
                </a:cubicBezTo>
                <a:cubicBezTo>
                  <a:pt x="1003" y="7230"/>
                  <a:pt x="0" y="10422"/>
                  <a:pt x="122" y="13674"/>
                </a:cubicBezTo>
                <a:cubicBezTo>
                  <a:pt x="122" y="15224"/>
                  <a:pt x="487" y="16774"/>
                  <a:pt x="1247" y="18142"/>
                </a:cubicBezTo>
                <a:cubicBezTo>
                  <a:pt x="2006" y="19510"/>
                  <a:pt x="3313" y="20483"/>
                  <a:pt x="4864" y="20817"/>
                </a:cubicBezTo>
                <a:cubicBezTo>
                  <a:pt x="5114" y="20858"/>
                  <a:pt x="5364" y="20876"/>
                  <a:pt x="5614" y="20876"/>
                </a:cubicBezTo>
                <a:cubicBezTo>
                  <a:pt x="6851" y="20876"/>
                  <a:pt x="8077" y="20421"/>
                  <a:pt x="9241" y="19966"/>
                </a:cubicBezTo>
                <a:lnTo>
                  <a:pt x="14864" y="17777"/>
                </a:lnTo>
                <a:cubicBezTo>
                  <a:pt x="15806" y="17473"/>
                  <a:pt x="16657" y="17018"/>
                  <a:pt x="17417" y="16410"/>
                </a:cubicBezTo>
                <a:lnTo>
                  <a:pt x="17447" y="16410"/>
                </a:lnTo>
                <a:cubicBezTo>
                  <a:pt x="19393" y="14616"/>
                  <a:pt x="20122" y="11090"/>
                  <a:pt x="19849" y="8537"/>
                </a:cubicBezTo>
                <a:cubicBezTo>
                  <a:pt x="19575" y="5832"/>
                  <a:pt x="18238" y="3188"/>
                  <a:pt x="15988" y="1577"/>
                </a:cubicBezTo>
                <a:cubicBezTo>
                  <a:pt x="14526" y="550"/>
                  <a:pt x="12760" y="0"/>
                  <a:pt x="109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81"/>
          <p:cNvSpPr txBox="1"/>
          <p:nvPr/>
        </p:nvSpPr>
        <p:spPr>
          <a:xfrm>
            <a:off x="3719750" y="1853400"/>
            <a:ext cx="1679400" cy="124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500">
                <a:solidFill>
                  <a:schemeClr val="dk1"/>
                </a:solidFill>
                <a:latin typeface="Pacifico"/>
                <a:ea typeface="Pacifico"/>
                <a:cs typeface="Pacifico"/>
                <a:sym typeface="Pacifico"/>
              </a:rPr>
              <a:t>feel</a:t>
            </a:r>
            <a:endParaRPr/>
          </a:p>
        </p:txBody>
      </p:sp>
      <p:sp>
        <p:nvSpPr>
          <p:cNvPr id="1258" name="Google Shape;1258;p81"/>
          <p:cNvSpPr txBox="1"/>
          <p:nvPr/>
        </p:nvSpPr>
        <p:spPr>
          <a:xfrm>
            <a:off x="5807700" y="2779000"/>
            <a:ext cx="1919400" cy="552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solidFill>
                  <a:srgbClr val="B7B7B7"/>
                </a:solidFill>
                <a:latin typeface="Sarabun"/>
                <a:ea typeface="Sarabun"/>
                <a:cs typeface="Sarabun"/>
                <a:sym typeface="Sarabun"/>
              </a:rPr>
              <a:t>eager to be helpful and provide insight</a:t>
            </a:r>
            <a:endParaRPr sz="1200">
              <a:solidFill>
                <a:srgbClr val="B7B7B7"/>
              </a:solidFill>
              <a:latin typeface="Sarabun"/>
              <a:ea typeface="Sarabun"/>
              <a:cs typeface="Sarabun"/>
              <a:sym typeface="Sarabun"/>
            </a:endParaRPr>
          </a:p>
        </p:txBody>
      </p:sp>
      <p:sp>
        <p:nvSpPr>
          <p:cNvPr id="1259" name="Google Shape;1259;p81"/>
          <p:cNvSpPr txBox="1"/>
          <p:nvPr/>
        </p:nvSpPr>
        <p:spPr>
          <a:xfrm>
            <a:off x="2948350" y="166525"/>
            <a:ext cx="1919400" cy="552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000" b="1">
                <a:latin typeface="Sarabun"/>
                <a:ea typeface="Sarabun"/>
                <a:cs typeface="Sarabun"/>
                <a:sym typeface="Sarabun"/>
              </a:rPr>
              <a:t>Love and care for the planet’s well being</a:t>
            </a:r>
            <a:endParaRPr sz="2000" b="1">
              <a:latin typeface="Sarabun"/>
              <a:ea typeface="Sarabun"/>
              <a:cs typeface="Sarabun"/>
              <a:sym typeface="Sarabun"/>
            </a:endParaRPr>
          </a:p>
        </p:txBody>
      </p:sp>
      <p:sp>
        <p:nvSpPr>
          <p:cNvPr id="1260" name="Google Shape;1260;p81"/>
          <p:cNvSpPr txBox="1"/>
          <p:nvPr/>
        </p:nvSpPr>
        <p:spPr>
          <a:xfrm>
            <a:off x="139575" y="523800"/>
            <a:ext cx="2939100" cy="1014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B7B7B7"/>
                </a:solidFill>
                <a:latin typeface="Sarabun"/>
                <a:ea typeface="Sarabun"/>
                <a:cs typeface="Sarabun"/>
                <a:sym typeface="Sarabun"/>
              </a:rPr>
              <a:t>Frustrated about industry bottlenecks in making sustainability more accessible and widespread </a:t>
            </a:r>
            <a:endParaRPr>
              <a:solidFill>
                <a:srgbClr val="B7B7B7"/>
              </a:solidFill>
              <a:latin typeface="Sarabun"/>
              <a:ea typeface="Sarabun"/>
              <a:cs typeface="Sarabun"/>
              <a:sym typeface="Sarabun"/>
            </a:endParaRPr>
          </a:p>
        </p:txBody>
      </p:sp>
      <p:sp>
        <p:nvSpPr>
          <p:cNvPr id="1261" name="Google Shape;1261;p81"/>
          <p:cNvSpPr txBox="1"/>
          <p:nvPr/>
        </p:nvSpPr>
        <p:spPr>
          <a:xfrm>
            <a:off x="6292150" y="1031500"/>
            <a:ext cx="1679400" cy="1014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solidFill>
                  <a:srgbClr val="B7B7B7"/>
                </a:solidFill>
                <a:latin typeface="Sarabun"/>
                <a:ea typeface="Sarabun"/>
                <a:cs typeface="Sarabun"/>
                <a:sym typeface="Sarabun"/>
              </a:rPr>
              <a:t>Anger that the fast fashion industry produces so much waste</a:t>
            </a:r>
            <a:endParaRPr sz="1200">
              <a:solidFill>
                <a:srgbClr val="B7B7B7"/>
              </a:solidFill>
              <a:latin typeface="Sarabun Medium"/>
              <a:ea typeface="Sarabun Medium"/>
              <a:cs typeface="Sarabun Medium"/>
              <a:sym typeface="Sarabun Medium"/>
            </a:endParaRPr>
          </a:p>
        </p:txBody>
      </p:sp>
      <p:sp>
        <p:nvSpPr>
          <p:cNvPr id="1262" name="Google Shape;1262;p81"/>
          <p:cNvSpPr txBox="1"/>
          <p:nvPr/>
        </p:nvSpPr>
        <p:spPr>
          <a:xfrm>
            <a:off x="4750350" y="1083600"/>
            <a:ext cx="1635000" cy="769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100">
                <a:solidFill>
                  <a:srgbClr val="B7B7B7"/>
                </a:solidFill>
                <a:latin typeface="Sarabun"/>
                <a:ea typeface="Sarabun"/>
                <a:cs typeface="Sarabun"/>
                <a:sym typeface="Sarabun"/>
              </a:rPr>
              <a:t>Happy that she gets to work on what she loves and dreams about</a:t>
            </a:r>
            <a:endParaRPr sz="1100">
              <a:solidFill>
                <a:srgbClr val="B7B7B7"/>
              </a:solidFill>
              <a:latin typeface="Sarabun Medium"/>
              <a:ea typeface="Sarabun Medium"/>
              <a:cs typeface="Sarabun Medium"/>
              <a:sym typeface="Sarabun Medium"/>
            </a:endParaRPr>
          </a:p>
        </p:txBody>
      </p:sp>
      <p:sp>
        <p:nvSpPr>
          <p:cNvPr id="1263" name="Google Shape;1263;p81"/>
          <p:cNvSpPr txBox="1"/>
          <p:nvPr/>
        </p:nvSpPr>
        <p:spPr>
          <a:xfrm>
            <a:off x="4026850" y="4521000"/>
            <a:ext cx="1721700" cy="404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100">
                <a:solidFill>
                  <a:srgbClr val="B7B7B7"/>
                </a:solidFill>
                <a:latin typeface="Sarabun"/>
                <a:ea typeface="Sarabun"/>
                <a:cs typeface="Sarabun"/>
                <a:sym typeface="Sarabun"/>
              </a:rPr>
              <a:t>laid back &amp; comfortable</a:t>
            </a:r>
            <a:endParaRPr sz="1100">
              <a:solidFill>
                <a:srgbClr val="B7B7B7"/>
              </a:solidFill>
              <a:latin typeface="Sarabun"/>
              <a:ea typeface="Sarabun"/>
              <a:cs typeface="Sarabun"/>
              <a:sym typeface="Sarabun"/>
            </a:endParaRPr>
          </a:p>
        </p:txBody>
      </p:sp>
      <p:sp>
        <p:nvSpPr>
          <p:cNvPr id="1264" name="Google Shape;1264;p81"/>
          <p:cNvSpPr txBox="1"/>
          <p:nvPr/>
        </p:nvSpPr>
        <p:spPr>
          <a:xfrm>
            <a:off x="6583000" y="2130875"/>
            <a:ext cx="2239200" cy="769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solidFill>
                  <a:srgbClr val="B7B7B7"/>
                </a:solidFill>
                <a:latin typeface="Sarabun"/>
                <a:ea typeface="Sarabun"/>
                <a:cs typeface="Sarabun"/>
                <a:sym typeface="Sarabun"/>
              </a:rPr>
              <a:t>Exhausted from juggling so much from design to business</a:t>
            </a:r>
            <a:endParaRPr sz="1200">
              <a:solidFill>
                <a:srgbClr val="B7B7B7"/>
              </a:solidFill>
              <a:latin typeface="Sarabun Medium"/>
              <a:ea typeface="Sarabun Medium"/>
              <a:cs typeface="Sarabun Medium"/>
              <a:sym typeface="Sarabun Medium"/>
            </a:endParaRPr>
          </a:p>
        </p:txBody>
      </p:sp>
      <p:sp>
        <p:nvSpPr>
          <p:cNvPr id="1265" name="Google Shape;1265;p81"/>
          <p:cNvSpPr txBox="1"/>
          <p:nvPr/>
        </p:nvSpPr>
        <p:spPr>
          <a:xfrm>
            <a:off x="2006025" y="1998650"/>
            <a:ext cx="1336500" cy="622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solidFill>
                  <a:srgbClr val="B7B7B7"/>
                </a:solidFill>
                <a:latin typeface="Sarabun"/>
                <a:ea typeface="Sarabun"/>
                <a:cs typeface="Sarabun"/>
                <a:sym typeface="Sarabun"/>
              </a:rPr>
              <a:t>slightly frustrated</a:t>
            </a:r>
            <a:endParaRPr sz="1200">
              <a:solidFill>
                <a:srgbClr val="B7B7B7"/>
              </a:solidFill>
              <a:latin typeface="Sarabun"/>
              <a:ea typeface="Sarabun"/>
              <a:cs typeface="Sarabun"/>
              <a:sym typeface="Sarabun"/>
            </a:endParaRPr>
          </a:p>
        </p:txBody>
      </p:sp>
      <p:sp>
        <p:nvSpPr>
          <p:cNvPr id="1266" name="Google Shape;1266;p81"/>
          <p:cNvSpPr txBox="1"/>
          <p:nvPr/>
        </p:nvSpPr>
        <p:spPr>
          <a:xfrm>
            <a:off x="186425" y="1931213"/>
            <a:ext cx="1679400" cy="972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B7B7B7"/>
                </a:solidFill>
                <a:latin typeface="Sarabun"/>
                <a:ea typeface="Sarabun"/>
                <a:cs typeface="Sarabun"/>
                <a:sym typeface="Sarabun"/>
              </a:rPr>
              <a:t>Passionate about the growth of his Lunch out of Landfills initiative</a:t>
            </a:r>
            <a:endParaRPr>
              <a:solidFill>
                <a:srgbClr val="B7B7B7"/>
              </a:solidFill>
              <a:latin typeface="Sarabun"/>
              <a:ea typeface="Sarabun"/>
              <a:cs typeface="Sarabun"/>
              <a:sym typeface="Sarabun"/>
            </a:endParaRPr>
          </a:p>
        </p:txBody>
      </p:sp>
      <p:sp>
        <p:nvSpPr>
          <p:cNvPr id="1267" name="Google Shape;1267;p81"/>
          <p:cNvSpPr txBox="1"/>
          <p:nvPr/>
        </p:nvSpPr>
        <p:spPr>
          <a:xfrm>
            <a:off x="288050" y="3296925"/>
            <a:ext cx="2863500" cy="769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B7B7B7"/>
                </a:solidFill>
                <a:latin typeface="Sarabun"/>
                <a:ea typeface="Sarabun"/>
                <a:cs typeface="Sarabun"/>
                <a:sym typeface="Sarabun"/>
              </a:rPr>
              <a:t>Excited to give more talks at conferences in the future </a:t>
            </a:r>
            <a:endParaRPr>
              <a:solidFill>
                <a:srgbClr val="B7B7B7"/>
              </a:solidFill>
              <a:latin typeface="Sarabun"/>
              <a:ea typeface="Sarabun"/>
              <a:cs typeface="Sarabun"/>
              <a:sym typeface="Sarabun"/>
            </a:endParaRPr>
          </a:p>
        </p:txBody>
      </p:sp>
      <p:sp>
        <p:nvSpPr>
          <p:cNvPr id="1268" name="Google Shape;1268;p81"/>
          <p:cNvSpPr txBox="1"/>
          <p:nvPr/>
        </p:nvSpPr>
        <p:spPr>
          <a:xfrm>
            <a:off x="5807700" y="3500875"/>
            <a:ext cx="3183600" cy="769800"/>
          </a:xfrm>
          <a:prstGeom prst="rect">
            <a:avLst/>
          </a:prstGeom>
          <a:noFill/>
          <a:ln>
            <a:noFill/>
          </a:ln>
        </p:spPr>
        <p:txBody>
          <a:bodyPr spcFirstLastPara="1" wrap="square" lIns="91425" tIns="91425" rIns="91425" bIns="91425" anchor="t" anchorCtr="0">
            <a:noAutofit/>
          </a:bodyPr>
          <a:lstStyle/>
          <a:p>
            <a:pPr marL="457200" lvl="0" indent="0" algn="ctr" rtl="0">
              <a:spcBef>
                <a:spcPts val="0"/>
              </a:spcBef>
              <a:spcAft>
                <a:spcPts val="0"/>
              </a:spcAft>
              <a:buNone/>
            </a:pPr>
            <a:r>
              <a:rPr lang="en" sz="2000" b="1">
                <a:latin typeface="Sarabun"/>
                <a:ea typeface="Sarabun"/>
                <a:cs typeface="Sarabun"/>
                <a:sym typeface="Sarabun"/>
              </a:rPr>
              <a:t>Enthusiastic about directing me towards other organizations and resources </a:t>
            </a:r>
            <a:endParaRPr sz="2000" b="1">
              <a:latin typeface="Sarabun"/>
              <a:ea typeface="Sarabun"/>
              <a:cs typeface="Sarabun"/>
              <a:sym typeface="Sarabun"/>
            </a:endParaRPr>
          </a:p>
        </p:txBody>
      </p:sp>
      <p:sp>
        <p:nvSpPr>
          <p:cNvPr id="1269" name="Google Shape;1269;p81"/>
          <p:cNvSpPr txBox="1"/>
          <p:nvPr/>
        </p:nvSpPr>
        <p:spPr>
          <a:xfrm>
            <a:off x="1096025" y="4140375"/>
            <a:ext cx="2113800" cy="769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solidFill>
                  <a:srgbClr val="B7B7B7"/>
                </a:solidFill>
                <a:latin typeface="Sarabun"/>
                <a:ea typeface="Sarabun"/>
                <a:cs typeface="Sarabun"/>
                <a:sym typeface="Sarabun"/>
              </a:rPr>
              <a:t>Shy because he doesn’t know what sustainability means</a:t>
            </a:r>
            <a:endParaRPr sz="1200">
              <a:solidFill>
                <a:srgbClr val="B7B7B7"/>
              </a:solidFill>
              <a:latin typeface="Sarabun"/>
              <a:ea typeface="Sarabun"/>
              <a:cs typeface="Sarabun"/>
              <a:sym typeface="Sarabun"/>
            </a:endParaRPr>
          </a:p>
        </p:txBody>
      </p:sp>
      <p:sp>
        <p:nvSpPr>
          <p:cNvPr id="1270" name="Google Shape;1270;p81"/>
          <p:cNvSpPr txBox="1"/>
          <p:nvPr/>
        </p:nvSpPr>
        <p:spPr>
          <a:xfrm>
            <a:off x="3040800" y="3331300"/>
            <a:ext cx="3062400" cy="769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000" b="1">
                <a:latin typeface="Sarabun"/>
                <a:ea typeface="Sarabun"/>
                <a:cs typeface="Sarabun"/>
                <a:sym typeface="Sarabun"/>
              </a:rPr>
              <a:t>inspired by the sustainable lifestyles of bloggers and youtubers</a:t>
            </a:r>
            <a:endParaRPr sz="2000" b="1">
              <a:latin typeface="Sarabun"/>
              <a:ea typeface="Sarabun"/>
              <a:cs typeface="Sarabun"/>
              <a:sym typeface="Sarabun"/>
            </a:endParaRPr>
          </a:p>
        </p:txBody>
      </p:sp>
      <p:sp>
        <p:nvSpPr>
          <p:cNvPr id="1271" name="Google Shape;1271;p81"/>
          <p:cNvSpPr txBox="1"/>
          <p:nvPr/>
        </p:nvSpPr>
        <p:spPr>
          <a:xfrm>
            <a:off x="5301575" y="297500"/>
            <a:ext cx="1574700" cy="552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B7B7B7"/>
                </a:solidFill>
                <a:latin typeface="Sarabun"/>
                <a:ea typeface="Sarabun"/>
                <a:cs typeface="Sarabun"/>
                <a:sym typeface="Sarabun"/>
              </a:rPr>
              <a:t>Excited to learn more in school</a:t>
            </a:r>
            <a:endParaRPr>
              <a:solidFill>
                <a:srgbClr val="B7B7B7"/>
              </a:solidFill>
              <a:latin typeface="Sarabun"/>
              <a:ea typeface="Sarabun"/>
              <a:cs typeface="Sarabun"/>
              <a:sym typeface="Sarabun"/>
            </a:endParaRPr>
          </a:p>
        </p:txBody>
      </p:sp>
      <p:sp>
        <p:nvSpPr>
          <p:cNvPr id="1272" name="Google Shape;1272;p81"/>
          <p:cNvSpPr/>
          <p:nvPr/>
        </p:nvSpPr>
        <p:spPr>
          <a:xfrm>
            <a:off x="8002700" y="268731"/>
            <a:ext cx="844367" cy="631716"/>
          </a:xfrm>
          <a:custGeom>
            <a:avLst/>
            <a:gdLst/>
            <a:ahLst/>
            <a:cxnLst/>
            <a:rect l="l" t="t" r="r" b="b"/>
            <a:pathLst>
              <a:path w="33025" h="38038" extrusionOk="0">
                <a:moveTo>
                  <a:pt x="11331" y="1"/>
                </a:moveTo>
                <a:cubicBezTo>
                  <a:pt x="9094" y="1"/>
                  <a:pt x="6880" y="807"/>
                  <a:pt x="5138" y="2662"/>
                </a:cubicBezTo>
                <a:cubicBezTo>
                  <a:pt x="267" y="7866"/>
                  <a:pt x="1" y="19340"/>
                  <a:pt x="2602" y="25411"/>
                </a:cubicBezTo>
                <a:cubicBezTo>
                  <a:pt x="5538" y="32016"/>
                  <a:pt x="11609" y="36686"/>
                  <a:pt x="18714" y="37854"/>
                </a:cubicBezTo>
                <a:cubicBezTo>
                  <a:pt x="19549" y="37973"/>
                  <a:pt x="20402" y="38037"/>
                  <a:pt x="21255" y="38037"/>
                </a:cubicBezTo>
                <a:cubicBezTo>
                  <a:pt x="24219" y="38037"/>
                  <a:pt x="27179" y="37261"/>
                  <a:pt x="29355" y="35319"/>
                </a:cubicBezTo>
                <a:cubicBezTo>
                  <a:pt x="32157" y="32783"/>
                  <a:pt x="33024" y="28047"/>
                  <a:pt x="30556" y="25211"/>
                </a:cubicBezTo>
                <a:cubicBezTo>
                  <a:pt x="28187" y="22509"/>
                  <a:pt x="23651" y="22176"/>
                  <a:pt x="21883" y="19074"/>
                </a:cubicBezTo>
                <a:cubicBezTo>
                  <a:pt x="20282" y="16272"/>
                  <a:pt x="21783" y="12769"/>
                  <a:pt x="21683" y="9533"/>
                </a:cubicBezTo>
                <a:cubicBezTo>
                  <a:pt x="21544" y="4103"/>
                  <a:pt x="16378" y="1"/>
                  <a:pt x="11331" y="1"/>
                </a:cubicBezTo>
                <a:close/>
              </a:path>
            </a:pathLst>
          </a:custGeom>
          <a:solidFill>
            <a:srgbClr val="FF5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81"/>
          <p:cNvSpPr/>
          <p:nvPr/>
        </p:nvSpPr>
        <p:spPr>
          <a:xfrm>
            <a:off x="8281076" y="87225"/>
            <a:ext cx="718127" cy="994623"/>
          </a:xfrm>
          <a:custGeom>
            <a:avLst/>
            <a:gdLst/>
            <a:ahLst/>
            <a:cxnLst/>
            <a:rect l="l" t="t" r="r" b="b"/>
            <a:pathLst>
              <a:path w="42008" h="48032" extrusionOk="0">
                <a:moveTo>
                  <a:pt x="10404" y="0"/>
                </a:moveTo>
                <a:cubicBezTo>
                  <a:pt x="8409" y="0"/>
                  <a:pt x="6434" y="413"/>
                  <a:pt x="4469" y="1344"/>
                </a:cubicBezTo>
                <a:cubicBezTo>
                  <a:pt x="1855" y="2560"/>
                  <a:pt x="700" y="4657"/>
                  <a:pt x="335" y="7332"/>
                </a:cubicBezTo>
                <a:cubicBezTo>
                  <a:pt x="1" y="9824"/>
                  <a:pt x="761" y="12073"/>
                  <a:pt x="1855" y="14262"/>
                </a:cubicBezTo>
                <a:cubicBezTo>
                  <a:pt x="3283" y="17119"/>
                  <a:pt x="5381" y="19490"/>
                  <a:pt x="7721" y="21648"/>
                </a:cubicBezTo>
                <a:cubicBezTo>
                  <a:pt x="8572" y="22438"/>
                  <a:pt x="8815" y="23198"/>
                  <a:pt x="8420" y="24353"/>
                </a:cubicBezTo>
                <a:cubicBezTo>
                  <a:pt x="7326" y="27636"/>
                  <a:pt x="6171" y="30949"/>
                  <a:pt x="5685" y="34414"/>
                </a:cubicBezTo>
                <a:cubicBezTo>
                  <a:pt x="5442" y="36086"/>
                  <a:pt x="5472" y="37818"/>
                  <a:pt x="5776" y="39490"/>
                </a:cubicBezTo>
                <a:cubicBezTo>
                  <a:pt x="6323" y="42165"/>
                  <a:pt x="7964" y="44019"/>
                  <a:pt x="10335" y="45265"/>
                </a:cubicBezTo>
                <a:cubicBezTo>
                  <a:pt x="14074" y="47241"/>
                  <a:pt x="18117" y="47910"/>
                  <a:pt x="23071" y="48031"/>
                </a:cubicBezTo>
                <a:cubicBezTo>
                  <a:pt x="24287" y="47879"/>
                  <a:pt x="26293" y="47727"/>
                  <a:pt x="28238" y="47363"/>
                </a:cubicBezTo>
                <a:cubicBezTo>
                  <a:pt x="33862" y="46451"/>
                  <a:pt x="37935" y="43472"/>
                  <a:pt x="40245" y="38183"/>
                </a:cubicBezTo>
                <a:cubicBezTo>
                  <a:pt x="42008" y="34201"/>
                  <a:pt x="41825" y="30432"/>
                  <a:pt x="39333" y="26815"/>
                </a:cubicBezTo>
                <a:cubicBezTo>
                  <a:pt x="38786" y="25995"/>
                  <a:pt x="38208" y="25174"/>
                  <a:pt x="37600" y="24414"/>
                </a:cubicBezTo>
                <a:cubicBezTo>
                  <a:pt x="37266" y="23988"/>
                  <a:pt x="37144" y="23411"/>
                  <a:pt x="37266" y="22833"/>
                </a:cubicBezTo>
                <a:cubicBezTo>
                  <a:pt x="37448" y="21922"/>
                  <a:pt x="37539" y="20979"/>
                  <a:pt x="37479" y="20037"/>
                </a:cubicBezTo>
                <a:cubicBezTo>
                  <a:pt x="37114" y="17058"/>
                  <a:pt x="35776" y="14232"/>
                  <a:pt x="33679" y="12073"/>
                </a:cubicBezTo>
                <a:cubicBezTo>
                  <a:pt x="28633" y="6602"/>
                  <a:pt x="22159" y="2651"/>
                  <a:pt x="15016" y="675"/>
                </a:cubicBezTo>
                <a:cubicBezTo>
                  <a:pt x="13463" y="241"/>
                  <a:pt x="11928" y="0"/>
                  <a:pt x="104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74" name="Google Shape;1274;p81"/>
          <p:cNvGrpSpPr/>
          <p:nvPr/>
        </p:nvGrpSpPr>
        <p:grpSpPr>
          <a:xfrm>
            <a:off x="8250460" y="402502"/>
            <a:ext cx="405000" cy="364468"/>
            <a:chOff x="1310075" y="3980250"/>
            <a:chExt cx="297750" cy="297525"/>
          </a:xfrm>
        </p:grpSpPr>
        <p:sp>
          <p:nvSpPr>
            <p:cNvPr id="1275" name="Google Shape;1275;p81"/>
            <p:cNvSpPr/>
            <p:nvPr/>
          </p:nvSpPr>
          <p:spPr>
            <a:xfrm>
              <a:off x="1310075" y="3980250"/>
              <a:ext cx="297750" cy="297525"/>
            </a:xfrm>
            <a:custGeom>
              <a:avLst/>
              <a:gdLst/>
              <a:ahLst/>
              <a:cxnLst/>
              <a:rect l="l" t="t" r="r" b="b"/>
              <a:pathLst>
                <a:path w="11910" h="11901" extrusionOk="0">
                  <a:moveTo>
                    <a:pt x="3844" y="4946"/>
                  </a:moveTo>
                  <a:cubicBezTo>
                    <a:pt x="4033" y="4946"/>
                    <a:pt x="4190" y="5104"/>
                    <a:pt x="4190" y="5293"/>
                  </a:cubicBezTo>
                  <a:lnTo>
                    <a:pt x="4190" y="6679"/>
                  </a:lnTo>
                  <a:cubicBezTo>
                    <a:pt x="4190" y="6868"/>
                    <a:pt x="4033" y="7026"/>
                    <a:pt x="3844" y="7026"/>
                  </a:cubicBezTo>
                  <a:lnTo>
                    <a:pt x="2458" y="7026"/>
                  </a:lnTo>
                  <a:cubicBezTo>
                    <a:pt x="2269" y="7026"/>
                    <a:pt x="2111" y="6868"/>
                    <a:pt x="2111" y="6679"/>
                  </a:cubicBezTo>
                  <a:lnTo>
                    <a:pt x="2111" y="5293"/>
                  </a:lnTo>
                  <a:cubicBezTo>
                    <a:pt x="2111" y="5104"/>
                    <a:pt x="2269" y="4946"/>
                    <a:pt x="2458" y="4946"/>
                  </a:cubicBezTo>
                  <a:close/>
                  <a:moveTo>
                    <a:pt x="6616" y="3560"/>
                  </a:moveTo>
                  <a:cubicBezTo>
                    <a:pt x="6837" y="3560"/>
                    <a:pt x="6994" y="3718"/>
                    <a:pt x="6994" y="3907"/>
                  </a:cubicBezTo>
                  <a:lnTo>
                    <a:pt x="6994" y="6679"/>
                  </a:lnTo>
                  <a:cubicBezTo>
                    <a:pt x="6994" y="6868"/>
                    <a:pt x="6837" y="7026"/>
                    <a:pt x="6616" y="7026"/>
                  </a:cubicBezTo>
                  <a:lnTo>
                    <a:pt x="5262" y="7026"/>
                  </a:lnTo>
                  <a:cubicBezTo>
                    <a:pt x="5041" y="7026"/>
                    <a:pt x="4884" y="6868"/>
                    <a:pt x="4884" y="6679"/>
                  </a:cubicBezTo>
                  <a:lnTo>
                    <a:pt x="4884" y="3907"/>
                  </a:lnTo>
                  <a:cubicBezTo>
                    <a:pt x="4884" y="3718"/>
                    <a:pt x="5041" y="3560"/>
                    <a:pt x="5262" y="3560"/>
                  </a:cubicBezTo>
                  <a:close/>
                  <a:moveTo>
                    <a:pt x="9389" y="2174"/>
                  </a:moveTo>
                  <a:cubicBezTo>
                    <a:pt x="9578" y="2174"/>
                    <a:pt x="9735" y="2331"/>
                    <a:pt x="9735" y="2520"/>
                  </a:cubicBezTo>
                  <a:lnTo>
                    <a:pt x="9735" y="6679"/>
                  </a:lnTo>
                  <a:cubicBezTo>
                    <a:pt x="9735" y="6868"/>
                    <a:pt x="9578" y="7026"/>
                    <a:pt x="9389" y="7026"/>
                  </a:cubicBezTo>
                  <a:lnTo>
                    <a:pt x="8003" y="7026"/>
                  </a:lnTo>
                  <a:cubicBezTo>
                    <a:pt x="7813" y="7026"/>
                    <a:pt x="7656" y="6868"/>
                    <a:pt x="7656" y="6679"/>
                  </a:cubicBezTo>
                  <a:lnTo>
                    <a:pt x="7656" y="2520"/>
                  </a:lnTo>
                  <a:cubicBezTo>
                    <a:pt x="7656" y="2331"/>
                    <a:pt x="7813" y="2174"/>
                    <a:pt x="8003" y="2174"/>
                  </a:cubicBezTo>
                  <a:close/>
                  <a:moveTo>
                    <a:pt x="5577" y="8412"/>
                  </a:moveTo>
                  <a:lnTo>
                    <a:pt x="5577" y="9105"/>
                  </a:lnTo>
                  <a:lnTo>
                    <a:pt x="5167" y="9105"/>
                  </a:lnTo>
                  <a:lnTo>
                    <a:pt x="5451" y="8412"/>
                  </a:lnTo>
                  <a:close/>
                  <a:moveTo>
                    <a:pt x="6396" y="8412"/>
                  </a:moveTo>
                  <a:lnTo>
                    <a:pt x="6679" y="9105"/>
                  </a:lnTo>
                  <a:lnTo>
                    <a:pt x="6270" y="9105"/>
                  </a:lnTo>
                  <a:lnTo>
                    <a:pt x="6270" y="8412"/>
                  </a:lnTo>
                  <a:close/>
                  <a:moveTo>
                    <a:pt x="5955" y="0"/>
                  </a:moveTo>
                  <a:cubicBezTo>
                    <a:pt x="5766" y="0"/>
                    <a:pt x="5608" y="158"/>
                    <a:pt x="5608" y="378"/>
                  </a:cubicBezTo>
                  <a:lnTo>
                    <a:pt x="5608" y="725"/>
                  </a:lnTo>
                  <a:lnTo>
                    <a:pt x="347" y="725"/>
                  </a:lnTo>
                  <a:cubicBezTo>
                    <a:pt x="158" y="725"/>
                    <a:pt x="0" y="882"/>
                    <a:pt x="0" y="1071"/>
                  </a:cubicBezTo>
                  <a:cubicBezTo>
                    <a:pt x="0" y="1260"/>
                    <a:pt x="158" y="1418"/>
                    <a:pt x="347" y="1418"/>
                  </a:cubicBezTo>
                  <a:lnTo>
                    <a:pt x="725" y="1418"/>
                  </a:lnTo>
                  <a:lnTo>
                    <a:pt x="725" y="7719"/>
                  </a:lnTo>
                  <a:lnTo>
                    <a:pt x="378" y="7719"/>
                  </a:lnTo>
                  <a:cubicBezTo>
                    <a:pt x="158" y="7719"/>
                    <a:pt x="0" y="7876"/>
                    <a:pt x="0" y="8097"/>
                  </a:cubicBezTo>
                  <a:cubicBezTo>
                    <a:pt x="0" y="8286"/>
                    <a:pt x="158" y="8443"/>
                    <a:pt x="378" y="8443"/>
                  </a:cubicBezTo>
                  <a:lnTo>
                    <a:pt x="4726" y="8443"/>
                  </a:lnTo>
                  <a:lnTo>
                    <a:pt x="3560" y="11436"/>
                  </a:lnTo>
                  <a:cubicBezTo>
                    <a:pt x="3466" y="11625"/>
                    <a:pt x="3560" y="11814"/>
                    <a:pt x="3749" y="11877"/>
                  </a:cubicBezTo>
                  <a:cubicBezTo>
                    <a:pt x="3788" y="11893"/>
                    <a:pt x="3831" y="11901"/>
                    <a:pt x="3876" y="11901"/>
                  </a:cubicBezTo>
                  <a:cubicBezTo>
                    <a:pt x="4016" y="11901"/>
                    <a:pt x="4167" y="11824"/>
                    <a:pt x="4190" y="11657"/>
                  </a:cubicBezTo>
                  <a:lnTo>
                    <a:pt x="4947" y="9830"/>
                  </a:lnTo>
                  <a:lnTo>
                    <a:pt x="5608" y="9830"/>
                  </a:lnTo>
                  <a:lnTo>
                    <a:pt x="5608" y="10838"/>
                  </a:lnTo>
                  <a:cubicBezTo>
                    <a:pt x="5608" y="11027"/>
                    <a:pt x="5766" y="11184"/>
                    <a:pt x="5955" y="11184"/>
                  </a:cubicBezTo>
                  <a:cubicBezTo>
                    <a:pt x="6144" y="11184"/>
                    <a:pt x="6301" y="11027"/>
                    <a:pt x="6301" y="10838"/>
                  </a:cubicBezTo>
                  <a:lnTo>
                    <a:pt x="6301" y="9830"/>
                  </a:lnTo>
                  <a:lnTo>
                    <a:pt x="6994" y="9830"/>
                  </a:lnTo>
                  <a:lnTo>
                    <a:pt x="7719" y="11657"/>
                  </a:lnTo>
                  <a:cubicBezTo>
                    <a:pt x="7791" y="11824"/>
                    <a:pt x="7916" y="11901"/>
                    <a:pt x="8042" y="11901"/>
                  </a:cubicBezTo>
                  <a:cubicBezTo>
                    <a:pt x="8082" y="11901"/>
                    <a:pt x="8122" y="11893"/>
                    <a:pt x="8160" y="11877"/>
                  </a:cubicBezTo>
                  <a:cubicBezTo>
                    <a:pt x="8349" y="11783"/>
                    <a:pt x="8444" y="11594"/>
                    <a:pt x="8349" y="11436"/>
                  </a:cubicBezTo>
                  <a:lnTo>
                    <a:pt x="7183" y="8443"/>
                  </a:lnTo>
                  <a:lnTo>
                    <a:pt x="11531" y="8443"/>
                  </a:lnTo>
                  <a:cubicBezTo>
                    <a:pt x="11752" y="8443"/>
                    <a:pt x="11909" y="8286"/>
                    <a:pt x="11909" y="8097"/>
                  </a:cubicBezTo>
                  <a:cubicBezTo>
                    <a:pt x="11909" y="7876"/>
                    <a:pt x="11752" y="7719"/>
                    <a:pt x="11531" y="7719"/>
                  </a:cubicBezTo>
                  <a:lnTo>
                    <a:pt x="11185" y="7719"/>
                  </a:lnTo>
                  <a:lnTo>
                    <a:pt x="11185" y="1418"/>
                  </a:lnTo>
                  <a:lnTo>
                    <a:pt x="11531" y="1418"/>
                  </a:lnTo>
                  <a:cubicBezTo>
                    <a:pt x="11752" y="1418"/>
                    <a:pt x="11909" y="1260"/>
                    <a:pt x="11909" y="1071"/>
                  </a:cubicBezTo>
                  <a:cubicBezTo>
                    <a:pt x="11909" y="882"/>
                    <a:pt x="11752" y="725"/>
                    <a:pt x="11531" y="725"/>
                  </a:cubicBezTo>
                  <a:lnTo>
                    <a:pt x="6301" y="725"/>
                  </a:lnTo>
                  <a:lnTo>
                    <a:pt x="6301" y="378"/>
                  </a:lnTo>
                  <a:cubicBezTo>
                    <a:pt x="6301" y="158"/>
                    <a:pt x="6144" y="0"/>
                    <a:pt x="5955"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81"/>
            <p:cNvSpPr/>
            <p:nvPr/>
          </p:nvSpPr>
          <p:spPr>
            <a:xfrm>
              <a:off x="1449475" y="4086575"/>
              <a:ext cx="17350" cy="52000"/>
            </a:xfrm>
            <a:custGeom>
              <a:avLst/>
              <a:gdLst/>
              <a:ahLst/>
              <a:cxnLst/>
              <a:rect l="l" t="t" r="r" b="b"/>
              <a:pathLst>
                <a:path w="694" h="2080" extrusionOk="0">
                  <a:moveTo>
                    <a:pt x="1" y="0"/>
                  </a:moveTo>
                  <a:lnTo>
                    <a:pt x="1" y="2080"/>
                  </a:lnTo>
                  <a:lnTo>
                    <a:pt x="694" y="2080"/>
                  </a:lnTo>
                  <a:lnTo>
                    <a:pt x="694"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81"/>
            <p:cNvSpPr/>
            <p:nvPr/>
          </p:nvSpPr>
          <p:spPr>
            <a:xfrm>
              <a:off x="1380175" y="4121225"/>
              <a:ext cx="17350" cy="17350"/>
            </a:xfrm>
            <a:custGeom>
              <a:avLst/>
              <a:gdLst/>
              <a:ahLst/>
              <a:cxnLst/>
              <a:rect l="l" t="t" r="r" b="b"/>
              <a:pathLst>
                <a:path w="694" h="694" extrusionOk="0">
                  <a:moveTo>
                    <a:pt x="0" y="0"/>
                  </a:moveTo>
                  <a:lnTo>
                    <a:pt x="0" y="694"/>
                  </a:lnTo>
                  <a:lnTo>
                    <a:pt x="693" y="694"/>
                  </a:lnTo>
                  <a:lnTo>
                    <a:pt x="693"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81"/>
            <p:cNvSpPr/>
            <p:nvPr/>
          </p:nvSpPr>
          <p:spPr>
            <a:xfrm>
              <a:off x="1518800" y="4051925"/>
              <a:ext cx="18125" cy="86650"/>
            </a:xfrm>
            <a:custGeom>
              <a:avLst/>
              <a:gdLst/>
              <a:ahLst/>
              <a:cxnLst/>
              <a:rect l="l" t="t" r="r" b="b"/>
              <a:pathLst>
                <a:path w="725" h="3466" extrusionOk="0">
                  <a:moveTo>
                    <a:pt x="0" y="0"/>
                  </a:moveTo>
                  <a:lnTo>
                    <a:pt x="0" y="3466"/>
                  </a:lnTo>
                  <a:lnTo>
                    <a:pt x="725" y="3466"/>
                  </a:lnTo>
                  <a:lnTo>
                    <a:pt x="725"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282"/>
        <p:cNvGrpSpPr/>
        <p:nvPr/>
      </p:nvGrpSpPr>
      <p:grpSpPr>
        <a:xfrm>
          <a:off x="0" y="0"/>
          <a:ext cx="0" cy="0"/>
          <a:chOff x="0" y="0"/>
          <a:chExt cx="0" cy="0"/>
        </a:xfrm>
      </p:grpSpPr>
      <p:sp>
        <p:nvSpPr>
          <p:cNvPr id="1283" name="Google Shape;1283;p82"/>
          <p:cNvSpPr/>
          <p:nvPr/>
        </p:nvSpPr>
        <p:spPr>
          <a:xfrm>
            <a:off x="8002700" y="268731"/>
            <a:ext cx="844367" cy="631716"/>
          </a:xfrm>
          <a:custGeom>
            <a:avLst/>
            <a:gdLst/>
            <a:ahLst/>
            <a:cxnLst/>
            <a:rect l="l" t="t" r="r" b="b"/>
            <a:pathLst>
              <a:path w="33025" h="38038" extrusionOk="0">
                <a:moveTo>
                  <a:pt x="11331" y="1"/>
                </a:moveTo>
                <a:cubicBezTo>
                  <a:pt x="9094" y="1"/>
                  <a:pt x="6880" y="807"/>
                  <a:pt x="5138" y="2662"/>
                </a:cubicBezTo>
                <a:cubicBezTo>
                  <a:pt x="267" y="7866"/>
                  <a:pt x="1" y="19340"/>
                  <a:pt x="2602" y="25411"/>
                </a:cubicBezTo>
                <a:cubicBezTo>
                  <a:pt x="5538" y="32016"/>
                  <a:pt x="11609" y="36686"/>
                  <a:pt x="18714" y="37854"/>
                </a:cubicBezTo>
                <a:cubicBezTo>
                  <a:pt x="19549" y="37973"/>
                  <a:pt x="20402" y="38037"/>
                  <a:pt x="21255" y="38037"/>
                </a:cubicBezTo>
                <a:cubicBezTo>
                  <a:pt x="24219" y="38037"/>
                  <a:pt x="27179" y="37261"/>
                  <a:pt x="29355" y="35319"/>
                </a:cubicBezTo>
                <a:cubicBezTo>
                  <a:pt x="32157" y="32783"/>
                  <a:pt x="33024" y="28047"/>
                  <a:pt x="30556" y="25211"/>
                </a:cubicBezTo>
                <a:cubicBezTo>
                  <a:pt x="28187" y="22509"/>
                  <a:pt x="23651" y="22176"/>
                  <a:pt x="21883" y="19074"/>
                </a:cubicBezTo>
                <a:cubicBezTo>
                  <a:pt x="20282" y="16272"/>
                  <a:pt x="21783" y="12769"/>
                  <a:pt x="21683" y="9533"/>
                </a:cubicBezTo>
                <a:cubicBezTo>
                  <a:pt x="21544" y="4103"/>
                  <a:pt x="16378" y="1"/>
                  <a:pt x="11331" y="1"/>
                </a:cubicBezTo>
                <a:close/>
              </a:path>
            </a:pathLst>
          </a:custGeom>
          <a:solidFill>
            <a:srgbClr val="FF5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82"/>
          <p:cNvSpPr/>
          <p:nvPr/>
        </p:nvSpPr>
        <p:spPr>
          <a:xfrm>
            <a:off x="8281076" y="87225"/>
            <a:ext cx="718127" cy="994623"/>
          </a:xfrm>
          <a:custGeom>
            <a:avLst/>
            <a:gdLst/>
            <a:ahLst/>
            <a:cxnLst/>
            <a:rect l="l" t="t" r="r" b="b"/>
            <a:pathLst>
              <a:path w="42008" h="48032" extrusionOk="0">
                <a:moveTo>
                  <a:pt x="10404" y="0"/>
                </a:moveTo>
                <a:cubicBezTo>
                  <a:pt x="8409" y="0"/>
                  <a:pt x="6434" y="413"/>
                  <a:pt x="4469" y="1344"/>
                </a:cubicBezTo>
                <a:cubicBezTo>
                  <a:pt x="1855" y="2560"/>
                  <a:pt x="700" y="4657"/>
                  <a:pt x="335" y="7332"/>
                </a:cubicBezTo>
                <a:cubicBezTo>
                  <a:pt x="1" y="9824"/>
                  <a:pt x="761" y="12073"/>
                  <a:pt x="1855" y="14262"/>
                </a:cubicBezTo>
                <a:cubicBezTo>
                  <a:pt x="3283" y="17119"/>
                  <a:pt x="5381" y="19490"/>
                  <a:pt x="7721" y="21648"/>
                </a:cubicBezTo>
                <a:cubicBezTo>
                  <a:pt x="8572" y="22438"/>
                  <a:pt x="8815" y="23198"/>
                  <a:pt x="8420" y="24353"/>
                </a:cubicBezTo>
                <a:cubicBezTo>
                  <a:pt x="7326" y="27636"/>
                  <a:pt x="6171" y="30949"/>
                  <a:pt x="5685" y="34414"/>
                </a:cubicBezTo>
                <a:cubicBezTo>
                  <a:pt x="5442" y="36086"/>
                  <a:pt x="5472" y="37818"/>
                  <a:pt x="5776" y="39490"/>
                </a:cubicBezTo>
                <a:cubicBezTo>
                  <a:pt x="6323" y="42165"/>
                  <a:pt x="7964" y="44019"/>
                  <a:pt x="10335" y="45265"/>
                </a:cubicBezTo>
                <a:cubicBezTo>
                  <a:pt x="14074" y="47241"/>
                  <a:pt x="18117" y="47910"/>
                  <a:pt x="23071" y="48031"/>
                </a:cubicBezTo>
                <a:cubicBezTo>
                  <a:pt x="24287" y="47879"/>
                  <a:pt x="26293" y="47727"/>
                  <a:pt x="28238" y="47363"/>
                </a:cubicBezTo>
                <a:cubicBezTo>
                  <a:pt x="33862" y="46451"/>
                  <a:pt x="37935" y="43472"/>
                  <a:pt x="40245" y="38183"/>
                </a:cubicBezTo>
                <a:cubicBezTo>
                  <a:pt x="42008" y="34201"/>
                  <a:pt x="41825" y="30432"/>
                  <a:pt x="39333" y="26815"/>
                </a:cubicBezTo>
                <a:cubicBezTo>
                  <a:pt x="38786" y="25995"/>
                  <a:pt x="38208" y="25174"/>
                  <a:pt x="37600" y="24414"/>
                </a:cubicBezTo>
                <a:cubicBezTo>
                  <a:pt x="37266" y="23988"/>
                  <a:pt x="37144" y="23411"/>
                  <a:pt x="37266" y="22833"/>
                </a:cubicBezTo>
                <a:cubicBezTo>
                  <a:pt x="37448" y="21922"/>
                  <a:pt x="37539" y="20979"/>
                  <a:pt x="37479" y="20037"/>
                </a:cubicBezTo>
                <a:cubicBezTo>
                  <a:pt x="37114" y="17058"/>
                  <a:pt x="35776" y="14232"/>
                  <a:pt x="33679" y="12073"/>
                </a:cubicBezTo>
                <a:cubicBezTo>
                  <a:pt x="28633" y="6602"/>
                  <a:pt x="22159" y="2651"/>
                  <a:pt x="15016" y="675"/>
                </a:cubicBezTo>
                <a:cubicBezTo>
                  <a:pt x="13463" y="241"/>
                  <a:pt x="11928" y="0"/>
                  <a:pt x="104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85" name="Google Shape;1285;p82"/>
          <p:cNvGrpSpPr/>
          <p:nvPr/>
        </p:nvGrpSpPr>
        <p:grpSpPr>
          <a:xfrm>
            <a:off x="8250460" y="402502"/>
            <a:ext cx="405000" cy="364468"/>
            <a:chOff x="1310075" y="3980250"/>
            <a:chExt cx="297750" cy="297525"/>
          </a:xfrm>
        </p:grpSpPr>
        <p:sp>
          <p:nvSpPr>
            <p:cNvPr id="1286" name="Google Shape;1286;p82"/>
            <p:cNvSpPr/>
            <p:nvPr/>
          </p:nvSpPr>
          <p:spPr>
            <a:xfrm>
              <a:off x="1310075" y="3980250"/>
              <a:ext cx="297750" cy="297525"/>
            </a:xfrm>
            <a:custGeom>
              <a:avLst/>
              <a:gdLst/>
              <a:ahLst/>
              <a:cxnLst/>
              <a:rect l="l" t="t" r="r" b="b"/>
              <a:pathLst>
                <a:path w="11910" h="11901" extrusionOk="0">
                  <a:moveTo>
                    <a:pt x="3844" y="4946"/>
                  </a:moveTo>
                  <a:cubicBezTo>
                    <a:pt x="4033" y="4946"/>
                    <a:pt x="4190" y="5104"/>
                    <a:pt x="4190" y="5293"/>
                  </a:cubicBezTo>
                  <a:lnTo>
                    <a:pt x="4190" y="6679"/>
                  </a:lnTo>
                  <a:cubicBezTo>
                    <a:pt x="4190" y="6868"/>
                    <a:pt x="4033" y="7026"/>
                    <a:pt x="3844" y="7026"/>
                  </a:cubicBezTo>
                  <a:lnTo>
                    <a:pt x="2458" y="7026"/>
                  </a:lnTo>
                  <a:cubicBezTo>
                    <a:pt x="2269" y="7026"/>
                    <a:pt x="2111" y="6868"/>
                    <a:pt x="2111" y="6679"/>
                  </a:cubicBezTo>
                  <a:lnTo>
                    <a:pt x="2111" y="5293"/>
                  </a:lnTo>
                  <a:cubicBezTo>
                    <a:pt x="2111" y="5104"/>
                    <a:pt x="2269" y="4946"/>
                    <a:pt x="2458" y="4946"/>
                  </a:cubicBezTo>
                  <a:close/>
                  <a:moveTo>
                    <a:pt x="6616" y="3560"/>
                  </a:moveTo>
                  <a:cubicBezTo>
                    <a:pt x="6837" y="3560"/>
                    <a:pt x="6994" y="3718"/>
                    <a:pt x="6994" y="3907"/>
                  </a:cubicBezTo>
                  <a:lnTo>
                    <a:pt x="6994" y="6679"/>
                  </a:lnTo>
                  <a:cubicBezTo>
                    <a:pt x="6994" y="6868"/>
                    <a:pt x="6837" y="7026"/>
                    <a:pt x="6616" y="7026"/>
                  </a:cubicBezTo>
                  <a:lnTo>
                    <a:pt x="5262" y="7026"/>
                  </a:lnTo>
                  <a:cubicBezTo>
                    <a:pt x="5041" y="7026"/>
                    <a:pt x="4884" y="6868"/>
                    <a:pt x="4884" y="6679"/>
                  </a:cubicBezTo>
                  <a:lnTo>
                    <a:pt x="4884" y="3907"/>
                  </a:lnTo>
                  <a:cubicBezTo>
                    <a:pt x="4884" y="3718"/>
                    <a:pt x="5041" y="3560"/>
                    <a:pt x="5262" y="3560"/>
                  </a:cubicBezTo>
                  <a:close/>
                  <a:moveTo>
                    <a:pt x="9389" y="2174"/>
                  </a:moveTo>
                  <a:cubicBezTo>
                    <a:pt x="9578" y="2174"/>
                    <a:pt x="9735" y="2331"/>
                    <a:pt x="9735" y="2520"/>
                  </a:cubicBezTo>
                  <a:lnTo>
                    <a:pt x="9735" y="6679"/>
                  </a:lnTo>
                  <a:cubicBezTo>
                    <a:pt x="9735" y="6868"/>
                    <a:pt x="9578" y="7026"/>
                    <a:pt x="9389" y="7026"/>
                  </a:cubicBezTo>
                  <a:lnTo>
                    <a:pt x="8003" y="7026"/>
                  </a:lnTo>
                  <a:cubicBezTo>
                    <a:pt x="7813" y="7026"/>
                    <a:pt x="7656" y="6868"/>
                    <a:pt x="7656" y="6679"/>
                  </a:cubicBezTo>
                  <a:lnTo>
                    <a:pt x="7656" y="2520"/>
                  </a:lnTo>
                  <a:cubicBezTo>
                    <a:pt x="7656" y="2331"/>
                    <a:pt x="7813" y="2174"/>
                    <a:pt x="8003" y="2174"/>
                  </a:cubicBezTo>
                  <a:close/>
                  <a:moveTo>
                    <a:pt x="5577" y="8412"/>
                  </a:moveTo>
                  <a:lnTo>
                    <a:pt x="5577" y="9105"/>
                  </a:lnTo>
                  <a:lnTo>
                    <a:pt x="5167" y="9105"/>
                  </a:lnTo>
                  <a:lnTo>
                    <a:pt x="5451" y="8412"/>
                  </a:lnTo>
                  <a:close/>
                  <a:moveTo>
                    <a:pt x="6396" y="8412"/>
                  </a:moveTo>
                  <a:lnTo>
                    <a:pt x="6679" y="9105"/>
                  </a:lnTo>
                  <a:lnTo>
                    <a:pt x="6270" y="9105"/>
                  </a:lnTo>
                  <a:lnTo>
                    <a:pt x="6270" y="8412"/>
                  </a:lnTo>
                  <a:close/>
                  <a:moveTo>
                    <a:pt x="5955" y="0"/>
                  </a:moveTo>
                  <a:cubicBezTo>
                    <a:pt x="5766" y="0"/>
                    <a:pt x="5608" y="158"/>
                    <a:pt x="5608" y="378"/>
                  </a:cubicBezTo>
                  <a:lnTo>
                    <a:pt x="5608" y="725"/>
                  </a:lnTo>
                  <a:lnTo>
                    <a:pt x="347" y="725"/>
                  </a:lnTo>
                  <a:cubicBezTo>
                    <a:pt x="158" y="725"/>
                    <a:pt x="0" y="882"/>
                    <a:pt x="0" y="1071"/>
                  </a:cubicBezTo>
                  <a:cubicBezTo>
                    <a:pt x="0" y="1260"/>
                    <a:pt x="158" y="1418"/>
                    <a:pt x="347" y="1418"/>
                  </a:cubicBezTo>
                  <a:lnTo>
                    <a:pt x="725" y="1418"/>
                  </a:lnTo>
                  <a:lnTo>
                    <a:pt x="725" y="7719"/>
                  </a:lnTo>
                  <a:lnTo>
                    <a:pt x="378" y="7719"/>
                  </a:lnTo>
                  <a:cubicBezTo>
                    <a:pt x="158" y="7719"/>
                    <a:pt x="0" y="7876"/>
                    <a:pt x="0" y="8097"/>
                  </a:cubicBezTo>
                  <a:cubicBezTo>
                    <a:pt x="0" y="8286"/>
                    <a:pt x="158" y="8443"/>
                    <a:pt x="378" y="8443"/>
                  </a:cubicBezTo>
                  <a:lnTo>
                    <a:pt x="4726" y="8443"/>
                  </a:lnTo>
                  <a:lnTo>
                    <a:pt x="3560" y="11436"/>
                  </a:lnTo>
                  <a:cubicBezTo>
                    <a:pt x="3466" y="11625"/>
                    <a:pt x="3560" y="11814"/>
                    <a:pt x="3749" y="11877"/>
                  </a:cubicBezTo>
                  <a:cubicBezTo>
                    <a:pt x="3788" y="11893"/>
                    <a:pt x="3831" y="11901"/>
                    <a:pt x="3876" y="11901"/>
                  </a:cubicBezTo>
                  <a:cubicBezTo>
                    <a:pt x="4016" y="11901"/>
                    <a:pt x="4167" y="11824"/>
                    <a:pt x="4190" y="11657"/>
                  </a:cubicBezTo>
                  <a:lnTo>
                    <a:pt x="4947" y="9830"/>
                  </a:lnTo>
                  <a:lnTo>
                    <a:pt x="5608" y="9830"/>
                  </a:lnTo>
                  <a:lnTo>
                    <a:pt x="5608" y="10838"/>
                  </a:lnTo>
                  <a:cubicBezTo>
                    <a:pt x="5608" y="11027"/>
                    <a:pt x="5766" y="11184"/>
                    <a:pt x="5955" y="11184"/>
                  </a:cubicBezTo>
                  <a:cubicBezTo>
                    <a:pt x="6144" y="11184"/>
                    <a:pt x="6301" y="11027"/>
                    <a:pt x="6301" y="10838"/>
                  </a:cubicBezTo>
                  <a:lnTo>
                    <a:pt x="6301" y="9830"/>
                  </a:lnTo>
                  <a:lnTo>
                    <a:pt x="6994" y="9830"/>
                  </a:lnTo>
                  <a:lnTo>
                    <a:pt x="7719" y="11657"/>
                  </a:lnTo>
                  <a:cubicBezTo>
                    <a:pt x="7791" y="11824"/>
                    <a:pt x="7916" y="11901"/>
                    <a:pt x="8042" y="11901"/>
                  </a:cubicBezTo>
                  <a:cubicBezTo>
                    <a:pt x="8082" y="11901"/>
                    <a:pt x="8122" y="11893"/>
                    <a:pt x="8160" y="11877"/>
                  </a:cubicBezTo>
                  <a:cubicBezTo>
                    <a:pt x="8349" y="11783"/>
                    <a:pt x="8444" y="11594"/>
                    <a:pt x="8349" y="11436"/>
                  </a:cubicBezTo>
                  <a:lnTo>
                    <a:pt x="7183" y="8443"/>
                  </a:lnTo>
                  <a:lnTo>
                    <a:pt x="11531" y="8443"/>
                  </a:lnTo>
                  <a:cubicBezTo>
                    <a:pt x="11752" y="8443"/>
                    <a:pt x="11909" y="8286"/>
                    <a:pt x="11909" y="8097"/>
                  </a:cubicBezTo>
                  <a:cubicBezTo>
                    <a:pt x="11909" y="7876"/>
                    <a:pt x="11752" y="7719"/>
                    <a:pt x="11531" y="7719"/>
                  </a:cubicBezTo>
                  <a:lnTo>
                    <a:pt x="11185" y="7719"/>
                  </a:lnTo>
                  <a:lnTo>
                    <a:pt x="11185" y="1418"/>
                  </a:lnTo>
                  <a:lnTo>
                    <a:pt x="11531" y="1418"/>
                  </a:lnTo>
                  <a:cubicBezTo>
                    <a:pt x="11752" y="1418"/>
                    <a:pt x="11909" y="1260"/>
                    <a:pt x="11909" y="1071"/>
                  </a:cubicBezTo>
                  <a:cubicBezTo>
                    <a:pt x="11909" y="882"/>
                    <a:pt x="11752" y="725"/>
                    <a:pt x="11531" y="725"/>
                  </a:cubicBezTo>
                  <a:lnTo>
                    <a:pt x="6301" y="725"/>
                  </a:lnTo>
                  <a:lnTo>
                    <a:pt x="6301" y="378"/>
                  </a:lnTo>
                  <a:cubicBezTo>
                    <a:pt x="6301" y="158"/>
                    <a:pt x="6144" y="0"/>
                    <a:pt x="5955"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82"/>
            <p:cNvSpPr/>
            <p:nvPr/>
          </p:nvSpPr>
          <p:spPr>
            <a:xfrm>
              <a:off x="1449475" y="4086575"/>
              <a:ext cx="17350" cy="52000"/>
            </a:xfrm>
            <a:custGeom>
              <a:avLst/>
              <a:gdLst/>
              <a:ahLst/>
              <a:cxnLst/>
              <a:rect l="l" t="t" r="r" b="b"/>
              <a:pathLst>
                <a:path w="694" h="2080" extrusionOk="0">
                  <a:moveTo>
                    <a:pt x="1" y="0"/>
                  </a:moveTo>
                  <a:lnTo>
                    <a:pt x="1" y="2080"/>
                  </a:lnTo>
                  <a:lnTo>
                    <a:pt x="694" y="2080"/>
                  </a:lnTo>
                  <a:lnTo>
                    <a:pt x="694"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82"/>
            <p:cNvSpPr/>
            <p:nvPr/>
          </p:nvSpPr>
          <p:spPr>
            <a:xfrm>
              <a:off x="1380175" y="4121225"/>
              <a:ext cx="17350" cy="17350"/>
            </a:xfrm>
            <a:custGeom>
              <a:avLst/>
              <a:gdLst/>
              <a:ahLst/>
              <a:cxnLst/>
              <a:rect l="l" t="t" r="r" b="b"/>
              <a:pathLst>
                <a:path w="694" h="694" extrusionOk="0">
                  <a:moveTo>
                    <a:pt x="0" y="0"/>
                  </a:moveTo>
                  <a:lnTo>
                    <a:pt x="0" y="694"/>
                  </a:lnTo>
                  <a:lnTo>
                    <a:pt x="693" y="694"/>
                  </a:lnTo>
                  <a:lnTo>
                    <a:pt x="693"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82"/>
            <p:cNvSpPr/>
            <p:nvPr/>
          </p:nvSpPr>
          <p:spPr>
            <a:xfrm>
              <a:off x="1518800" y="4051925"/>
              <a:ext cx="18125" cy="86650"/>
            </a:xfrm>
            <a:custGeom>
              <a:avLst/>
              <a:gdLst/>
              <a:ahLst/>
              <a:cxnLst/>
              <a:rect l="l" t="t" r="r" b="b"/>
              <a:pathLst>
                <a:path w="725" h="3466" extrusionOk="0">
                  <a:moveTo>
                    <a:pt x="0" y="0"/>
                  </a:moveTo>
                  <a:lnTo>
                    <a:pt x="0" y="3466"/>
                  </a:lnTo>
                  <a:lnTo>
                    <a:pt x="725" y="3466"/>
                  </a:lnTo>
                  <a:lnTo>
                    <a:pt x="725"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90" name="Google Shape;1290;p82"/>
          <p:cNvSpPr txBox="1"/>
          <p:nvPr/>
        </p:nvSpPr>
        <p:spPr>
          <a:xfrm>
            <a:off x="1357875" y="1237650"/>
            <a:ext cx="5009100" cy="2668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500">
                <a:solidFill>
                  <a:schemeClr val="dk1"/>
                </a:solidFill>
                <a:latin typeface="Pacifico"/>
                <a:ea typeface="Pacifico"/>
                <a:cs typeface="Pacifico"/>
                <a:sym typeface="Pacifico"/>
              </a:rPr>
              <a:t>Insights </a:t>
            </a:r>
            <a:endParaRPr sz="7500">
              <a:solidFill>
                <a:schemeClr val="dk1"/>
              </a:solidFill>
              <a:latin typeface="Pacifico"/>
              <a:ea typeface="Pacifico"/>
              <a:cs typeface="Pacifico"/>
              <a:sym typeface="Pacifico"/>
            </a:endParaRPr>
          </a:p>
          <a:p>
            <a:pPr marL="0" lvl="0" indent="0" algn="l" rtl="0">
              <a:spcBef>
                <a:spcPts val="0"/>
              </a:spcBef>
              <a:spcAft>
                <a:spcPts val="0"/>
              </a:spcAft>
              <a:buNone/>
            </a:pPr>
            <a:r>
              <a:rPr lang="en" sz="7500">
                <a:solidFill>
                  <a:schemeClr val="dk1"/>
                </a:solidFill>
                <a:latin typeface="Pacifico"/>
                <a:ea typeface="Pacifico"/>
                <a:cs typeface="Pacifico"/>
                <a:sym typeface="Pacifico"/>
              </a:rPr>
              <a:t>&amp; Needs</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294"/>
        <p:cNvGrpSpPr/>
        <p:nvPr/>
      </p:nvGrpSpPr>
      <p:grpSpPr>
        <a:xfrm>
          <a:off x="0" y="0"/>
          <a:ext cx="0" cy="0"/>
          <a:chOff x="0" y="0"/>
          <a:chExt cx="0" cy="0"/>
        </a:xfrm>
      </p:grpSpPr>
      <p:sp>
        <p:nvSpPr>
          <p:cNvPr id="1295" name="Google Shape;1295;p83"/>
          <p:cNvSpPr/>
          <p:nvPr/>
        </p:nvSpPr>
        <p:spPr>
          <a:xfrm rot="1770962">
            <a:off x="2398078" y="654139"/>
            <a:ext cx="4347850" cy="3835215"/>
          </a:xfrm>
          <a:custGeom>
            <a:avLst/>
            <a:gdLst/>
            <a:ahLst/>
            <a:cxnLst/>
            <a:rect l="l" t="t" r="r" b="b"/>
            <a:pathLst>
              <a:path w="20123" h="20877" extrusionOk="0">
                <a:moveTo>
                  <a:pt x="10964" y="0"/>
                </a:moveTo>
                <a:cubicBezTo>
                  <a:pt x="10633" y="0"/>
                  <a:pt x="10301" y="19"/>
                  <a:pt x="9970" y="57"/>
                </a:cubicBezTo>
                <a:cubicBezTo>
                  <a:pt x="7113" y="452"/>
                  <a:pt x="4620" y="2245"/>
                  <a:pt x="2918" y="4586"/>
                </a:cubicBezTo>
                <a:cubicBezTo>
                  <a:pt x="1003" y="7230"/>
                  <a:pt x="0" y="10422"/>
                  <a:pt x="122" y="13674"/>
                </a:cubicBezTo>
                <a:cubicBezTo>
                  <a:pt x="122" y="15224"/>
                  <a:pt x="487" y="16774"/>
                  <a:pt x="1247" y="18142"/>
                </a:cubicBezTo>
                <a:cubicBezTo>
                  <a:pt x="2006" y="19510"/>
                  <a:pt x="3313" y="20483"/>
                  <a:pt x="4864" y="20817"/>
                </a:cubicBezTo>
                <a:cubicBezTo>
                  <a:pt x="5114" y="20858"/>
                  <a:pt x="5364" y="20876"/>
                  <a:pt x="5614" y="20876"/>
                </a:cubicBezTo>
                <a:cubicBezTo>
                  <a:pt x="6851" y="20876"/>
                  <a:pt x="8077" y="20421"/>
                  <a:pt x="9241" y="19966"/>
                </a:cubicBezTo>
                <a:lnTo>
                  <a:pt x="14864" y="17777"/>
                </a:lnTo>
                <a:cubicBezTo>
                  <a:pt x="15806" y="17473"/>
                  <a:pt x="16657" y="17018"/>
                  <a:pt x="17417" y="16410"/>
                </a:cubicBezTo>
                <a:lnTo>
                  <a:pt x="17447" y="16410"/>
                </a:lnTo>
                <a:cubicBezTo>
                  <a:pt x="19393" y="14616"/>
                  <a:pt x="20122" y="11090"/>
                  <a:pt x="19849" y="8537"/>
                </a:cubicBezTo>
                <a:cubicBezTo>
                  <a:pt x="19575" y="5832"/>
                  <a:pt x="18238" y="3188"/>
                  <a:pt x="15988" y="1577"/>
                </a:cubicBezTo>
                <a:cubicBezTo>
                  <a:pt x="14526" y="550"/>
                  <a:pt x="12760" y="0"/>
                  <a:pt x="109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83"/>
          <p:cNvSpPr txBox="1"/>
          <p:nvPr/>
        </p:nvSpPr>
        <p:spPr>
          <a:xfrm>
            <a:off x="3139225" y="1239600"/>
            <a:ext cx="3223500" cy="2664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800" b="1">
                <a:solidFill>
                  <a:schemeClr val="accent6"/>
                </a:solidFill>
                <a:latin typeface="Sarabun"/>
                <a:ea typeface="Sarabun"/>
                <a:cs typeface="Sarabun"/>
                <a:sym typeface="Sarabun"/>
              </a:rPr>
              <a:t>“I think it’s important to keep the earth healthy so we can live on it longer”</a:t>
            </a:r>
            <a:endParaRPr sz="2800" b="1">
              <a:solidFill>
                <a:schemeClr val="accent6"/>
              </a:solidFill>
              <a:latin typeface="Sarabun"/>
              <a:ea typeface="Sarabun"/>
              <a:cs typeface="Sarabun"/>
              <a:sym typeface="Sarabun"/>
            </a:endParaRPr>
          </a:p>
        </p:txBody>
      </p:sp>
      <p:sp>
        <p:nvSpPr>
          <p:cNvPr id="1297" name="Google Shape;1297;p83"/>
          <p:cNvSpPr/>
          <p:nvPr/>
        </p:nvSpPr>
        <p:spPr>
          <a:xfrm>
            <a:off x="8002700" y="268731"/>
            <a:ext cx="844367" cy="631716"/>
          </a:xfrm>
          <a:custGeom>
            <a:avLst/>
            <a:gdLst/>
            <a:ahLst/>
            <a:cxnLst/>
            <a:rect l="l" t="t" r="r" b="b"/>
            <a:pathLst>
              <a:path w="33025" h="38038" extrusionOk="0">
                <a:moveTo>
                  <a:pt x="11331" y="1"/>
                </a:moveTo>
                <a:cubicBezTo>
                  <a:pt x="9094" y="1"/>
                  <a:pt x="6880" y="807"/>
                  <a:pt x="5138" y="2662"/>
                </a:cubicBezTo>
                <a:cubicBezTo>
                  <a:pt x="267" y="7866"/>
                  <a:pt x="1" y="19340"/>
                  <a:pt x="2602" y="25411"/>
                </a:cubicBezTo>
                <a:cubicBezTo>
                  <a:pt x="5538" y="32016"/>
                  <a:pt x="11609" y="36686"/>
                  <a:pt x="18714" y="37854"/>
                </a:cubicBezTo>
                <a:cubicBezTo>
                  <a:pt x="19549" y="37973"/>
                  <a:pt x="20402" y="38037"/>
                  <a:pt x="21255" y="38037"/>
                </a:cubicBezTo>
                <a:cubicBezTo>
                  <a:pt x="24219" y="38037"/>
                  <a:pt x="27179" y="37261"/>
                  <a:pt x="29355" y="35319"/>
                </a:cubicBezTo>
                <a:cubicBezTo>
                  <a:pt x="32157" y="32783"/>
                  <a:pt x="33024" y="28047"/>
                  <a:pt x="30556" y="25211"/>
                </a:cubicBezTo>
                <a:cubicBezTo>
                  <a:pt x="28187" y="22509"/>
                  <a:pt x="23651" y="22176"/>
                  <a:pt x="21883" y="19074"/>
                </a:cubicBezTo>
                <a:cubicBezTo>
                  <a:pt x="20282" y="16272"/>
                  <a:pt x="21783" y="12769"/>
                  <a:pt x="21683" y="9533"/>
                </a:cubicBezTo>
                <a:cubicBezTo>
                  <a:pt x="21544" y="4103"/>
                  <a:pt x="16378" y="1"/>
                  <a:pt x="11331" y="1"/>
                </a:cubicBezTo>
                <a:close/>
              </a:path>
            </a:pathLst>
          </a:custGeom>
          <a:solidFill>
            <a:srgbClr val="FF5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83"/>
          <p:cNvSpPr/>
          <p:nvPr/>
        </p:nvSpPr>
        <p:spPr>
          <a:xfrm>
            <a:off x="8281076" y="87225"/>
            <a:ext cx="718127" cy="994623"/>
          </a:xfrm>
          <a:custGeom>
            <a:avLst/>
            <a:gdLst/>
            <a:ahLst/>
            <a:cxnLst/>
            <a:rect l="l" t="t" r="r" b="b"/>
            <a:pathLst>
              <a:path w="42008" h="48032" extrusionOk="0">
                <a:moveTo>
                  <a:pt x="10404" y="0"/>
                </a:moveTo>
                <a:cubicBezTo>
                  <a:pt x="8409" y="0"/>
                  <a:pt x="6434" y="413"/>
                  <a:pt x="4469" y="1344"/>
                </a:cubicBezTo>
                <a:cubicBezTo>
                  <a:pt x="1855" y="2560"/>
                  <a:pt x="700" y="4657"/>
                  <a:pt x="335" y="7332"/>
                </a:cubicBezTo>
                <a:cubicBezTo>
                  <a:pt x="1" y="9824"/>
                  <a:pt x="761" y="12073"/>
                  <a:pt x="1855" y="14262"/>
                </a:cubicBezTo>
                <a:cubicBezTo>
                  <a:pt x="3283" y="17119"/>
                  <a:pt x="5381" y="19490"/>
                  <a:pt x="7721" y="21648"/>
                </a:cubicBezTo>
                <a:cubicBezTo>
                  <a:pt x="8572" y="22438"/>
                  <a:pt x="8815" y="23198"/>
                  <a:pt x="8420" y="24353"/>
                </a:cubicBezTo>
                <a:cubicBezTo>
                  <a:pt x="7326" y="27636"/>
                  <a:pt x="6171" y="30949"/>
                  <a:pt x="5685" y="34414"/>
                </a:cubicBezTo>
                <a:cubicBezTo>
                  <a:pt x="5442" y="36086"/>
                  <a:pt x="5472" y="37818"/>
                  <a:pt x="5776" y="39490"/>
                </a:cubicBezTo>
                <a:cubicBezTo>
                  <a:pt x="6323" y="42165"/>
                  <a:pt x="7964" y="44019"/>
                  <a:pt x="10335" y="45265"/>
                </a:cubicBezTo>
                <a:cubicBezTo>
                  <a:pt x="14074" y="47241"/>
                  <a:pt x="18117" y="47910"/>
                  <a:pt x="23071" y="48031"/>
                </a:cubicBezTo>
                <a:cubicBezTo>
                  <a:pt x="24287" y="47879"/>
                  <a:pt x="26293" y="47727"/>
                  <a:pt x="28238" y="47363"/>
                </a:cubicBezTo>
                <a:cubicBezTo>
                  <a:pt x="33862" y="46451"/>
                  <a:pt x="37935" y="43472"/>
                  <a:pt x="40245" y="38183"/>
                </a:cubicBezTo>
                <a:cubicBezTo>
                  <a:pt x="42008" y="34201"/>
                  <a:pt x="41825" y="30432"/>
                  <a:pt x="39333" y="26815"/>
                </a:cubicBezTo>
                <a:cubicBezTo>
                  <a:pt x="38786" y="25995"/>
                  <a:pt x="38208" y="25174"/>
                  <a:pt x="37600" y="24414"/>
                </a:cubicBezTo>
                <a:cubicBezTo>
                  <a:pt x="37266" y="23988"/>
                  <a:pt x="37144" y="23411"/>
                  <a:pt x="37266" y="22833"/>
                </a:cubicBezTo>
                <a:cubicBezTo>
                  <a:pt x="37448" y="21922"/>
                  <a:pt x="37539" y="20979"/>
                  <a:pt x="37479" y="20037"/>
                </a:cubicBezTo>
                <a:cubicBezTo>
                  <a:pt x="37114" y="17058"/>
                  <a:pt x="35776" y="14232"/>
                  <a:pt x="33679" y="12073"/>
                </a:cubicBezTo>
                <a:cubicBezTo>
                  <a:pt x="28633" y="6602"/>
                  <a:pt x="22159" y="2651"/>
                  <a:pt x="15016" y="675"/>
                </a:cubicBezTo>
                <a:cubicBezTo>
                  <a:pt x="13463" y="241"/>
                  <a:pt x="11928" y="0"/>
                  <a:pt x="104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99" name="Google Shape;1299;p83"/>
          <p:cNvGrpSpPr/>
          <p:nvPr/>
        </p:nvGrpSpPr>
        <p:grpSpPr>
          <a:xfrm>
            <a:off x="8250460" y="402502"/>
            <a:ext cx="405000" cy="364468"/>
            <a:chOff x="1310075" y="3980250"/>
            <a:chExt cx="297750" cy="297525"/>
          </a:xfrm>
        </p:grpSpPr>
        <p:sp>
          <p:nvSpPr>
            <p:cNvPr id="1300" name="Google Shape;1300;p83"/>
            <p:cNvSpPr/>
            <p:nvPr/>
          </p:nvSpPr>
          <p:spPr>
            <a:xfrm>
              <a:off x="1310075" y="3980250"/>
              <a:ext cx="297750" cy="297525"/>
            </a:xfrm>
            <a:custGeom>
              <a:avLst/>
              <a:gdLst/>
              <a:ahLst/>
              <a:cxnLst/>
              <a:rect l="l" t="t" r="r" b="b"/>
              <a:pathLst>
                <a:path w="11910" h="11901" extrusionOk="0">
                  <a:moveTo>
                    <a:pt x="3844" y="4946"/>
                  </a:moveTo>
                  <a:cubicBezTo>
                    <a:pt x="4033" y="4946"/>
                    <a:pt x="4190" y="5104"/>
                    <a:pt x="4190" y="5293"/>
                  </a:cubicBezTo>
                  <a:lnTo>
                    <a:pt x="4190" y="6679"/>
                  </a:lnTo>
                  <a:cubicBezTo>
                    <a:pt x="4190" y="6868"/>
                    <a:pt x="4033" y="7026"/>
                    <a:pt x="3844" y="7026"/>
                  </a:cubicBezTo>
                  <a:lnTo>
                    <a:pt x="2458" y="7026"/>
                  </a:lnTo>
                  <a:cubicBezTo>
                    <a:pt x="2269" y="7026"/>
                    <a:pt x="2111" y="6868"/>
                    <a:pt x="2111" y="6679"/>
                  </a:cubicBezTo>
                  <a:lnTo>
                    <a:pt x="2111" y="5293"/>
                  </a:lnTo>
                  <a:cubicBezTo>
                    <a:pt x="2111" y="5104"/>
                    <a:pt x="2269" y="4946"/>
                    <a:pt x="2458" y="4946"/>
                  </a:cubicBezTo>
                  <a:close/>
                  <a:moveTo>
                    <a:pt x="6616" y="3560"/>
                  </a:moveTo>
                  <a:cubicBezTo>
                    <a:pt x="6837" y="3560"/>
                    <a:pt x="6994" y="3718"/>
                    <a:pt x="6994" y="3907"/>
                  </a:cubicBezTo>
                  <a:lnTo>
                    <a:pt x="6994" y="6679"/>
                  </a:lnTo>
                  <a:cubicBezTo>
                    <a:pt x="6994" y="6868"/>
                    <a:pt x="6837" y="7026"/>
                    <a:pt x="6616" y="7026"/>
                  </a:cubicBezTo>
                  <a:lnTo>
                    <a:pt x="5262" y="7026"/>
                  </a:lnTo>
                  <a:cubicBezTo>
                    <a:pt x="5041" y="7026"/>
                    <a:pt x="4884" y="6868"/>
                    <a:pt x="4884" y="6679"/>
                  </a:cubicBezTo>
                  <a:lnTo>
                    <a:pt x="4884" y="3907"/>
                  </a:lnTo>
                  <a:cubicBezTo>
                    <a:pt x="4884" y="3718"/>
                    <a:pt x="5041" y="3560"/>
                    <a:pt x="5262" y="3560"/>
                  </a:cubicBezTo>
                  <a:close/>
                  <a:moveTo>
                    <a:pt x="9389" y="2174"/>
                  </a:moveTo>
                  <a:cubicBezTo>
                    <a:pt x="9578" y="2174"/>
                    <a:pt x="9735" y="2331"/>
                    <a:pt x="9735" y="2520"/>
                  </a:cubicBezTo>
                  <a:lnTo>
                    <a:pt x="9735" y="6679"/>
                  </a:lnTo>
                  <a:cubicBezTo>
                    <a:pt x="9735" y="6868"/>
                    <a:pt x="9578" y="7026"/>
                    <a:pt x="9389" y="7026"/>
                  </a:cubicBezTo>
                  <a:lnTo>
                    <a:pt x="8003" y="7026"/>
                  </a:lnTo>
                  <a:cubicBezTo>
                    <a:pt x="7813" y="7026"/>
                    <a:pt x="7656" y="6868"/>
                    <a:pt x="7656" y="6679"/>
                  </a:cubicBezTo>
                  <a:lnTo>
                    <a:pt x="7656" y="2520"/>
                  </a:lnTo>
                  <a:cubicBezTo>
                    <a:pt x="7656" y="2331"/>
                    <a:pt x="7813" y="2174"/>
                    <a:pt x="8003" y="2174"/>
                  </a:cubicBezTo>
                  <a:close/>
                  <a:moveTo>
                    <a:pt x="5577" y="8412"/>
                  </a:moveTo>
                  <a:lnTo>
                    <a:pt x="5577" y="9105"/>
                  </a:lnTo>
                  <a:lnTo>
                    <a:pt x="5167" y="9105"/>
                  </a:lnTo>
                  <a:lnTo>
                    <a:pt x="5451" y="8412"/>
                  </a:lnTo>
                  <a:close/>
                  <a:moveTo>
                    <a:pt x="6396" y="8412"/>
                  </a:moveTo>
                  <a:lnTo>
                    <a:pt x="6679" y="9105"/>
                  </a:lnTo>
                  <a:lnTo>
                    <a:pt x="6270" y="9105"/>
                  </a:lnTo>
                  <a:lnTo>
                    <a:pt x="6270" y="8412"/>
                  </a:lnTo>
                  <a:close/>
                  <a:moveTo>
                    <a:pt x="5955" y="0"/>
                  </a:moveTo>
                  <a:cubicBezTo>
                    <a:pt x="5766" y="0"/>
                    <a:pt x="5608" y="158"/>
                    <a:pt x="5608" y="378"/>
                  </a:cubicBezTo>
                  <a:lnTo>
                    <a:pt x="5608" y="725"/>
                  </a:lnTo>
                  <a:lnTo>
                    <a:pt x="347" y="725"/>
                  </a:lnTo>
                  <a:cubicBezTo>
                    <a:pt x="158" y="725"/>
                    <a:pt x="0" y="882"/>
                    <a:pt x="0" y="1071"/>
                  </a:cubicBezTo>
                  <a:cubicBezTo>
                    <a:pt x="0" y="1260"/>
                    <a:pt x="158" y="1418"/>
                    <a:pt x="347" y="1418"/>
                  </a:cubicBezTo>
                  <a:lnTo>
                    <a:pt x="725" y="1418"/>
                  </a:lnTo>
                  <a:lnTo>
                    <a:pt x="725" y="7719"/>
                  </a:lnTo>
                  <a:lnTo>
                    <a:pt x="378" y="7719"/>
                  </a:lnTo>
                  <a:cubicBezTo>
                    <a:pt x="158" y="7719"/>
                    <a:pt x="0" y="7876"/>
                    <a:pt x="0" y="8097"/>
                  </a:cubicBezTo>
                  <a:cubicBezTo>
                    <a:pt x="0" y="8286"/>
                    <a:pt x="158" y="8443"/>
                    <a:pt x="378" y="8443"/>
                  </a:cubicBezTo>
                  <a:lnTo>
                    <a:pt x="4726" y="8443"/>
                  </a:lnTo>
                  <a:lnTo>
                    <a:pt x="3560" y="11436"/>
                  </a:lnTo>
                  <a:cubicBezTo>
                    <a:pt x="3466" y="11625"/>
                    <a:pt x="3560" y="11814"/>
                    <a:pt x="3749" y="11877"/>
                  </a:cubicBezTo>
                  <a:cubicBezTo>
                    <a:pt x="3788" y="11893"/>
                    <a:pt x="3831" y="11901"/>
                    <a:pt x="3876" y="11901"/>
                  </a:cubicBezTo>
                  <a:cubicBezTo>
                    <a:pt x="4016" y="11901"/>
                    <a:pt x="4167" y="11824"/>
                    <a:pt x="4190" y="11657"/>
                  </a:cubicBezTo>
                  <a:lnTo>
                    <a:pt x="4947" y="9830"/>
                  </a:lnTo>
                  <a:lnTo>
                    <a:pt x="5608" y="9830"/>
                  </a:lnTo>
                  <a:lnTo>
                    <a:pt x="5608" y="10838"/>
                  </a:lnTo>
                  <a:cubicBezTo>
                    <a:pt x="5608" y="11027"/>
                    <a:pt x="5766" y="11184"/>
                    <a:pt x="5955" y="11184"/>
                  </a:cubicBezTo>
                  <a:cubicBezTo>
                    <a:pt x="6144" y="11184"/>
                    <a:pt x="6301" y="11027"/>
                    <a:pt x="6301" y="10838"/>
                  </a:cubicBezTo>
                  <a:lnTo>
                    <a:pt x="6301" y="9830"/>
                  </a:lnTo>
                  <a:lnTo>
                    <a:pt x="6994" y="9830"/>
                  </a:lnTo>
                  <a:lnTo>
                    <a:pt x="7719" y="11657"/>
                  </a:lnTo>
                  <a:cubicBezTo>
                    <a:pt x="7791" y="11824"/>
                    <a:pt x="7916" y="11901"/>
                    <a:pt x="8042" y="11901"/>
                  </a:cubicBezTo>
                  <a:cubicBezTo>
                    <a:pt x="8082" y="11901"/>
                    <a:pt x="8122" y="11893"/>
                    <a:pt x="8160" y="11877"/>
                  </a:cubicBezTo>
                  <a:cubicBezTo>
                    <a:pt x="8349" y="11783"/>
                    <a:pt x="8444" y="11594"/>
                    <a:pt x="8349" y="11436"/>
                  </a:cubicBezTo>
                  <a:lnTo>
                    <a:pt x="7183" y="8443"/>
                  </a:lnTo>
                  <a:lnTo>
                    <a:pt x="11531" y="8443"/>
                  </a:lnTo>
                  <a:cubicBezTo>
                    <a:pt x="11752" y="8443"/>
                    <a:pt x="11909" y="8286"/>
                    <a:pt x="11909" y="8097"/>
                  </a:cubicBezTo>
                  <a:cubicBezTo>
                    <a:pt x="11909" y="7876"/>
                    <a:pt x="11752" y="7719"/>
                    <a:pt x="11531" y="7719"/>
                  </a:cubicBezTo>
                  <a:lnTo>
                    <a:pt x="11185" y="7719"/>
                  </a:lnTo>
                  <a:lnTo>
                    <a:pt x="11185" y="1418"/>
                  </a:lnTo>
                  <a:lnTo>
                    <a:pt x="11531" y="1418"/>
                  </a:lnTo>
                  <a:cubicBezTo>
                    <a:pt x="11752" y="1418"/>
                    <a:pt x="11909" y="1260"/>
                    <a:pt x="11909" y="1071"/>
                  </a:cubicBezTo>
                  <a:cubicBezTo>
                    <a:pt x="11909" y="882"/>
                    <a:pt x="11752" y="725"/>
                    <a:pt x="11531" y="725"/>
                  </a:cubicBezTo>
                  <a:lnTo>
                    <a:pt x="6301" y="725"/>
                  </a:lnTo>
                  <a:lnTo>
                    <a:pt x="6301" y="378"/>
                  </a:lnTo>
                  <a:cubicBezTo>
                    <a:pt x="6301" y="158"/>
                    <a:pt x="6144" y="0"/>
                    <a:pt x="5955"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83"/>
            <p:cNvSpPr/>
            <p:nvPr/>
          </p:nvSpPr>
          <p:spPr>
            <a:xfrm>
              <a:off x="1449475" y="4086575"/>
              <a:ext cx="17350" cy="52000"/>
            </a:xfrm>
            <a:custGeom>
              <a:avLst/>
              <a:gdLst/>
              <a:ahLst/>
              <a:cxnLst/>
              <a:rect l="l" t="t" r="r" b="b"/>
              <a:pathLst>
                <a:path w="694" h="2080" extrusionOk="0">
                  <a:moveTo>
                    <a:pt x="1" y="0"/>
                  </a:moveTo>
                  <a:lnTo>
                    <a:pt x="1" y="2080"/>
                  </a:lnTo>
                  <a:lnTo>
                    <a:pt x="694" y="2080"/>
                  </a:lnTo>
                  <a:lnTo>
                    <a:pt x="694"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83"/>
            <p:cNvSpPr/>
            <p:nvPr/>
          </p:nvSpPr>
          <p:spPr>
            <a:xfrm>
              <a:off x="1380175" y="4121225"/>
              <a:ext cx="17350" cy="17350"/>
            </a:xfrm>
            <a:custGeom>
              <a:avLst/>
              <a:gdLst/>
              <a:ahLst/>
              <a:cxnLst/>
              <a:rect l="l" t="t" r="r" b="b"/>
              <a:pathLst>
                <a:path w="694" h="694" extrusionOk="0">
                  <a:moveTo>
                    <a:pt x="0" y="0"/>
                  </a:moveTo>
                  <a:lnTo>
                    <a:pt x="0" y="694"/>
                  </a:lnTo>
                  <a:lnTo>
                    <a:pt x="693" y="694"/>
                  </a:lnTo>
                  <a:lnTo>
                    <a:pt x="693"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83"/>
            <p:cNvSpPr/>
            <p:nvPr/>
          </p:nvSpPr>
          <p:spPr>
            <a:xfrm>
              <a:off x="1518800" y="4051925"/>
              <a:ext cx="18125" cy="86650"/>
            </a:xfrm>
            <a:custGeom>
              <a:avLst/>
              <a:gdLst/>
              <a:ahLst/>
              <a:cxnLst/>
              <a:rect l="l" t="t" r="r" b="b"/>
              <a:pathLst>
                <a:path w="725" h="3466" extrusionOk="0">
                  <a:moveTo>
                    <a:pt x="0" y="0"/>
                  </a:moveTo>
                  <a:lnTo>
                    <a:pt x="0" y="3466"/>
                  </a:lnTo>
                  <a:lnTo>
                    <a:pt x="725" y="3466"/>
                  </a:lnTo>
                  <a:lnTo>
                    <a:pt x="725"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307"/>
        <p:cNvGrpSpPr/>
        <p:nvPr/>
      </p:nvGrpSpPr>
      <p:grpSpPr>
        <a:xfrm>
          <a:off x="0" y="0"/>
          <a:ext cx="0" cy="0"/>
          <a:chOff x="0" y="0"/>
          <a:chExt cx="0" cy="0"/>
        </a:xfrm>
      </p:grpSpPr>
      <p:sp>
        <p:nvSpPr>
          <p:cNvPr id="1308" name="Google Shape;1308;p84"/>
          <p:cNvSpPr/>
          <p:nvPr/>
        </p:nvSpPr>
        <p:spPr>
          <a:xfrm rot="1770962">
            <a:off x="591578" y="654139"/>
            <a:ext cx="4347850" cy="3835215"/>
          </a:xfrm>
          <a:custGeom>
            <a:avLst/>
            <a:gdLst/>
            <a:ahLst/>
            <a:cxnLst/>
            <a:rect l="l" t="t" r="r" b="b"/>
            <a:pathLst>
              <a:path w="20123" h="20877" extrusionOk="0">
                <a:moveTo>
                  <a:pt x="10964" y="0"/>
                </a:moveTo>
                <a:cubicBezTo>
                  <a:pt x="10633" y="0"/>
                  <a:pt x="10301" y="19"/>
                  <a:pt x="9970" y="57"/>
                </a:cubicBezTo>
                <a:cubicBezTo>
                  <a:pt x="7113" y="452"/>
                  <a:pt x="4620" y="2245"/>
                  <a:pt x="2918" y="4586"/>
                </a:cubicBezTo>
                <a:cubicBezTo>
                  <a:pt x="1003" y="7230"/>
                  <a:pt x="0" y="10422"/>
                  <a:pt x="122" y="13674"/>
                </a:cubicBezTo>
                <a:cubicBezTo>
                  <a:pt x="122" y="15224"/>
                  <a:pt x="487" y="16774"/>
                  <a:pt x="1247" y="18142"/>
                </a:cubicBezTo>
                <a:cubicBezTo>
                  <a:pt x="2006" y="19510"/>
                  <a:pt x="3313" y="20483"/>
                  <a:pt x="4864" y="20817"/>
                </a:cubicBezTo>
                <a:cubicBezTo>
                  <a:pt x="5114" y="20858"/>
                  <a:pt x="5364" y="20876"/>
                  <a:pt x="5614" y="20876"/>
                </a:cubicBezTo>
                <a:cubicBezTo>
                  <a:pt x="6851" y="20876"/>
                  <a:pt x="8077" y="20421"/>
                  <a:pt x="9241" y="19966"/>
                </a:cubicBezTo>
                <a:lnTo>
                  <a:pt x="14864" y="17777"/>
                </a:lnTo>
                <a:cubicBezTo>
                  <a:pt x="15806" y="17473"/>
                  <a:pt x="16657" y="17018"/>
                  <a:pt x="17417" y="16410"/>
                </a:cubicBezTo>
                <a:lnTo>
                  <a:pt x="17447" y="16410"/>
                </a:lnTo>
                <a:cubicBezTo>
                  <a:pt x="19393" y="14616"/>
                  <a:pt x="20122" y="11090"/>
                  <a:pt x="19849" y="8537"/>
                </a:cubicBezTo>
                <a:cubicBezTo>
                  <a:pt x="19575" y="5832"/>
                  <a:pt x="18238" y="3188"/>
                  <a:pt x="15988" y="1577"/>
                </a:cubicBezTo>
                <a:cubicBezTo>
                  <a:pt x="14526" y="550"/>
                  <a:pt x="12760" y="0"/>
                  <a:pt x="109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84"/>
          <p:cNvSpPr txBox="1"/>
          <p:nvPr/>
        </p:nvSpPr>
        <p:spPr>
          <a:xfrm>
            <a:off x="1332725" y="1239600"/>
            <a:ext cx="3223500" cy="2664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800" b="1">
                <a:solidFill>
                  <a:schemeClr val="accent6"/>
                </a:solidFill>
                <a:latin typeface="Sarabun"/>
                <a:ea typeface="Sarabun"/>
                <a:cs typeface="Sarabun"/>
                <a:sym typeface="Sarabun"/>
              </a:rPr>
              <a:t>“I think it’s important to keep the earth healthy so we can live on it longer”</a:t>
            </a:r>
            <a:endParaRPr sz="2800" b="1">
              <a:solidFill>
                <a:schemeClr val="accent6"/>
              </a:solidFill>
              <a:latin typeface="Sarabun"/>
              <a:ea typeface="Sarabun"/>
              <a:cs typeface="Sarabun"/>
              <a:sym typeface="Sarabun"/>
            </a:endParaRPr>
          </a:p>
        </p:txBody>
      </p:sp>
      <p:sp>
        <p:nvSpPr>
          <p:cNvPr id="1310" name="Google Shape;1310;p84"/>
          <p:cNvSpPr txBox="1">
            <a:spLocks noGrp="1"/>
          </p:cNvSpPr>
          <p:nvPr>
            <p:ph type="ctrTitle" idx="4294967295"/>
          </p:nvPr>
        </p:nvSpPr>
        <p:spPr>
          <a:xfrm>
            <a:off x="5242575" y="2370438"/>
            <a:ext cx="3604500" cy="878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b="0">
                <a:solidFill>
                  <a:srgbClr val="000000"/>
                </a:solidFill>
                <a:latin typeface="Sarabun"/>
                <a:ea typeface="Sarabun"/>
                <a:cs typeface="Sarabun"/>
                <a:sym typeface="Sarabun"/>
              </a:rPr>
              <a:t>Andrew cares about our planet and receives great education</a:t>
            </a:r>
            <a:endParaRPr sz="2000" b="0">
              <a:latin typeface="Sarabun"/>
              <a:ea typeface="Sarabun"/>
              <a:cs typeface="Sarabun"/>
              <a:sym typeface="Sarabun"/>
            </a:endParaRPr>
          </a:p>
        </p:txBody>
      </p:sp>
      <p:sp>
        <p:nvSpPr>
          <p:cNvPr id="1311" name="Google Shape;1311;p84"/>
          <p:cNvSpPr txBox="1"/>
          <p:nvPr/>
        </p:nvSpPr>
        <p:spPr>
          <a:xfrm>
            <a:off x="5149725" y="1894338"/>
            <a:ext cx="1081800" cy="47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a:solidFill>
                  <a:schemeClr val="dk1"/>
                </a:solidFill>
                <a:latin typeface="Pacifico"/>
                <a:ea typeface="Pacifico"/>
                <a:cs typeface="Pacifico"/>
                <a:sym typeface="Pacifico"/>
              </a:rPr>
              <a:t>Insight: </a:t>
            </a:r>
            <a:endParaRPr/>
          </a:p>
        </p:txBody>
      </p:sp>
      <p:sp>
        <p:nvSpPr>
          <p:cNvPr id="1312" name="Google Shape;1312;p84"/>
          <p:cNvSpPr/>
          <p:nvPr/>
        </p:nvSpPr>
        <p:spPr>
          <a:xfrm>
            <a:off x="8002700" y="268731"/>
            <a:ext cx="844367" cy="631716"/>
          </a:xfrm>
          <a:custGeom>
            <a:avLst/>
            <a:gdLst/>
            <a:ahLst/>
            <a:cxnLst/>
            <a:rect l="l" t="t" r="r" b="b"/>
            <a:pathLst>
              <a:path w="33025" h="38038" extrusionOk="0">
                <a:moveTo>
                  <a:pt x="11331" y="1"/>
                </a:moveTo>
                <a:cubicBezTo>
                  <a:pt x="9094" y="1"/>
                  <a:pt x="6880" y="807"/>
                  <a:pt x="5138" y="2662"/>
                </a:cubicBezTo>
                <a:cubicBezTo>
                  <a:pt x="267" y="7866"/>
                  <a:pt x="1" y="19340"/>
                  <a:pt x="2602" y="25411"/>
                </a:cubicBezTo>
                <a:cubicBezTo>
                  <a:pt x="5538" y="32016"/>
                  <a:pt x="11609" y="36686"/>
                  <a:pt x="18714" y="37854"/>
                </a:cubicBezTo>
                <a:cubicBezTo>
                  <a:pt x="19549" y="37973"/>
                  <a:pt x="20402" y="38037"/>
                  <a:pt x="21255" y="38037"/>
                </a:cubicBezTo>
                <a:cubicBezTo>
                  <a:pt x="24219" y="38037"/>
                  <a:pt x="27179" y="37261"/>
                  <a:pt x="29355" y="35319"/>
                </a:cubicBezTo>
                <a:cubicBezTo>
                  <a:pt x="32157" y="32783"/>
                  <a:pt x="33024" y="28047"/>
                  <a:pt x="30556" y="25211"/>
                </a:cubicBezTo>
                <a:cubicBezTo>
                  <a:pt x="28187" y="22509"/>
                  <a:pt x="23651" y="22176"/>
                  <a:pt x="21883" y="19074"/>
                </a:cubicBezTo>
                <a:cubicBezTo>
                  <a:pt x="20282" y="16272"/>
                  <a:pt x="21783" y="12769"/>
                  <a:pt x="21683" y="9533"/>
                </a:cubicBezTo>
                <a:cubicBezTo>
                  <a:pt x="21544" y="4103"/>
                  <a:pt x="16378" y="1"/>
                  <a:pt x="11331" y="1"/>
                </a:cubicBezTo>
                <a:close/>
              </a:path>
            </a:pathLst>
          </a:custGeom>
          <a:solidFill>
            <a:srgbClr val="FF5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84"/>
          <p:cNvSpPr/>
          <p:nvPr/>
        </p:nvSpPr>
        <p:spPr>
          <a:xfrm>
            <a:off x="8281076" y="87225"/>
            <a:ext cx="718127" cy="994623"/>
          </a:xfrm>
          <a:custGeom>
            <a:avLst/>
            <a:gdLst/>
            <a:ahLst/>
            <a:cxnLst/>
            <a:rect l="l" t="t" r="r" b="b"/>
            <a:pathLst>
              <a:path w="42008" h="48032" extrusionOk="0">
                <a:moveTo>
                  <a:pt x="10404" y="0"/>
                </a:moveTo>
                <a:cubicBezTo>
                  <a:pt x="8409" y="0"/>
                  <a:pt x="6434" y="413"/>
                  <a:pt x="4469" y="1344"/>
                </a:cubicBezTo>
                <a:cubicBezTo>
                  <a:pt x="1855" y="2560"/>
                  <a:pt x="700" y="4657"/>
                  <a:pt x="335" y="7332"/>
                </a:cubicBezTo>
                <a:cubicBezTo>
                  <a:pt x="1" y="9824"/>
                  <a:pt x="761" y="12073"/>
                  <a:pt x="1855" y="14262"/>
                </a:cubicBezTo>
                <a:cubicBezTo>
                  <a:pt x="3283" y="17119"/>
                  <a:pt x="5381" y="19490"/>
                  <a:pt x="7721" y="21648"/>
                </a:cubicBezTo>
                <a:cubicBezTo>
                  <a:pt x="8572" y="22438"/>
                  <a:pt x="8815" y="23198"/>
                  <a:pt x="8420" y="24353"/>
                </a:cubicBezTo>
                <a:cubicBezTo>
                  <a:pt x="7326" y="27636"/>
                  <a:pt x="6171" y="30949"/>
                  <a:pt x="5685" y="34414"/>
                </a:cubicBezTo>
                <a:cubicBezTo>
                  <a:pt x="5442" y="36086"/>
                  <a:pt x="5472" y="37818"/>
                  <a:pt x="5776" y="39490"/>
                </a:cubicBezTo>
                <a:cubicBezTo>
                  <a:pt x="6323" y="42165"/>
                  <a:pt x="7964" y="44019"/>
                  <a:pt x="10335" y="45265"/>
                </a:cubicBezTo>
                <a:cubicBezTo>
                  <a:pt x="14074" y="47241"/>
                  <a:pt x="18117" y="47910"/>
                  <a:pt x="23071" y="48031"/>
                </a:cubicBezTo>
                <a:cubicBezTo>
                  <a:pt x="24287" y="47879"/>
                  <a:pt x="26293" y="47727"/>
                  <a:pt x="28238" y="47363"/>
                </a:cubicBezTo>
                <a:cubicBezTo>
                  <a:pt x="33862" y="46451"/>
                  <a:pt x="37935" y="43472"/>
                  <a:pt x="40245" y="38183"/>
                </a:cubicBezTo>
                <a:cubicBezTo>
                  <a:pt x="42008" y="34201"/>
                  <a:pt x="41825" y="30432"/>
                  <a:pt x="39333" y="26815"/>
                </a:cubicBezTo>
                <a:cubicBezTo>
                  <a:pt x="38786" y="25995"/>
                  <a:pt x="38208" y="25174"/>
                  <a:pt x="37600" y="24414"/>
                </a:cubicBezTo>
                <a:cubicBezTo>
                  <a:pt x="37266" y="23988"/>
                  <a:pt x="37144" y="23411"/>
                  <a:pt x="37266" y="22833"/>
                </a:cubicBezTo>
                <a:cubicBezTo>
                  <a:pt x="37448" y="21922"/>
                  <a:pt x="37539" y="20979"/>
                  <a:pt x="37479" y="20037"/>
                </a:cubicBezTo>
                <a:cubicBezTo>
                  <a:pt x="37114" y="17058"/>
                  <a:pt x="35776" y="14232"/>
                  <a:pt x="33679" y="12073"/>
                </a:cubicBezTo>
                <a:cubicBezTo>
                  <a:pt x="28633" y="6602"/>
                  <a:pt x="22159" y="2651"/>
                  <a:pt x="15016" y="675"/>
                </a:cubicBezTo>
                <a:cubicBezTo>
                  <a:pt x="13463" y="241"/>
                  <a:pt x="11928" y="0"/>
                  <a:pt x="104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14" name="Google Shape;1314;p84"/>
          <p:cNvGrpSpPr/>
          <p:nvPr/>
        </p:nvGrpSpPr>
        <p:grpSpPr>
          <a:xfrm>
            <a:off x="8250460" y="402502"/>
            <a:ext cx="405000" cy="364468"/>
            <a:chOff x="1310075" y="3980250"/>
            <a:chExt cx="297750" cy="297525"/>
          </a:xfrm>
        </p:grpSpPr>
        <p:sp>
          <p:nvSpPr>
            <p:cNvPr id="1315" name="Google Shape;1315;p84"/>
            <p:cNvSpPr/>
            <p:nvPr/>
          </p:nvSpPr>
          <p:spPr>
            <a:xfrm>
              <a:off x="1310075" y="3980250"/>
              <a:ext cx="297750" cy="297525"/>
            </a:xfrm>
            <a:custGeom>
              <a:avLst/>
              <a:gdLst/>
              <a:ahLst/>
              <a:cxnLst/>
              <a:rect l="l" t="t" r="r" b="b"/>
              <a:pathLst>
                <a:path w="11910" h="11901" extrusionOk="0">
                  <a:moveTo>
                    <a:pt x="3844" y="4946"/>
                  </a:moveTo>
                  <a:cubicBezTo>
                    <a:pt x="4033" y="4946"/>
                    <a:pt x="4190" y="5104"/>
                    <a:pt x="4190" y="5293"/>
                  </a:cubicBezTo>
                  <a:lnTo>
                    <a:pt x="4190" y="6679"/>
                  </a:lnTo>
                  <a:cubicBezTo>
                    <a:pt x="4190" y="6868"/>
                    <a:pt x="4033" y="7026"/>
                    <a:pt x="3844" y="7026"/>
                  </a:cubicBezTo>
                  <a:lnTo>
                    <a:pt x="2458" y="7026"/>
                  </a:lnTo>
                  <a:cubicBezTo>
                    <a:pt x="2269" y="7026"/>
                    <a:pt x="2111" y="6868"/>
                    <a:pt x="2111" y="6679"/>
                  </a:cubicBezTo>
                  <a:lnTo>
                    <a:pt x="2111" y="5293"/>
                  </a:lnTo>
                  <a:cubicBezTo>
                    <a:pt x="2111" y="5104"/>
                    <a:pt x="2269" y="4946"/>
                    <a:pt x="2458" y="4946"/>
                  </a:cubicBezTo>
                  <a:close/>
                  <a:moveTo>
                    <a:pt x="6616" y="3560"/>
                  </a:moveTo>
                  <a:cubicBezTo>
                    <a:pt x="6837" y="3560"/>
                    <a:pt x="6994" y="3718"/>
                    <a:pt x="6994" y="3907"/>
                  </a:cubicBezTo>
                  <a:lnTo>
                    <a:pt x="6994" y="6679"/>
                  </a:lnTo>
                  <a:cubicBezTo>
                    <a:pt x="6994" y="6868"/>
                    <a:pt x="6837" y="7026"/>
                    <a:pt x="6616" y="7026"/>
                  </a:cubicBezTo>
                  <a:lnTo>
                    <a:pt x="5262" y="7026"/>
                  </a:lnTo>
                  <a:cubicBezTo>
                    <a:pt x="5041" y="7026"/>
                    <a:pt x="4884" y="6868"/>
                    <a:pt x="4884" y="6679"/>
                  </a:cubicBezTo>
                  <a:lnTo>
                    <a:pt x="4884" y="3907"/>
                  </a:lnTo>
                  <a:cubicBezTo>
                    <a:pt x="4884" y="3718"/>
                    <a:pt x="5041" y="3560"/>
                    <a:pt x="5262" y="3560"/>
                  </a:cubicBezTo>
                  <a:close/>
                  <a:moveTo>
                    <a:pt x="9389" y="2174"/>
                  </a:moveTo>
                  <a:cubicBezTo>
                    <a:pt x="9578" y="2174"/>
                    <a:pt x="9735" y="2331"/>
                    <a:pt x="9735" y="2520"/>
                  </a:cubicBezTo>
                  <a:lnTo>
                    <a:pt x="9735" y="6679"/>
                  </a:lnTo>
                  <a:cubicBezTo>
                    <a:pt x="9735" y="6868"/>
                    <a:pt x="9578" y="7026"/>
                    <a:pt x="9389" y="7026"/>
                  </a:cubicBezTo>
                  <a:lnTo>
                    <a:pt x="8003" y="7026"/>
                  </a:lnTo>
                  <a:cubicBezTo>
                    <a:pt x="7813" y="7026"/>
                    <a:pt x="7656" y="6868"/>
                    <a:pt x="7656" y="6679"/>
                  </a:cubicBezTo>
                  <a:lnTo>
                    <a:pt x="7656" y="2520"/>
                  </a:lnTo>
                  <a:cubicBezTo>
                    <a:pt x="7656" y="2331"/>
                    <a:pt x="7813" y="2174"/>
                    <a:pt x="8003" y="2174"/>
                  </a:cubicBezTo>
                  <a:close/>
                  <a:moveTo>
                    <a:pt x="5577" y="8412"/>
                  </a:moveTo>
                  <a:lnTo>
                    <a:pt x="5577" y="9105"/>
                  </a:lnTo>
                  <a:lnTo>
                    <a:pt x="5167" y="9105"/>
                  </a:lnTo>
                  <a:lnTo>
                    <a:pt x="5451" y="8412"/>
                  </a:lnTo>
                  <a:close/>
                  <a:moveTo>
                    <a:pt x="6396" y="8412"/>
                  </a:moveTo>
                  <a:lnTo>
                    <a:pt x="6679" y="9105"/>
                  </a:lnTo>
                  <a:lnTo>
                    <a:pt x="6270" y="9105"/>
                  </a:lnTo>
                  <a:lnTo>
                    <a:pt x="6270" y="8412"/>
                  </a:lnTo>
                  <a:close/>
                  <a:moveTo>
                    <a:pt x="5955" y="0"/>
                  </a:moveTo>
                  <a:cubicBezTo>
                    <a:pt x="5766" y="0"/>
                    <a:pt x="5608" y="158"/>
                    <a:pt x="5608" y="378"/>
                  </a:cubicBezTo>
                  <a:lnTo>
                    <a:pt x="5608" y="725"/>
                  </a:lnTo>
                  <a:lnTo>
                    <a:pt x="347" y="725"/>
                  </a:lnTo>
                  <a:cubicBezTo>
                    <a:pt x="158" y="725"/>
                    <a:pt x="0" y="882"/>
                    <a:pt x="0" y="1071"/>
                  </a:cubicBezTo>
                  <a:cubicBezTo>
                    <a:pt x="0" y="1260"/>
                    <a:pt x="158" y="1418"/>
                    <a:pt x="347" y="1418"/>
                  </a:cubicBezTo>
                  <a:lnTo>
                    <a:pt x="725" y="1418"/>
                  </a:lnTo>
                  <a:lnTo>
                    <a:pt x="725" y="7719"/>
                  </a:lnTo>
                  <a:lnTo>
                    <a:pt x="378" y="7719"/>
                  </a:lnTo>
                  <a:cubicBezTo>
                    <a:pt x="158" y="7719"/>
                    <a:pt x="0" y="7876"/>
                    <a:pt x="0" y="8097"/>
                  </a:cubicBezTo>
                  <a:cubicBezTo>
                    <a:pt x="0" y="8286"/>
                    <a:pt x="158" y="8443"/>
                    <a:pt x="378" y="8443"/>
                  </a:cubicBezTo>
                  <a:lnTo>
                    <a:pt x="4726" y="8443"/>
                  </a:lnTo>
                  <a:lnTo>
                    <a:pt x="3560" y="11436"/>
                  </a:lnTo>
                  <a:cubicBezTo>
                    <a:pt x="3466" y="11625"/>
                    <a:pt x="3560" y="11814"/>
                    <a:pt x="3749" y="11877"/>
                  </a:cubicBezTo>
                  <a:cubicBezTo>
                    <a:pt x="3788" y="11893"/>
                    <a:pt x="3831" y="11901"/>
                    <a:pt x="3876" y="11901"/>
                  </a:cubicBezTo>
                  <a:cubicBezTo>
                    <a:pt x="4016" y="11901"/>
                    <a:pt x="4167" y="11824"/>
                    <a:pt x="4190" y="11657"/>
                  </a:cubicBezTo>
                  <a:lnTo>
                    <a:pt x="4947" y="9830"/>
                  </a:lnTo>
                  <a:lnTo>
                    <a:pt x="5608" y="9830"/>
                  </a:lnTo>
                  <a:lnTo>
                    <a:pt x="5608" y="10838"/>
                  </a:lnTo>
                  <a:cubicBezTo>
                    <a:pt x="5608" y="11027"/>
                    <a:pt x="5766" y="11184"/>
                    <a:pt x="5955" y="11184"/>
                  </a:cubicBezTo>
                  <a:cubicBezTo>
                    <a:pt x="6144" y="11184"/>
                    <a:pt x="6301" y="11027"/>
                    <a:pt x="6301" y="10838"/>
                  </a:cubicBezTo>
                  <a:lnTo>
                    <a:pt x="6301" y="9830"/>
                  </a:lnTo>
                  <a:lnTo>
                    <a:pt x="6994" y="9830"/>
                  </a:lnTo>
                  <a:lnTo>
                    <a:pt x="7719" y="11657"/>
                  </a:lnTo>
                  <a:cubicBezTo>
                    <a:pt x="7791" y="11824"/>
                    <a:pt x="7916" y="11901"/>
                    <a:pt x="8042" y="11901"/>
                  </a:cubicBezTo>
                  <a:cubicBezTo>
                    <a:pt x="8082" y="11901"/>
                    <a:pt x="8122" y="11893"/>
                    <a:pt x="8160" y="11877"/>
                  </a:cubicBezTo>
                  <a:cubicBezTo>
                    <a:pt x="8349" y="11783"/>
                    <a:pt x="8444" y="11594"/>
                    <a:pt x="8349" y="11436"/>
                  </a:cubicBezTo>
                  <a:lnTo>
                    <a:pt x="7183" y="8443"/>
                  </a:lnTo>
                  <a:lnTo>
                    <a:pt x="11531" y="8443"/>
                  </a:lnTo>
                  <a:cubicBezTo>
                    <a:pt x="11752" y="8443"/>
                    <a:pt x="11909" y="8286"/>
                    <a:pt x="11909" y="8097"/>
                  </a:cubicBezTo>
                  <a:cubicBezTo>
                    <a:pt x="11909" y="7876"/>
                    <a:pt x="11752" y="7719"/>
                    <a:pt x="11531" y="7719"/>
                  </a:cubicBezTo>
                  <a:lnTo>
                    <a:pt x="11185" y="7719"/>
                  </a:lnTo>
                  <a:lnTo>
                    <a:pt x="11185" y="1418"/>
                  </a:lnTo>
                  <a:lnTo>
                    <a:pt x="11531" y="1418"/>
                  </a:lnTo>
                  <a:cubicBezTo>
                    <a:pt x="11752" y="1418"/>
                    <a:pt x="11909" y="1260"/>
                    <a:pt x="11909" y="1071"/>
                  </a:cubicBezTo>
                  <a:cubicBezTo>
                    <a:pt x="11909" y="882"/>
                    <a:pt x="11752" y="725"/>
                    <a:pt x="11531" y="725"/>
                  </a:cubicBezTo>
                  <a:lnTo>
                    <a:pt x="6301" y="725"/>
                  </a:lnTo>
                  <a:lnTo>
                    <a:pt x="6301" y="378"/>
                  </a:lnTo>
                  <a:cubicBezTo>
                    <a:pt x="6301" y="158"/>
                    <a:pt x="6144" y="0"/>
                    <a:pt x="5955"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84"/>
            <p:cNvSpPr/>
            <p:nvPr/>
          </p:nvSpPr>
          <p:spPr>
            <a:xfrm>
              <a:off x="1449475" y="4086575"/>
              <a:ext cx="17350" cy="52000"/>
            </a:xfrm>
            <a:custGeom>
              <a:avLst/>
              <a:gdLst/>
              <a:ahLst/>
              <a:cxnLst/>
              <a:rect l="l" t="t" r="r" b="b"/>
              <a:pathLst>
                <a:path w="694" h="2080" extrusionOk="0">
                  <a:moveTo>
                    <a:pt x="1" y="0"/>
                  </a:moveTo>
                  <a:lnTo>
                    <a:pt x="1" y="2080"/>
                  </a:lnTo>
                  <a:lnTo>
                    <a:pt x="694" y="2080"/>
                  </a:lnTo>
                  <a:lnTo>
                    <a:pt x="694"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84"/>
            <p:cNvSpPr/>
            <p:nvPr/>
          </p:nvSpPr>
          <p:spPr>
            <a:xfrm>
              <a:off x="1380175" y="4121225"/>
              <a:ext cx="17350" cy="17350"/>
            </a:xfrm>
            <a:custGeom>
              <a:avLst/>
              <a:gdLst/>
              <a:ahLst/>
              <a:cxnLst/>
              <a:rect l="l" t="t" r="r" b="b"/>
              <a:pathLst>
                <a:path w="694" h="694" extrusionOk="0">
                  <a:moveTo>
                    <a:pt x="0" y="0"/>
                  </a:moveTo>
                  <a:lnTo>
                    <a:pt x="0" y="694"/>
                  </a:lnTo>
                  <a:lnTo>
                    <a:pt x="693" y="694"/>
                  </a:lnTo>
                  <a:lnTo>
                    <a:pt x="693"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84"/>
            <p:cNvSpPr/>
            <p:nvPr/>
          </p:nvSpPr>
          <p:spPr>
            <a:xfrm>
              <a:off x="1518800" y="4051925"/>
              <a:ext cx="18125" cy="86650"/>
            </a:xfrm>
            <a:custGeom>
              <a:avLst/>
              <a:gdLst/>
              <a:ahLst/>
              <a:cxnLst/>
              <a:rect l="l" t="t" r="r" b="b"/>
              <a:pathLst>
                <a:path w="725" h="3466" extrusionOk="0">
                  <a:moveTo>
                    <a:pt x="0" y="0"/>
                  </a:moveTo>
                  <a:lnTo>
                    <a:pt x="0" y="3466"/>
                  </a:lnTo>
                  <a:lnTo>
                    <a:pt x="725" y="3466"/>
                  </a:lnTo>
                  <a:lnTo>
                    <a:pt x="725"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40"/>
          <p:cNvSpPr/>
          <p:nvPr/>
        </p:nvSpPr>
        <p:spPr>
          <a:xfrm rot="-6925414">
            <a:off x="879375" y="1469083"/>
            <a:ext cx="1727292" cy="1650685"/>
          </a:xfrm>
          <a:custGeom>
            <a:avLst/>
            <a:gdLst/>
            <a:ahLst/>
            <a:cxnLst/>
            <a:rect l="l" t="t" r="r" b="b"/>
            <a:pathLst>
              <a:path w="23193" h="20929" extrusionOk="0">
                <a:moveTo>
                  <a:pt x="4067" y="0"/>
                </a:moveTo>
                <a:cubicBezTo>
                  <a:pt x="3248" y="0"/>
                  <a:pt x="2438" y="358"/>
                  <a:pt x="1885" y="1050"/>
                </a:cubicBezTo>
                <a:cubicBezTo>
                  <a:pt x="1581" y="1354"/>
                  <a:pt x="1338" y="1718"/>
                  <a:pt x="1155" y="2113"/>
                </a:cubicBezTo>
                <a:cubicBezTo>
                  <a:pt x="304" y="3755"/>
                  <a:pt x="0" y="5579"/>
                  <a:pt x="304" y="7402"/>
                </a:cubicBezTo>
                <a:cubicBezTo>
                  <a:pt x="882" y="11779"/>
                  <a:pt x="3222" y="15731"/>
                  <a:pt x="6748" y="18345"/>
                </a:cubicBezTo>
                <a:cubicBezTo>
                  <a:pt x="8754" y="19864"/>
                  <a:pt x="10943" y="20928"/>
                  <a:pt x="13496" y="20928"/>
                </a:cubicBezTo>
                <a:cubicBezTo>
                  <a:pt x="17204" y="20898"/>
                  <a:pt x="20913" y="18284"/>
                  <a:pt x="22189" y="14819"/>
                </a:cubicBezTo>
                <a:cubicBezTo>
                  <a:pt x="23192" y="11962"/>
                  <a:pt x="22645" y="9196"/>
                  <a:pt x="20669" y="7402"/>
                </a:cubicBezTo>
                <a:cubicBezTo>
                  <a:pt x="19227" y="6082"/>
                  <a:pt x="17548" y="5548"/>
                  <a:pt x="15728" y="5548"/>
                </a:cubicBezTo>
                <a:cubicBezTo>
                  <a:pt x="15286" y="5548"/>
                  <a:pt x="14835" y="5580"/>
                  <a:pt x="14377" y="5639"/>
                </a:cubicBezTo>
                <a:cubicBezTo>
                  <a:pt x="13162" y="5791"/>
                  <a:pt x="11946" y="5913"/>
                  <a:pt x="10730" y="6034"/>
                </a:cubicBezTo>
                <a:cubicBezTo>
                  <a:pt x="10682" y="6040"/>
                  <a:pt x="10634" y="6043"/>
                  <a:pt x="10587" y="6043"/>
                </a:cubicBezTo>
                <a:cubicBezTo>
                  <a:pt x="10125" y="6043"/>
                  <a:pt x="9707" y="5779"/>
                  <a:pt x="9514" y="5366"/>
                </a:cubicBezTo>
                <a:cubicBezTo>
                  <a:pt x="9241" y="4879"/>
                  <a:pt x="8967" y="4424"/>
                  <a:pt x="8693" y="3937"/>
                </a:cubicBezTo>
                <a:cubicBezTo>
                  <a:pt x="7994" y="2661"/>
                  <a:pt x="7022" y="1506"/>
                  <a:pt x="5836" y="624"/>
                </a:cubicBezTo>
                <a:cubicBezTo>
                  <a:pt x="5312" y="205"/>
                  <a:pt x="4687" y="0"/>
                  <a:pt x="40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40"/>
          <p:cNvSpPr txBox="1">
            <a:spLocks noGrp="1"/>
          </p:cNvSpPr>
          <p:nvPr>
            <p:ph type="subTitle" idx="1"/>
          </p:nvPr>
        </p:nvSpPr>
        <p:spPr>
          <a:xfrm>
            <a:off x="711325" y="3580888"/>
            <a:ext cx="2063400" cy="558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600"/>
              <a:t>methodology</a:t>
            </a:r>
            <a:endParaRPr sz="2600"/>
          </a:p>
        </p:txBody>
      </p:sp>
      <p:sp>
        <p:nvSpPr>
          <p:cNvPr id="365" name="Google Shape;365;p40"/>
          <p:cNvSpPr/>
          <p:nvPr/>
        </p:nvSpPr>
        <p:spPr>
          <a:xfrm rot="1364123">
            <a:off x="765775" y="2018351"/>
            <a:ext cx="1041709" cy="928551"/>
          </a:xfrm>
          <a:custGeom>
            <a:avLst/>
            <a:gdLst/>
            <a:ahLst/>
            <a:cxnLst/>
            <a:rect l="l" t="t" r="r" b="b"/>
            <a:pathLst>
              <a:path w="64622" h="56688" fill="none" extrusionOk="0">
                <a:moveTo>
                  <a:pt x="28907" y="53618"/>
                </a:moveTo>
                <a:cubicBezTo>
                  <a:pt x="32129" y="55715"/>
                  <a:pt x="35959" y="56688"/>
                  <a:pt x="39789" y="56475"/>
                </a:cubicBezTo>
                <a:cubicBezTo>
                  <a:pt x="44713" y="56110"/>
                  <a:pt x="49272" y="53739"/>
                  <a:pt x="53163" y="50730"/>
                </a:cubicBezTo>
                <a:cubicBezTo>
                  <a:pt x="57236" y="47569"/>
                  <a:pt x="60792" y="43587"/>
                  <a:pt x="62677" y="38785"/>
                </a:cubicBezTo>
                <a:cubicBezTo>
                  <a:pt x="64561" y="34013"/>
                  <a:pt x="64622" y="28359"/>
                  <a:pt x="62099" y="23861"/>
                </a:cubicBezTo>
                <a:cubicBezTo>
                  <a:pt x="59576" y="19392"/>
                  <a:pt x="54865" y="16566"/>
                  <a:pt x="50123" y="14560"/>
                </a:cubicBezTo>
                <a:cubicBezTo>
                  <a:pt x="45351" y="12553"/>
                  <a:pt x="40305" y="11125"/>
                  <a:pt x="35928" y="8420"/>
                </a:cubicBezTo>
                <a:cubicBezTo>
                  <a:pt x="31339" y="5593"/>
                  <a:pt x="27296" y="1307"/>
                  <a:pt x="21946" y="578"/>
                </a:cubicBezTo>
                <a:cubicBezTo>
                  <a:pt x="17752" y="0"/>
                  <a:pt x="13588" y="1793"/>
                  <a:pt x="10001" y="4043"/>
                </a:cubicBezTo>
                <a:cubicBezTo>
                  <a:pt x="6080" y="6535"/>
                  <a:pt x="2372" y="9939"/>
                  <a:pt x="1125" y="14438"/>
                </a:cubicBezTo>
                <a:cubicBezTo>
                  <a:pt x="1" y="18572"/>
                  <a:pt x="1156" y="23070"/>
                  <a:pt x="3314" y="26779"/>
                </a:cubicBezTo>
                <a:cubicBezTo>
                  <a:pt x="5168" y="29940"/>
                  <a:pt x="7691" y="32523"/>
                  <a:pt x="10214" y="35107"/>
                </a:cubicBezTo>
                <a:cubicBezTo>
                  <a:pt x="12250" y="37204"/>
                  <a:pt x="14043" y="39788"/>
                  <a:pt x="15989" y="41885"/>
                </a:cubicBezTo>
                <a:cubicBezTo>
                  <a:pt x="19484" y="45624"/>
                  <a:pt x="23253" y="49150"/>
                  <a:pt x="27235" y="52402"/>
                </a:cubicBezTo>
                <a:cubicBezTo>
                  <a:pt x="27752" y="52858"/>
                  <a:pt x="28329" y="53253"/>
                  <a:pt x="28907" y="53618"/>
                </a:cubicBezTo>
                <a:close/>
              </a:path>
            </a:pathLst>
          </a:custGeom>
          <a:solidFill>
            <a:srgbClr val="FFFFFF"/>
          </a:solidFill>
          <a:ln w="3810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6" name="Google Shape;366;p40"/>
          <p:cNvGrpSpPr/>
          <p:nvPr/>
        </p:nvGrpSpPr>
        <p:grpSpPr>
          <a:xfrm>
            <a:off x="1519378" y="1979373"/>
            <a:ext cx="740243" cy="722149"/>
            <a:chOff x="5045500" y="842250"/>
            <a:chExt cx="503875" cy="481850"/>
          </a:xfrm>
        </p:grpSpPr>
        <p:sp>
          <p:nvSpPr>
            <p:cNvPr id="367" name="Google Shape;367;p40"/>
            <p:cNvSpPr/>
            <p:nvPr/>
          </p:nvSpPr>
          <p:spPr>
            <a:xfrm>
              <a:off x="5045500" y="842250"/>
              <a:ext cx="503875" cy="481850"/>
            </a:xfrm>
            <a:custGeom>
              <a:avLst/>
              <a:gdLst/>
              <a:ahLst/>
              <a:cxnLst/>
              <a:rect l="l" t="t" r="r" b="b"/>
              <a:pathLst>
                <a:path w="20155" h="19274" extrusionOk="0">
                  <a:moveTo>
                    <a:pt x="12103" y="1130"/>
                  </a:moveTo>
                  <a:cubicBezTo>
                    <a:pt x="13694" y="1130"/>
                    <a:pt x="15284" y="1735"/>
                    <a:pt x="16496" y="2945"/>
                  </a:cubicBezTo>
                  <a:cubicBezTo>
                    <a:pt x="18917" y="5366"/>
                    <a:pt x="18917" y="9305"/>
                    <a:pt x="16496" y="11729"/>
                  </a:cubicBezTo>
                  <a:cubicBezTo>
                    <a:pt x="15286" y="12940"/>
                    <a:pt x="13695" y="13545"/>
                    <a:pt x="12104" y="13545"/>
                  </a:cubicBezTo>
                  <a:cubicBezTo>
                    <a:pt x="10514" y="13545"/>
                    <a:pt x="8923" y="12940"/>
                    <a:pt x="7712" y="11729"/>
                  </a:cubicBezTo>
                  <a:cubicBezTo>
                    <a:pt x="5288" y="9305"/>
                    <a:pt x="5288" y="5369"/>
                    <a:pt x="7712" y="2945"/>
                  </a:cubicBezTo>
                  <a:cubicBezTo>
                    <a:pt x="8923" y="1735"/>
                    <a:pt x="10513" y="1130"/>
                    <a:pt x="12103" y="1130"/>
                  </a:cubicBezTo>
                  <a:close/>
                  <a:moveTo>
                    <a:pt x="4918" y="13726"/>
                  </a:moveTo>
                  <a:lnTo>
                    <a:pt x="5716" y="14524"/>
                  </a:lnTo>
                  <a:lnTo>
                    <a:pt x="4918" y="15322"/>
                  </a:lnTo>
                  <a:lnTo>
                    <a:pt x="4120" y="14524"/>
                  </a:lnTo>
                  <a:lnTo>
                    <a:pt x="4918" y="13726"/>
                  </a:lnTo>
                  <a:close/>
                  <a:moveTo>
                    <a:pt x="12106" y="1"/>
                  </a:moveTo>
                  <a:cubicBezTo>
                    <a:pt x="10226" y="1"/>
                    <a:pt x="8345" y="717"/>
                    <a:pt x="6914" y="2147"/>
                  </a:cubicBezTo>
                  <a:cubicBezTo>
                    <a:pt x="4725" y="4333"/>
                    <a:pt x="4240" y="7516"/>
                    <a:pt x="5315" y="10133"/>
                  </a:cubicBezTo>
                  <a:lnTo>
                    <a:pt x="4518" y="10931"/>
                  </a:lnTo>
                  <a:cubicBezTo>
                    <a:pt x="4009" y="11434"/>
                    <a:pt x="3876" y="12208"/>
                    <a:pt x="4192" y="12852"/>
                  </a:cubicBezTo>
                  <a:lnTo>
                    <a:pt x="663" y="16382"/>
                  </a:lnTo>
                  <a:cubicBezTo>
                    <a:pt x="1" y="17044"/>
                    <a:pt x="1" y="18116"/>
                    <a:pt x="663" y="18778"/>
                  </a:cubicBezTo>
                  <a:cubicBezTo>
                    <a:pt x="994" y="19108"/>
                    <a:pt x="1428" y="19273"/>
                    <a:pt x="1862" y="19273"/>
                  </a:cubicBezTo>
                  <a:cubicBezTo>
                    <a:pt x="2295" y="19273"/>
                    <a:pt x="2729" y="19108"/>
                    <a:pt x="3060" y="18778"/>
                  </a:cubicBezTo>
                  <a:lnTo>
                    <a:pt x="6586" y="15249"/>
                  </a:lnTo>
                  <a:cubicBezTo>
                    <a:pt x="6820" y="15363"/>
                    <a:pt x="7071" y="15418"/>
                    <a:pt x="7320" y="15418"/>
                  </a:cubicBezTo>
                  <a:cubicBezTo>
                    <a:pt x="7757" y="15418"/>
                    <a:pt x="8188" y="15247"/>
                    <a:pt x="8510" y="14921"/>
                  </a:cubicBezTo>
                  <a:lnTo>
                    <a:pt x="9308" y="14126"/>
                  </a:lnTo>
                  <a:cubicBezTo>
                    <a:pt x="10192" y="14489"/>
                    <a:pt x="11145" y="14675"/>
                    <a:pt x="12104" y="14675"/>
                  </a:cubicBezTo>
                  <a:cubicBezTo>
                    <a:pt x="13962" y="14675"/>
                    <a:pt x="15843" y="13979"/>
                    <a:pt x="17294" y="12527"/>
                  </a:cubicBezTo>
                  <a:cubicBezTo>
                    <a:pt x="20155" y="9666"/>
                    <a:pt x="20155" y="5008"/>
                    <a:pt x="17294" y="2147"/>
                  </a:cubicBezTo>
                  <a:cubicBezTo>
                    <a:pt x="15864" y="716"/>
                    <a:pt x="13985" y="1"/>
                    <a:pt x="12106"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368" name="Google Shape;368;p40"/>
            <p:cNvSpPr/>
            <p:nvPr/>
          </p:nvSpPr>
          <p:spPr>
            <a:xfrm>
              <a:off x="5221050" y="898625"/>
              <a:ext cx="254100" cy="254100"/>
            </a:xfrm>
            <a:custGeom>
              <a:avLst/>
              <a:gdLst/>
              <a:ahLst/>
              <a:cxnLst/>
              <a:rect l="l" t="t" r="r" b="b"/>
              <a:pathLst>
                <a:path w="10164" h="10164" extrusionOk="0">
                  <a:moveTo>
                    <a:pt x="5081" y="1"/>
                  </a:moveTo>
                  <a:cubicBezTo>
                    <a:pt x="2274" y="1"/>
                    <a:pt x="1" y="2274"/>
                    <a:pt x="1" y="5081"/>
                  </a:cubicBezTo>
                  <a:cubicBezTo>
                    <a:pt x="1" y="7887"/>
                    <a:pt x="2274" y="10164"/>
                    <a:pt x="5081" y="10164"/>
                  </a:cubicBezTo>
                  <a:cubicBezTo>
                    <a:pt x="7887" y="10164"/>
                    <a:pt x="10164" y="7887"/>
                    <a:pt x="10164" y="5081"/>
                  </a:cubicBezTo>
                  <a:cubicBezTo>
                    <a:pt x="10164" y="2274"/>
                    <a:pt x="7887" y="1"/>
                    <a:pt x="5081"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322"/>
        <p:cNvGrpSpPr/>
        <p:nvPr/>
      </p:nvGrpSpPr>
      <p:grpSpPr>
        <a:xfrm>
          <a:off x="0" y="0"/>
          <a:ext cx="0" cy="0"/>
          <a:chOff x="0" y="0"/>
          <a:chExt cx="0" cy="0"/>
        </a:xfrm>
      </p:grpSpPr>
      <p:sp>
        <p:nvSpPr>
          <p:cNvPr id="1323" name="Google Shape;1323;p85"/>
          <p:cNvSpPr/>
          <p:nvPr/>
        </p:nvSpPr>
        <p:spPr>
          <a:xfrm rot="1770962">
            <a:off x="591578" y="654139"/>
            <a:ext cx="4347850" cy="3835215"/>
          </a:xfrm>
          <a:custGeom>
            <a:avLst/>
            <a:gdLst/>
            <a:ahLst/>
            <a:cxnLst/>
            <a:rect l="l" t="t" r="r" b="b"/>
            <a:pathLst>
              <a:path w="20123" h="20877" extrusionOk="0">
                <a:moveTo>
                  <a:pt x="10964" y="0"/>
                </a:moveTo>
                <a:cubicBezTo>
                  <a:pt x="10633" y="0"/>
                  <a:pt x="10301" y="19"/>
                  <a:pt x="9970" y="57"/>
                </a:cubicBezTo>
                <a:cubicBezTo>
                  <a:pt x="7113" y="452"/>
                  <a:pt x="4620" y="2245"/>
                  <a:pt x="2918" y="4586"/>
                </a:cubicBezTo>
                <a:cubicBezTo>
                  <a:pt x="1003" y="7230"/>
                  <a:pt x="0" y="10422"/>
                  <a:pt x="122" y="13674"/>
                </a:cubicBezTo>
                <a:cubicBezTo>
                  <a:pt x="122" y="15224"/>
                  <a:pt x="487" y="16774"/>
                  <a:pt x="1247" y="18142"/>
                </a:cubicBezTo>
                <a:cubicBezTo>
                  <a:pt x="2006" y="19510"/>
                  <a:pt x="3313" y="20483"/>
                  <a:pt x="4864" y="20817"/>
                </a:cubicBezTo>
                <a:cubicBezTo>
                  <a:pt x="5114" y="20858"/>
                  <a:pt x="5364" y="20876"/>
                  <a:pt x="5614" y="20876"/>
                </a:cubicBezTo>
                <a:cubicBezTo>
                  <a:pt x="6851" y="20876"/>
                  <a:pt x="8077" y="20421"/>
                  <a:pt x="9241" y="19966"/>
                </a:cubicBezTo>
                <a:lnTo>
                  <a:pt x="14864" y="17777"/>
                </a:lnTo>
                <a:cubicBezTo>
                  <a:pt x="15806" y="17473"/>
                  <a:pt x="16657" y="17018"/>
                  <a:pt x="17417" y="16410"/>
                </a:cubicBezTo>
                <a:lnTo>
                  <a:pt x="17447" y="16410"/>
                </a:lnTo>
                <a:cubicBezTo>
                  <a:pt x="19393" y="14616"/>
                  <a:pt x="20122" y="11090"/>
                  <a:pt x="19849" y="8537"/>
                </a:cubicBezTo>
                <a:cubicBezTo>
                  <a:pt x="19575" y="5832"/>
                  <a:pt x="18238" y="3188"/>
                  <a:pt x="15988" y="1577"/>
                </a:cubicBezTo>
                <a:cubicBezTo>
                  <a:pt x="14526" y="550"/>
                  <a:pt x="12760" y="0"/>
                  <a:pt x="109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85"/>
          <p:cNvSpPr txBox="1"/>
          <p:nvPr/>
        </p:nvSpPr>
        <p:spPr>
          <a:xfrm>
            <a:off x="1332725" y="1239600"/>
            <a:ext cx="3223500" cy="2664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800" b="1">
                <a:solidFill>
                  <a:schemeClr val="accent6"/>
                </a:solidFill>
                <a:latin typeface="Sarabun"/>
                <a:ea typeface="Sarabun"/>
                <a:cs typeface="Sarabun"/>
                <a:sym typeface="Sarabun"/>
              </a:rPr>
              <a:t>“I think it’s important to keep the earth healthy so we can live on it longer”</a:t>
            </a:r>
            <a:endParaRPr sz="2800" b="1">
              <a:solidFill>
                <a:schemeClr val="accent6"/>
              </a:solidFill>
              <a:latin typeface="Sarabun"/>
              <a:ea typeface="Sarabun"/>
              <a:cs typeface="Sarabun"/>
              <a:sym typeface="Sarabun"/>
            </a:endParaRPr>
          </a:p>
        </p:txBody>
      </p:sp>
      <p:sp>
        <p:nvSpPr>
          <p:cNvPr id="1325" name="Google Shape;1325;p85"/>
          <p:cNvSpPr txBox="1">
            <a:spLocks noGrp="1"/>
          </p:cNvSpPr>
          <p:nvPr>
            <p:ph type="ctrTitle" idx="4294967295"/>
          </p:nvPr>
        </p:nvSpPr>
        <p:spPr>
          <a:xfrm>
            <a:off x="5220125" y="1557938"/>
            <a:ext cx="3604500" cy="878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b="0">
                <a:solidFill>
                  <a:srgbClr val="CCCCCC"/>
                </a:solidFill>
                <a:latin typeface="Sarabun"/>
                <a:ea typeface="Sarabun"/>
                <a:cs typeface="Sarabun"/>
                <a:sym typeface="Sarabun"/>
              </a:rPr>
              <a:t>Andrew cares about our planet and receives great education</a:t>
            </a:r>
            <a:endParaRPr sz="2000" b="0">
              <a:solidFill>
                <a:srgbClr val="CCCCCC"/>
              </a:solidFill>
              <a:latin typeface="Sarabun"/>
              <a:ea typeface="Sarabun"/>
              <a:cs typeface="Sarabun"/>
              <a:sym typeface="Sarabun"/>
            </a:endParaRPr>
          </a:p>
        </p:txBody>
      </p:sp>
      <p:sp>
        <p:nvSpPr>
          <p:cNvPr id="1326" name="Google Shape;1326;p85"/>
          <p:cNvSpPr txBox="1"/>
          <p:nvPr/>
        </p:nvSpPr>
        <p:spPr>
          <a:xfrm>
            <a:off x="5127275" y="1081838"/>
            <a:ext cx="1081800" cy="47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a:solidFill>
                  <a:srgbClr val="CCCCCC"/>
                </a:solidFill>
                <a:latin typeface="Pacifico"/>
                <a:ea typeface="Pacifico"/>
                <a:cs typeface="Pacifico"/>
                <a:sym typeface="Pacifico"/>
              </a:rPr>
              <a:t>Insight: </a:t>
            </a:r>
            <a:endParaRPr>
              <a:solidFill>
                <a:srgbClr val="CCCCCC"/>
              </a:solidFill>
            </a:endParaRPr>
          </a:p>
        </p:txBody>
      </p:sp>
      <p:sp>
        <p:nvSpPr>
          <p:cNvPr id="1327" name="Google Shape;1327;p85"/>
          <p:cNvSpPr txBox="1">
            <a:spLocks noGrp="1"/>
          </p:cNvSpPr>
          <p:nvPr>
            <p:ph type="ctrTitle" idx="4294967295"/>
          </p:nvPr>
        </p:nvSpPr>
        <p:spPr>
          <a:xfrm>
            <a:off x="5315950" y="2945375"/>
            <a:ext cx="3332400" cy="11163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sz="2000" b="0">
                <a:latin typeface="Sarabun"/>
                <a:ea typeface="Sarabun"/>
                <a:cs typeface="Sarabun"/>
                <a:sym typeface="Sarabun"/>
              </a:rPr>
              <a:t>easily accessible education and motivation</a:t>
            </a:r>
            <a:endParaRPr sz="2000" b="0">
              <a:latin typeface="Sarabun"/>
              <a:ea typeface="Sarabun"/>
              <a:cs typeface="Sarabun"/>
              <a:sym typeface="Sarabun"/>
            </a:endParaRPr>
          </a:p>
        </p:txBody>
      </p:sp>
      <p:sp>
        <p:nvSpPr>
          <p:cNvPr id="1328" name="Google Shape;1328;p85"/>
          <p:cNvSpPr txBox="1"/>
          <p:nvPr/>
        </p:nvSpPr>
        <p:spPr>
          <a:xfrm>
            <a:off x="7834850" y="2512413"/>
            <a:ext cx="805800" cy="47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a:solidFill>
                  <a:schemeClr val="dk1"/>
                </a:solidFill>
                <a:latin typeface="Pacifico"/>
                <a:ea typeface="Pacifico"/>
                <a:cs typeface="Pacifico"/>
                <a:sym typeface="Pacifico"/>
              </a:rPr>
              <a:t>Need: </a:t>
            </a:r>
            <a:endParaRPr/>
          </a:p>
        </p:txBody>
      </p:sp>
      <p:sp>
        <p:nvSpPr>
          <p:cNvPr id="1329" name="Google Shape;1329;p85"/>
          <p:cNvSpPr/>
          <p:nvPr/>
        </p:nvSpPr>
        <p:spPr>
          <a:xfrm>
            <a:off x="8002700" y="268731"/>
            <a:ext cx="844367" cy="631716"/>
          </a:xfrm>
          <a:custGeom>
            <a:avLst/>
            <a:gdLst/>
            <a:ahLst/>
            <a:cxnLst/>
            <a:rect l="l" t="t" r="r" b="b"/>
            <a:pathLst>
              <a:path w="33025" h="38038" extrusionOk="0">
                <a:moveTo>
                  <a:pt x="11331" y="1"/>
                </a:moveTo>
                <a:cubicBezTo>
                  <a:pt x="9094" y="1"/>
                  <a:pt x="6880" y="807"/>
                  <a:pt x="5138" y="2662"/>
                </a:cubicBezTo>
                <a:cubicBezTo>
                  <a:pt x="267" y="7866"/>
                  <a:pt x="1" y="19340"/>
                  <a:pt x="2602" y="25411"/>
                </a:cubicBezTo>
                <a:cubicBezTo>
                  <a:pt x="5538" y="32016"/>
                  <a:pt x="11609" y="36686"/>
                  <a:pt x="18714" y="37854"/>
                </a:cubicBezTo>
                <a:cubicBezTo>
                  <a:pt x="19549" y="37973"/>
                  <a:pt x="20402" y="38037"/>
                  <a:pt x="21255" y="38037"/>
                </a:cubicBezTo>
                <a:cubicBezTo>
                  <a:pt x="24219" y="38037"/>
                  <a:pt x="27179" y="37261"/>
                  <a:pt x="29355" y="35319"/>
                </a:cubicBezTo>
                <a:cubicBezTo>
                  <a:pt x="32157" y="32783"/>
                  <a:pt x="33024" y="28047"/>
                  <a:pt x="30556" y="25211"/>
                </a:cubicBezTo>
                <a:cubicBezTo>
                  <a:pt x="28187" y="22509"/>
                  <a:pt x="23651" y="22176"/>
                  <a:pt x="21883" y="19074"/>
                </a:cubicBezTo>
                <a:cubicBezTo>
                  <a:pt x="20282" y="16272"/>
                  <a:pt x="21783" y="12769"/>
                  <a:pt x="21683" y="9533"/>
                </a:cubicBezTo>
                <a:cubicBezTo>
                  <a:pt x="21544" y="4103"/>
                  <a:pt x="16378" y="1"/>
                  <a:pt x="11331" y="1"/>
                </a:cubicBezTo>
                <a:close/>
              </a:path>
            </a:pathLst>
          </a:custGeom>
          <a:solidFill>
            <a:srgbClr val="FF5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85"/>
          <p:cNvSpPr/>
          <p:nvPr/>
        </p:nvSpPr>
        <p:spPr>
          <a:xfrm>
            <a:off x="8281076" y="87225"/>
            <a:ext cx="718127" cy="994623"/>
          </a:xfrm>
          <a:custGeom>
            <a:avLst/>
            <a:gdLst/>
            <a:ahLst/>
            <a:cxnLst/>
            <a:rect l="l" t="t" r="r" b="b"/>
            <a:pathLst>
              <a:path w="42008" h="48032" extrusionOk="0">
                <a:moveTo>
                  <a:pt x="10404" y="0"/>
                </a:moveTo>
                <a:cubicBezTo>
                  <a:pt x="8409" y="0"/>
                  <a:pt x="6434" y="413"/>
                  <a:pt x="4469" y="1344"/>
                </a:cubicBezTo>
                <a:cubicBezTo>
                  <a:pt x="1855" y="2560"/>
                  <a:pt x="700" y="4657"/>
                  <a:pt x="335" y="7332"/>
                </a:cubicBezTo>
                <a:cubicBezTo>
                  <a:pt x="1" y="9824"/>
                  <a:pt x="761" y="12073"/>
                  <a:pt x="1855" y="14262"/>
                </a:cubicBezTo>
                <a:cubicBezTo>
                  <a:pt x="3283" y="17119"/>
                  <a:pt x="5381" y="19490"/>
                  <a:pt x="7721" y="21648"/>
                </a:cubicBezTo>
                <a:cubicBezTo>
                  <a:pt x="8572" y="22438"/>
                  <a:pt x="8815" y="23198"/>
                  <a:pt x="8420" y="24353"/>
                </a:cubicBezTo>
                <a:cubicBezTo>
                  <a:pt x="7326" y="27636"/>
                  <a:pt x="6171" y="30949"/>
                  <a:pt x="5685" y="34414"/>
                </a:cubicBezTo>
                <a:cubicBezTo>
                  <a:pt x="5442" y="36086"/>
                  <a:pt x="5472" y="37818"/>
                  <a:pt x="5776" y="39490"/>
                </a:cubicBezTo>
                <a:cubicBezTo>
                  <a:pt x="6323" y="42165"/>
                  <a:pt x="7964" y="44019"/>
                  <a:pt x="10335" y="45265"/>
                </a:cubicBezTo>
                <a:cubicBezTo>
                  <a:pt x="14074" y="47241"/>
                  <a:pt x="18117" y="47910"/>
                  <a:pt x="23071" y="48031"/>
                </a:cubicBezTo>
                <a:cubicBezTo>
                  <a:pt x="24287" y="47879"/>
                  <a:pt x="26293" y="47727"/>
                  <a:pt x="28238" y="47363"/>
                </a:cubicBezTo>
                <a:cubicBezTo>
                  <a:pt x="33862" y="46451"/>
                  <a:pt x="37935" y="43472"/>
                  <a:pt x="40245" y="38183"/>
                </a:cubicBezTo>
                <a:cubicBezTo>
                  <a:pt x="42008" y="34201"/>
                  <a:pt x="41825" y="30432"/>
                  <a:pt x="39333" y="26815"/>
                </a:cubicBezTo>
                <a:cubicBezTo>
                  <a:pt x="38786" y="25995"/>
                  <a:pt x="38208" y="25174"/>
                  <a:pt x="37600" y="24414"/>
                </a:cubicBezTo>
                <a:cubicBezTo>
                  <a:pt x="37266" y="23988"/>
                  <a:pt x="37144" y="23411"/>
                  <a:pt x="37266" y="22833"/>
                </a:cubicBezTo>
                <a:cubicBezTo>
                  <a:pt x="37448" y="21922"/>
                  <a:pt x="37539" y="20979"/>
                  <a:pt x="37479" y="20037"/>
                </a:cubicBezTo>
                <a:cubicBezTo>
                  <a:pt x="37114" y="17058"/>
                  <a:pt x="35776" y="14232"/>
                  <a:pt x="33679" y="12073"/>
                </a:cubicBezTo>
                <a:cubicBezTo>
                  <a:pt x="28633" y="6602"/>
                  <a:pt x="22159" y="2651"/>
                  <a:pt x="15016" y="675"/>
                </a:cubicBezTo>
                <a:cubicBezTo>
                  <a:pt x="13463" y="241"/>
                  <a:pt x="11928" y="0"/>
                  <a:pt x="104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31" name="Google Shape;1331;p85"/>
          <p:cNvGrpSpPr/>
          <p:nvPr/>
        </p:nvGrpSpPr>
        <p:grpSpPr>
          <a:xfrm>
            <a:off x="8250460" y="402502"/>
            <a:ext cx="405000" cy="364468"/>
            <a:chOff x="1310075" y="3980250"/>
            <a:chExt cx="297750" cy="297525"/>
          </a:xfrm>
        </p:grpSpPr>
        <p:sp>
          <p:nvSpPr>
            <p:cNvPr id="1332" name="Google Shape;1332;p85"/>
            <p:cNvSpPr/>
            <p:nvPr/>
          </p:nvSpPr>
          <p:spPr>
            <a:xfrm>
              <a:off x="1310075" y="3980250"/>
              <a:ext cx="297750" cy="297525"/>
            </a:xfrm>
            <a:custGeom>
              <a:avLst/>
              <a:gdLst/>
              <a:ahLst/>
              <a:cxnLst/>
              <a:rect l="l" t="t" r="r" b="b"/>
              <a:pathLst>
                <a:path w="11910" h="11901" extrusionOk="0">
                  <a:moveTo>
                    <a:pt x="3844" y="4946"/>
                  </a:moveTo>
                  <a:cubicBezTo>
                    <a:pt x="4033" y="4946"/>
                    <a:pt x="4190" y="5104"/>
                    <a:pt x="4190" y="5293"/>
                  </a:cubicBezTo>
                  <a:lnTo>
                    <a:pt x="4190" y="6679"/>
                  </a:lnTo>
                  <a:cubicBezTo>
                    <a:pt x="4190" y="6868"/>
                    <a:pt x="4033" y="7026"/>
                    <a:pt x="3844" y="7026"/>
                  </a:cubicBezTo>
                  <a:lnTo>
                    <a:pt x="2458" y="7026"/>
                  </a:lnTo>
                  <a:cubicBezTo>
                    <a:pt x="2269" y="7026"/>
                    <a:pt x="2111" y="6868"/>
                    <a:pt x="2111" y="6679"/>
                  </a:cubicBezTo>
                  <a:lnTo>
                    <a:pt x="2111" y="5293"/>
                  </a:lnTo>
                  <a:cubicBezTo>
                    <a:pt x="2111" y="5104"/>
                    <a:pt x="2269" y="4946"/>
                    <a:pt x="2458" y="4946"/>
                  </a:cubicBezTo>
                  <a:close/>
                  <a:moveTo>
                    <a:pt x="6616" y="3560"/>
                  </a:moveTo>
                  <a:cubicBezTo>
                    <a:pt x="6837" y="3560"/>
                    <a:pt x="6994" y="3718"/>
                    <a:pt x="6994" y="3907"/>
                  </a:cubicBezTo>
                  <a:lnTo>
                    <a:pt x="6994" y="6679"/>
                  </a:lnTo>
                  <a:cubicBezTo>
                    <a:pt x="6994" y="6868"/>
                    <a:pt x="6837" y="7026"/>
                    <a:pt x="6616" y="7026"/>
                  </a:cubicBezTo>
                  <a:lnTo>
                    <a:pt x="5262" y="7026"/>
                  </a:lnTo>
                  <a:cubicBezTo>
                    <a:pt x="5041" y="7026"/>
                    <a:pt x="4884" y="6868"/>
                    <a:pt x="4884" y="6679"/>
                  </a:cubicBezTo>
                  <a:lnTo>
                    <a:pt x="4884" y="3907"/>
                  </a:lnTo>
                  <a:cubicBezTo>
                    <a:pt x="4884" y="3718"/>
                    <a:pt x="5041" y="3560"/>
                    <a:pt x="5262" y="3560"/>
                  </a:cubicBezTo>
                  <a:close/>
                  <a:moveTo>
                    <a:pt x="9389" y="2174"/>
                  </a:moveTo>
                  <a:cubicBezTo>
                    <a:pt x="9578" y="2174"/>
                    <a:pt x="9735" y="2331"/>
                    <a:pt x="9735" y="2520"/>
                  </a:cubicBezTo>
                  <a:lnTo>
                    <a:pt x="9735" y="6679"/>
                  </a:lnTo>
                  <a:cubicBezTo>
                    <a:pt x="9735" y="6868"/>
                    <a:pt x="9578" y="7026"/>
                    <a:pt x="9389" y="7026"/>
                  </a:cubicBezTo>
                  <a:lnTo>
                    <a:pt x="8003" y="7026"/>
                  </a:lnTo>
                  <a:cubicBezTo>
                    <a:pt x="7813" y="7026"/>
                    <a:pt x="7656" y="6868"/>
                    <a:pt x="7656" y="6679"/>
                  </a:cubicBezTo>
                  <a:lnTo>
                    <a:pt x="7656" y="2520"/>
                  </a:lnTo>
                  <a:cubicBezTo>
                    <a:pt x="7656" y="2331"/>
                    <a:pt x="7813" y="2174"/>
                    <a:pt x="8003" y="2174"/>
                  </a:cubicBezTo>
                  <a:close/>
                  <a:moveTo>
                    <a:pt x="5577" y="8412"/>
                  </a:moveTo>
                  <a:lnTo>
                    <a:pt x="5577" y="9105"/>
                  </a:lnTo>
                  <a:lnTo>
                    <a:pt x="5167" y="9105"/>
                  </a:lnTo>
                  <a:lnTo>
                    <a:pt x="5451" y="8412"/>
                  </a:lnTo>
                  <a:close/>
                  <a:moveTo>
                    <a:pt x="6396" y="8412"/>
                  </a:moveTo>
                  <a:lnTo>
                    <a:pt x="6679" y="9105"/>
                  </a:lnTo>
                  <a:lnTo>
                    <a:pt x="6270" y="9105"/>
                  </a:lnTo>
                  <a:lnTo>
                    <a:pt x="6270" y="8412"/>
                  </a:lnTo>
                  <a:close/>
                  <a:moveTo>
                    <a:pt x="5955" y="0"/>
                  </a:moveTo>
                  <a:cubicBezTo>
                    <a:pt x="5766" y="0"/>
                    <a:pt x="5608" y="158"/>
                    <a:pt x="5608" y="378"/>
                  </a:cubicBezTo>
                  <a:lnTo>
                    <a:pt x="5608" y="725"/>
                  </a:lnTo>
                  <a:lnTo>
                    <a:pt x="347" y="725"/>
                  </a:lnTo>
                  <a:cubicBezTo>
                    <a:pt x="158" y="725"/>
                    <a:pt x="0" y="882"/>
                    <a:pt x="0" y="1071"/>
                  </a:cubicBezTo>
                  <a:cubicBezTo>
                    <a:pt x="0" y="1260"/>
                    <a:pt x="158" y="1418"/>
                    <a:pt x="347" y="1418"/>
                  </a:cubicBezTo>
                  <a:lnTo>
                    <a:pt x="725" y="1418"/>
                  </a:lnTo>
                  <a:lnTo>
                    <a:pt x="725" y="7719"/>
                  </a:lnTo>
                  <a:lnTo>
                    <a:pt x="378" y="7719"/>
                  </a:lnTo>
                  <a:cubicBezTo>
                    <a:pt x="158" y="7719"/>
                    <a:pt x="0" y="7876"/>
                    <a:pt x="0" y="8097"/>
                  </a:cubicBezTo>
                  <a:cubicBezTo>
                    <a:pt x="0" y="8286"/>
                    <a:pt x="158" y="8443"/>
                    <a:pt x="378" y="8443"/>
                  </a:cubicBezTo>
                  <a:lnTo>
                    <a:pt x="4726" y="8443"/>
                  </a:lnTo>
                  <a:lnTo>
                    <a:pt x="3560" y="11436"/>
                  </a:lnTo>
                  <a:cubicBezTo>
                    <a:pt x="3466" y="11625"/>
                    <a:pt x="3560" y="11814"/>
                    <a:pt x="3749" y="11877"/>
                  </a:cubicBezTo>
                  <a:cubicBezTo>
                    <a:pt x="3788" y="11893"/>
                    <a:pt x="3831" y="11901"/>
                    <a:pt x="3876" y="11901"/>
                  </a:cubicBezTo>
                  <a:cubicBezTo>
                    <a:pt x="4016" y="11901"/>
                    <a:pt x="4167" y="11824"/>
                    <a:pt x="4190" y="11657"/>
                  </a:cubicBezTo>
                  <a:lnTo>
                    <a:pt x="4947" y="9830"/>
                  </a:lnTo>
                  <a:lnTo>
                    <a:pt x="5608" y="9830"/>
                  </a:lnTo>
                  <a:lnTo>
                    <a:pt x="5608" y="10838"/>
                  </a:lnTo>
                  <a:cubicBezTo>
                    <a:pt x="5608" y="11027"/>
                    <a:pt x="5766" y="11184"/>
                    <a:pt x="5955" y="11184"/>
                  </a:cubicBezTo>
                  <a:cubicBezTo>
                    <a:pt x="6144" y="11184"/>
                    <a:pt x="6301" y="11027"/>
                    <a:pt x="6301" y="10838"/>
                  </a:cubicBezTo>
                  <a:lnTo>
                    <a:pt x="6301" y="9830"/>
                  </a:lnTo>
                  <a:lnTo>
                    <a:pt x="6994" y="9830"/>
                  </a:lnTo>
                  <a:lnTo>
                    <a:pt x="7719" y="11657"/>
                  </a:lnTo>
                  <a:cubicBezTo>
                    <a:pt x="7791" y="11824"/>
                    <a:pt x="7916" y="11901"/>
                    <a:pt x="8042" y="11901"/>
                  </a:cubicBezTo>
                  <a:cubicBezTo>
                    <a:pt x="8082" y="11901"/>
                    <a:pt x="8122" y="11893"/>
                    <a:pt x="8160" y="11877"/>
                  </a:cubicBezTo>
                  <a:cubicBezTo>
                    <a:pt x="8349" y="11783"/>
                    <a:pt x="8444" y="11594"/>
                    <a:pt x="8349" y="11436"/>
                  </a:cubicBezTo>
                  <a:lnTo>
                    <a:pt x="7183" y="8443"/>
                  </a:lnTo>
                  <a:lnTo>
                    <a:pt x="11531" y="8443"/>
                  </a:lnTo>
                  <a:cubicBezTo>
                    <a:pt x="11752" y="8443"/>
                    <a:pt x="11909" y="8286"/>
                    <a:pt x="11909" y="8097"/>
                  </a:cubicBezTo>
                  <a:cubicBezTo>
                    <a:pt x="11909" y="7876"/>
                    <a:pt x="11752" y="7719"/>
                    <a:pt x="11531" y="7719"/>
                  </a:cubicBezTo>
                  <a:lnTo>
                    <a:pt x="11185" y="7719"/>
                  </a:lnTo>
                  <a:lnTo>
                    <a:pt x="11185" y="1418"/>
                  </a:lnTo>
                  <a:lnTo>
                    <a:pt x="11531" y="1418"/>
                  </a:lnTo>
                  <a:cubicBezTo>
                    <a:pt x="11752" y="1418"/>
                    <a:pt x="11909" y="1260"/>
                    <a:pt x="11909" y="1071"/>
                  </a:cubicBezTo>
                  <a:cubicBezTo>
                    <a:pt x="11909" y="882"/>
                    <a:pt x="11752" y="725"/>
                    <a:pt x="11531" y="725"/>
                  </a:cubicBezTo>
                  <a:lnTo>
                    <a:pt x="6301" y="725"/>
                  </a:lnTo>
                  <a:lnTo>
                    <a:pt x="6301" y="378"/>
                  </a:lnTo>
                  <a:cubicBezTo>
                    <a:pt x="6301" y="158"/>
                    <a:pt x="6144" y="0"/>
                    <a:pt x="5955"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85"/>
            <p:cNvSpPr/>
            <p:nvPr/>
          </p:nvSpPr>
          <p:spPr>
            <a:xfrm>
              <a:off x="1449475" y="4086575"/>
              <a:ext cx="17350" cy="52000"/>
            </a:xfrm>
            <a:custGeom>
              <a:avLst/>
              <a:gdLst/>
              <a:ahLst/>
              <a:cxnLst/>
              <a:rect l="l" t="t" r="r" b="b"/>
              <a:pathLst>
                <a:path w="694" h="2080" extrusionOk="0">
                  <a:moveTo>
                    <a:pt x="1" y="0"/>
                  </a:moveTo>
                  <a:lnTo>
                    <a:pt x="1" y="2080"/>
                  </a:lnTo>
                  <a:lnTo>
                    <a:pt x="694" y="2080"/>
                  </a:lnTo>
                  <a:lnTo>
                    <a:pt x="694"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85"/>
            <p:cNvSpPr/>
            <p:nvPr/>
          </p:nvSpPr>
          <p:spPr>
            <a:xfrm>
              <a:off x="1380175" y="4121225"/>
              <a:ext cx="17350" cy="17350"/>
            </a:xfrm>
            <a:custGeom>
              <a:avLst/>
              <a:gdLst/>
              <a:ahLst/>
              <a:cxnLst/>
              <a:rect l="l" t="t" r="r" b="b"/>
              <a:pathLst>
                <a:path w="694" h="694" extrusionOk="0">
                  <a:moveTo>
                    <a:pt x="0" y="0"/>
                  </a:moveTo>
                  <a:lnTo>
                    <a:pt x="0" y="694"/>
                  </a:lnTo>
                  <a:lnTo>
                    <a:pt x="693" y="694"/>
                  </a:lnTo>
                  <a:lnTo>
                    <a:pt x="693"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85"/>
            <p:cNvSpPr/>
            <p:nvPr/>
          </p:nvSpPr>
          <p:spPr>
            <a:xfrm>
              <a:off x="1518800" y="4051925"/>
              <a:ext cx="18125" cy="86650"/>
            </a:xfrm>
            <a:custGeom>
              <a:avLst/>
              <a:gdLst/>
              <a:ahLst/>
              <a:cxnLst/>
              <a:rect l="l" t="t" r="r" b="b"/>
              <a:pathLst>
                <a:path w="725" h="3466" extrusionOk="0">
                  <a:moveTo>
                    <a:pt x="0" y="0"/>
                  </a:moveTo>
                  <a:lnTo>
                    <a:pt x="0" y="3466"/>
                  </a:lnTo>
                  <a:lnTo>
                    <a:pt x="725" y="3466"/>
                  </a:lnTo>
                  <a:lnTo>
                    <a:pt x="725"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339"/>
        <p:cNvGrpSpPr/>
        <p:nvPr/>
      </p:nvGrpSpPr>
      <p:grpSpPr>
        <a:xfrm>
          <a:off x="0" y="0"/>
          <a:ext cx="0" cy="0"/>
          <a:chOff x="0" y="0"/>
          <a:chExt cx="0" cy="0"/>
        </a:xfrm>
      </p:grpSpPr>
      <p:sp>
        <p:nvSpPr>
          <p:cNvPr id="1340" name="Google Shape;1340;p86"/>
          <p:cNvSpPr/>
          <p:nvPr/>
        </p:nvSpPr>
        <p:spPr>
          <a:xfrm rot="3224139">
            <a:off x="2398069" y="654147"/>
            <a:ext cx="4347877" cy="3835226"/>
          </a:xfrm>
          <a:custGeom>
            <a:avLst/>
            <a:gdLst/>
            <a:ahLst/>
            <a:cxnLst/>
            <a:rect l="l" t="t" r="r" b="b"/>
            <a:pathLst>
              <a:path w="20123" h="20877" extrusionOk="0">
                <a:moveTo>
                  <a:pt x="10964" y="0"/>
                </a:moveTo>
                <a:cubicBezTo>
                  <a:pt x="10633" y="0"/>
                  <a:pt x="10301" y="19"/>
                  <a:pt x="9970" y="57"/>
                </a:cubicBezTo>
                <a:cubicBezTo>
                  <a:pt x="7113" y="452"/>
                  <a:pt x="4620" y="2245"/>
                  <a:pt x="2918" y="4586"/>
                </a:cubicBezTo>
                <a:cubicBezTo>
                  <a:pt x="1003" y="7230"/>
                  <a:pt x="0" y="10422"/>
                  <a:pt x="122" y="13674"/>
                </a:cubicBezTo>
                <a:cubicBezTo>
                  <a:pt x="122" y="15224"/>
                  <a:pt x="487" y="16774"/>
                  <a:pt x="1247" y="18142"/>
                </a:cubicBezTo>
                <a:cubicBezTo>
                  <a:pt x="2006" y="19510"/>
                  <a:pt x="3313" y="20483"/>
                  <a:pt x="4864" y="20817"/>
                </a:cubicBezTo>
                <a:cubicBezTo>
                  <a:pt x="5114" y="20858"/>
                  <a:pt x="5364" y="20876"/>
                  <a:pt x="5614" y="20876"/>
                </a:cubicBezTo>
                <a:cubicBezTo>
                  <a:pt x="6851" y="20876"/>
                  <a:pt x="8077" y="20421"/>
                  <a:pt x="9241" y="19966"/>
                </a:cubicBezTo>
                <a:lnTo>
                  <a:pt x="14864" y="17777"/>
                </a:lnTo>
                <a:cubicBezTo>
                  <a:pt x="15806" y="17473"/>
                  <a:pt x="16657" y="17018"/>
                  <a:pt x="17417" y="16410"/>
                </a:cubicBezTo>
                <a:lnTo>
                  <a:pt x="17447" y="16410"/>
                </a:lnTo>
                <a:cubicBezTo>
                  <a:pt x="19393" y="14616"/>
                  <a:pt x="20122" y="11090"/>
                  <a:pt x="19849" y="8537"/>
                </a:cubicBezTo>
                <a:cubicBezTo>
                  <a:pt x="19575" y="5832"/>
                  <a:pt x="18238" y="3188"/>
                  <a:pt x="15988" y="1577"/>
                </a:cubicBezTo>
                <a:cubicBezTo>
                  <a:pt x="14526" y="550"/>
                  <a:pt x="12760" y="0"/>
                  <a:pt x="109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86"/>
          <p:cNvSpPr txBox="1"/>
          <p:nvPr/>
        </p:nvSpPr>
        <p:spPr>
          <a:xfrm>
            <a:off x="2742313" y="1239600"/>
            <a:ext cx="3223500" cy="26643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0"/>
              </a:spcAft>
              <a:buNone/>
            </a:pPr>
            <a:r>
              <a:rPr lang="en" sz="2800" b="1">
                <a:solidFill>
                  <a:schemeClr val="accent2"/>
                </a:solidFill>
                <a:latin typeface="Sarabun"/>
                <a:ea typeface="Sarabun"/>
                <a:cs typeface="Sarabun"/>
                <a:sym typeface="Sarabun"/>
              </a:rPr>
              <a:t>“We’re terrible at recycling; something says it’s recyclable but it’s not”</a:t>
            </a:r>
            <a:endParaRPr sz="2800" b="1">
              <a:solidFill>
                <a:schemeClr val="accent2"/>
              </a:solidFill>
              <a:latin typeface="Sarabun"/>
              <a:ea typeface="Sarabun"/>
              <a:cs typeface="Sarabun"/>
              <a:sym typeface="Sarabun"/>
            </a:endParaRPr>
          </a:p>
          <a:p>
            <a:pPr marL="0" lvl="0" indent="0" algn="l" rtl="0">
              <a:lnSpc>
                <a:spcPct val="115000"/>
              </a:lnSpc>
              <a:spcBef>
                <a:spcPts val="0"/>
              </a:spcBef>
              <a:spcAft>
                <a:spcPts val="0"/>
              </a:spcAft>
              <a:buNone/>
            </a:pPr>
            <a:endParaRPr sz="2800" b="1">
              <a:solidFill>
                <a:schemeClr val="accent6"/>
              </a:solidFill>
              <a:latin typeface="Sarabun"/>
              <a:ea typeface="Sarabun"/>
              <a:cs typeface="Sarabun"/>
              <a:sym typeface="Sarabun"/>
            </a:endParaRPr>
          </a:p>
        </p:txBody>
      </p:sp>
      <p:sp>
        <p:nvSpPr>
          <p:cNvPr id="1342" name="Google Shape;1342;p86"/>
          <p:cNvSpPr/>
          <p:nvPr/>
        </p:nvSpPr>
        <p:spPr>
          <a:xfrm rot="9319280">
            <a:off x="7243792" y="3896407"/>
            <a:ext cx="2907690" cy="1402782"/>
          </a:xfrm>
          <a:custGeom>
            <a:avLst/>
            <a:gdLst/>
            <a:ahLst/>
            <a:cxnLst/>
            <a:rect l="l" t="t" r="r" b="b"/>
            <a:pathLst>
              <a:path w="53306" h="27416" extrusionOk="0">
                <a:moveTo>
                  <a:pt x="6939" y="0"/>
                </a:moveTo>
                <a:cubicBezTo>
                  <a:pt x="5238" y="2102"/>
                  <a:pt x="3837" y="4370"/>
                  <a:pt x="2669" y="6805"/>
                </a:cubicBezTo>
                <a:cubicBezTo>
                  <a:pt x="601" y="11408"/>
                  <a:pt x="1" y="16879"/>
                  <a:pt x="2269" y="21382"/>
                </a:cubicBezTo>
                <a:cubicBezTo>
                  <a:pt x="4050" y="24893"/>
                  <a:pt x="7910" y="27416"/>
                  <a:pt x="11747" y="27416"/>
                </a:cubicBezTo>
                <a:cubicBezTo>
                  <a:pt x="12796" y="27416"/>
                  <a:pt x="13842" y="27227"/>
                  <a:pt x="14845" y="26819"/>
                </a:cubicBezTo>
                <a:cubicBezTo>
                  <a:pt x="17580" y="25719"/>
                  <a:pt x="19548" y="23250"/>
                  <a:pt x="21883" y="21415"/>
                </a:cubicBezTo>
                <a:cubicBezTo>
                  <a:pt x="24984" y="19028"/>
                  <a:pt x="28739" y="17769"/>
                  <a:pt x="32592" y="17769"/>
                </a:cubicBezTo>
                <a:cubicBezTo>
                  <a:pt x="33423" y="17769"/>
                  <a:pt x="34258" y="17828"/>
                  <a:pt x="35092" y="17946"/>
                </a:cubicBezTo>
                <a:cubicBezTo>
                  <a:pt x="37952" y="18355"/>
                  <a:pt x="40870" y="19486"/>
                  <a:pt x="43712" y="19486"/>
                </a:cubicBezTo>
                <a:cubicBezTo>
                  <a:pt x="44583" y="19486"/>
                  <a:pt x="45447" y="19380"/>
                  <a:pt x="46300" y="19114"/>
                </a:cubicBezTo>
                <a:cubicBezTo>
                  <a:pt x="49636" y="18080"/>
                  <a:pt x="51838" y="14744"/>
                  <a:pt x="52538" y="11342"/>
                </a:cubicBezTo>
                <a:cubicBezTo>
                  <a:pt x="53305" y="7405"/>
                  <a:pt x="52505" y="3336"/>
                  <a:pt x="502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86"/>
          <p:cNvSpPr/>
          <p:nvPr/>
        </p:nvSpPr>
        <p:spPr>
          <a:xfrm>
            <a:off x="8002700" y="268731"/>
            <a:ext cx="844367" cy="631716"/>
          </a:xfrm>
          <a:custGeom>
            <a:avLst/>
            <a:gdLst/>
            <a:ahLst/>
            <a:cxnLst/>
            <a:rect l="l" t="t" r="r" b="b"/>
            <a:pathLst>
              <a:path w="33025" h="38038" extrusionOk="0">
                <a:moveTo>
                  <a:pt x="11331" y="1"/>
                </a:moveTo>
                <a:cubicBezTo>
                  <a:pt x="9094" y="1"/>
                  <a:pt x="6880" y="807"/>
                  <a:pt x="5138" y="2662"/>
                </a:cubicBezTo>
                <a:cubicBezTo>
                  <a:pt x="267" y="7866"/>
                  <a:pt x="1" y="19340"/>
                  <a:pt x="2602" y="25411"/>
                </a:cubicBezTo>
                <a:cubicBezTo>
                  <a:pt x="5538" y="32016"/>
                  <a:pt x="11609" y="36686"/>
                  <a:pt x="18714" y="37854"/>
                </a:cubicBezTo>
                <a:cubicBezTo>
                  <a:pt x="19549" y="37973"/>
                  <a:pt x="20402" y="38037"/>
                  <a:pt x="21255" y="38037"/>
                </a:cubicBezTo>
                <a:cubicBezTo>
                  <a:pt x="24219" y="38037"/>
                  <a:pt x="27179" y="37261"/>
                  <a:pt x="29355" y="35319"/>
                </a:cubicBezTo>
                <a:cubicBezTo>
                  <a:pt x="32157" y="32783"/>
                  <a:pt x="33024" y="28047"/>
                  <a:pt x="30556" y="25211"/>
                </a:cubicBezTo>
                <a:cubicBezTo>
                  <a:pt x="28187" y="22509"/>
                  <a:pt x="23651" y="22176"/>
                  <a:pt x="21883" y="19074"/>
                </a:cubicBezTo>
                <a:cubicBezTo>
                  <a:pt x="20282" y="16272"/>
                  <a:pt x="21783" y="12769"/>
                  <a:pt x="21683" y="9533"/>
                </a:cubicBezTo>
                <a:cubicBezTo>
                  <a:pt x="21544" y="4103"/>
                  <a:pt x="16378" y="1"/>
                  <a:pt x="11331" y="1"/>
                </a:cubicBezTo>
                <a:close/>
              </a:path>
            </a:pathLst>
          </a:custGeom>
          <a:solidFill>
            <a:srgbClr val="FF5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86"/>
          <p:cNvSpPr/>
          <p:nvPr/>
        </p:nvSpPr>
        <p:spPr>
          <a:xfrm>
            <a:off x="8281076" y="87225"/>
            <a:ext cx="718127" cy="994623"/>
          </a:xfrm>
          <a:custGeom>
            <a:avLst/>
            <a:gdLst/>
            <a:ahLst/>
            <a:cxnLst/>
            <a:rect l="l" t="t" r="r" b="b"/>
            <a:pathLst>
              <a:path w="42008" h="48032" extrusionOk="0">
                <a:moveTo>
                  <a:pt x="10404" y="0"/>
                </a:moveTo>
                <a:cubicBezTo>
                  <a:pt x="8409" y="0"/>
                  <a:pt x="6434" y="413"/>
                  <a:pt x="4469" y="1344"/>
                </a:cubicBezTo>
                <a:cubicBezTo>
                  <a:pt x="1855" y="2560"/>
                  <a:pt x="700" y="4657"/>
                  <a:pt x="335" y="7332"/>
                </a:cubicBezTo>
                <a:cubicBezTo>
                  <a:pt x="1" y="9824"/>
                  <a:pt x="761" y="12073"/>
                  <a:pt x="1855" y="14262"/>
                </a:cubicBezTo>
                <a:cubicBezTo>
                  <a:pt x="3283" y="17119"/>
                  <a:pt x="5381" y="19490"/>
                  <a:pt x="7721" y="21648"/>
                </a:cubicBezTo>
                <a:cubicBezTo>
                  <a:pt x="8572" y="22438"/>
                  <a:pt x="8815" y="23198"/>
                  <a:pt x="8420" y="24353"/>
                </a:cubicBezTo>
                <a:cubicBezTo>
                  <a:pt x="7326" y="27636"/>
                  <a:pt x="6171" y="30949"/>
                  <a:pt x="5685" y="34414"/>
                </a:cubicBezTo>
                <a:cubicBezTo>
                  <a:pt x="5442" y="36086"/>
                  <a:pt x="5472" y="37818"/>
                  <a:pt x="5776" y="39490"/>
                </a:cubicBezTo>
                <a:cubicBezTo>
                  <a:pt x="6323" y="42165"/>
                  <a:pt x="7964" y="44019"/>
                  <a:pt x="10335" y="45265"/>
                </a:cubicBezTo>
                <a:cubicBezTo>
                  <a:pt x="14074" y="47241"/>
                  <a:pt x="18117" y="47910"/>
                  <a:pt x="23071" y="48031"/>
                </a:cubicBezTo>
                <a:cubicBezTo>
                  <a:pt x="24287" y="47879"/>
                  <a:pt x="26293" y="47727"/>
                  <a:pt x="28238" y="47363"/>
                </a:cubicBezTo>
                <a:cubicBezTo>
                  <a:pt x="33862" y="46451"/>
                  <a:pt x="37935" y="43472"/>
                  <a:pt x="40245" y="38183"/>
                </a:cubicBezTo>
                <a:cubicBezTo>
                  <a:pt x="42008" y="34201"/>
                  <a:pt x="41825" y="30432"/>
                  <a:pt x="39333" y="26815"/>
                </a:cubicBezTo>
                <a:cubicBezTo>
                  <a:pt x="38786" y="25995"/>
                  <a:pt x="38208" y="25174"/>
                  <a:pt x="37600" y="24414"/>
                </a:cubicBezTo>
                <a:cubicBezTo>
                  <a:pt x="37266" y="23988"/>
                  <a:pt x="37144" y="23411"/>
                  <a:pt x="37266" y="22833"/>
                </a:cubicBezTo>
                <a:cubicBezTo>
                  <a:pt x="37448" y="21922"/>
                  <a:pt x="37539" y="20979"/>
                  <a:pt x="37479" y="20037"/>
                </a:cubicBezTo>
                <a:cubicBezTo>
                  <a:pt x="37114" y="17058"/>
                  <a:pt x="35776" y="14232"/>
                  <a:pt x="33679" y="12073"/>
                </a:cubicBezTo>
                <a:cubicBezTo>
                  <a:pt x="28633" y="6602"/>
                  <a:pt x="22159" y="2651"/>
                  <a:pt x="15016" y="675"/>
                </a:cubicBezTo>
                <a:cubicBezTo>
                  <a:pt x="13463" y="241"/>
                  <a:pt x="11928" y="0"/>
                  <a:pt x="104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45" name="Google Shape;1345;p86"/>
          <p:cNvGrpSpPr/>
          <p:nvPr/>
        </p:nvGrpSpPr>
        <p:grpSpPr>
          <a:xfrm>
            <a:off x="8250460" y="402502"/>
            <a:ext cx="405000" cy="364468"/>
            <a:chOff x="1310075" y="3980250"/>
            <a:chExt cx="297750" cy="297525"/>
          </a:xfrm>
        </p:grpSpPr>
        <p:sp>
          <p:nvSpPr>
            <p:cNvPr id="1346" name="Google Shape;1346;p86"/>
            <p:cNvSpPr/>
            <p:nvPr/>
          </p:nvSpPr>
          <p:spPr>
            <a:xfrm>
              <a:off x="1310075" y="3980250"/>
              <a:ext cx="297750" cy="297525"/>
            </a:xfrm>
            <a:custGeom>
              <a:avLst/>
              <a:gdLst/>
              <a:ahLst/>
              <a:cxnLst/>
              <a:rect l="l" t="t" r="r" b="b"/>
              <a:pathLst>
                <a:path w="11910" h="11901" extrusionOk="0">
                  <a:moveTo>
                    <a:pt x="3844" y="4946"/>
                  </a:moveTo>
                  <a:cubicBezTo>
                    <a:pt x="4033" y="4946"/>
                    <a:pt x="4190" y="5104"/>
                    <a:pt x="4190" y="5293"/>
                  </a:cubicBezTo>
                  <a:lnTo>
                    <a:pt x="4190" y="6679"/>
                  </a:lnTo>
                  <a:cubicBezTo>
                    <a:pt x="4190" y="6868"/>
                    <a:pt x="4033" y="7026"/>
                    <a:pt x="3844" y="7026"/>
                  </a:cubicBezTo>
                  <a:lnTo>
                    <a:pt x="2458" y="7026"/>
                  </a:lnTo>
                  <a:cubicBezTo>
                    <a:pt x="2269" y="7026"/>
                    <a:pt x="2111" y="6868"/>
                    <a:pt x="2111" y="6679"/>
                  </a:cubicBezTo>
                  <a:lnTo>
                    <a:pt x="2111" y="5293"/>
                  </a:lnTo>
                  <a:cubicBezTo>
                    <a:pt x="2111" y="5104"/>
                    <a:pt x="2269" y="4946"/>
                    <a:pt x="2458" y="4946"/>
                  </a:cubicBezTo>
                  <a:close/>
                  <a:moveTo>
                    <a:pt x="6616" y="3560"/>
                  </a:moveTo>
                  <a:cubicBezTo>
                    <a:pt x="6837" y="3560"/>
                    <a:pt x="6994" y="3718"/>
                    <a:pt x="6994" y="3907"/>
                  </a:cubicBezTo>
                  <a:lnTo>
                    <a:pt x="6994" y="6679"/>
                  </a:lnTo>
                  <a:cubicBezTo>
                    <a:pt x="6994" y="6868"/>
                    <a:pt x="6837" y="7026"/>
                    <a:pt x="6616" y="7026"/>
                  </a:cubicBezTo>
                  <a:lnTo>
                    <a:pt x="5262" y="7026"/>
                  </a:lnTo>
                  <a:cubicBezTo>
                    <a:pt x="5041" y="7026"/>
                    <a:pt x="4884" y="6868"/>
                    <a:pt x="4884" y="6679"/>
                  </a:cubicBezTo>
                  <a:lnTo>
                    <a:pt x="4884" y="3907"/>
                  </a:lnTo>
                  <a:cubicBezTo>
                    <a:pt x="4884" y="3718"/>
                    <a:pt x="5041" y="3560"/>
                    <a:pt x="5262" y="3560"/>
                  </a:cubicBezTo>
                  <a:close/>
                  <a:moveTo>
                    <a:pt x="9389" y="2174"/>
                  </a:moveTo>
                  <a:cubicBezTo>
                    <a:pt x="9578" y="2174"/>
                    <a:pt x="9735" y="2331"/>
                    <a:pt x="9735" y="2520"/>
                  </a:cubicBezTo>
                  <a:lnTo>
                    <a:pt x="9735" y="6679"/>
                  </a:lnTo>
                  <a:cubicBezTo>
                    <a:pt x="9735" y="6868"/>
                    <a:pt x="9578" y="7026"/>
                    <a:pt x="9389" y="7026"/>
                  </a:cubicBezTo>
                  <a:lnTo>
                    <a:pt x="8003" y="7026"/>
                  </a:lnTo>
                  <a:cubicBezTo>
                    <a:pt x="7813" y="7026"/>
                    <a:pt x="7656" y="6868"/>
                    <a:pt x="7656" y="6679"/>
                  </a:cubicBezTo>
                  <a:lnTo>
                    <a:pt x="7656" y="2520"/>
                  </a:lnTo>
                  <a:cubicBezTo>
                    <a:pt x="7656" y="2331"/>
                    <a:pt x="7813" y="2174"/>
                    <a:pt x="8003" y="2174"/>
                  </a:cubicBezTo>
                  <a:close/>
                  <a:moveTo>
                    <a:pt x="5577" y="8412"/>
                  </a:moveTo>
                  <a:lnTo>
                    <a:pt x="5577" y="9105"/>
                  </a:lnTo>
                  <a:lnTo>
                    <a:pt x="5167" y="9105"/>
                  </a:lnTo>
                  <a:lnTo>
                    <a:pt x="5451" y="8412"/>
                  </a:lnTo>
                  <a:close/>
                  <a:moveTo>
                    <a:pt x="6396" y="8412"/>
                  </a:moveTo>
                  <a:lnTo>
                    <a:pt x="6679" y="9105"/>
                  </a:lnTo>
                  <a:lnTo>
                    <a:pt x="6270" y="9105"/>
                  </a:lnTo>
                  <a:lnTo>
                    <a:pt x="6270" y="8412"/>
                  </a:lnTo>
                  <a:close/>
                  <a:moveTo>
                    <a:pt x="5955" y="0"/>
                  </a:moveTo>
                  <a:cubicBezTo>
                    <a:pt x="5766" y="0"/>
                    <a:pt x="5608" y="158"/>
                    <a:pt x="5608" y="378"/>
                  </a:cubicBezTo>
                  <a:lnTo>
                    <a:pt x="5608" y="725"/>
                  </a:lnTo>
                  <a:lnTo>
                    <a:pt x="347" y="725"/>
                  </a:lnTo>
                  <a:cubicBezTo>
                    <a:pt x="158" y="725"/>
                    <a:pt x="0" y="882"/>
                    <a:pt x="0" y="1071"/>
                  </a:cubicBezTo>
                  <a:cubicBezTo>
                    <a:pt x="0" y="1260"/>
                    <a:pt x="158" y="1418"/>
                    <a:pt x="347" y="1418"/>
                  </a:cubicBezTo>
                  <a:lnTo>
                    <a:pt x="725" y="1418"/>
                  </a:lnTo>
                  <a:lnTo>
                    <a:pt x="725" y="7719"/>
                  </a:lnTo>
                  <a:lnTo>
                    <a:pt x="378" y="7719"/>
                  </a:lnTo>
                  <a:cubicBezTo>
                    <a:pt x="158" y="7719"/>
                    <a:pt x="0" y="7876"/>
                    <a:pt x="0" y="8097"/>
                  </a:cubicBezTo>
                  <a:cubicBezTo>
                    <a:pt x="0" y="8286"/>
                    <a:pt x="158" y="8443"/>
                    <a:pt x="378" y="8443"/>
                  </a:cubicBezTo>
                  <a:lnTo>
                    <a:pt x="4726" y="8443"/>
                  </a:lnTo>
                  <a:lnTo>
                    <a:pt x="3560" y="11436"/>
                  </a:lnTo>
                  <a:cubicBezTo>
                    <a:pt x="3466" y="11625"/>
                    <a:pt x="3560" y="11814"/>
                    <a:pt x="3749" y="11877"/>
                  </a:cubicBezTo>
                  <a:cubicBezTo>
                    <a:pt x="3788" y="11893"/>
                    <a:pt x="3831" y="11901"/>
                    <a:pt x="3876" y="11901"/>
                  </a:cubicBezTo>
                  <a:cubicBezTo>
                    <a:pt x="4016" y="11901"/>
                    <a:pt x="4167" y="11824"/>
                    <a:pt x="4190" y="11657"/>
                  </a:cubicBezTo>
                  <a:lnTo>
                    <a:pt x="4947" y="9830"/>
                  </a:lnTo>
                  <a:lnTo>
                    <a:pt x="5608" y="9830"/>
                  </a:lnTo>
                  <a:lnTo>
                    <a:pt x="5608" y="10838"/>
                  </a:lnTo>
                  <a:cubicBezTo>
                    <a:pt x="5608" y="11027"/>
                    <a:pt x="5766" y="11184"/>
                    <a:pt x="5955" y="11184"/>
                  </a:cubicBezTo>
                  <a:cubicBezTo>
                    <a:pt x="6144" y="11184"/>
                    <a:pt x="6301" y="11027"/>
                    <a:pt x="6301" y="10838"/>
                  </a:cubicBezTo>
                  <a:lnTo>
                    <a:pt x="6301" y="9830"/>
                  </a:lnTo>
                  <a:lnTo>
                    <a:pt x="6994" y="9830"/>
                  </a:lnTo>
                  <a:lnTo>
                    <a:pt x="7719" y="11657"/>
                  </a:lnTo>
                  <a:cubicBezTo>
                    <a:pt x="7791" y="11824"/>
                    <a:pt x="7916" y="11901"/>
                    <a:pt x="8042" y="11901"/>
                  </a:cubicBezTo>
                  <a:cubicBezTo>
                    <a:pt x="8082" y="11901"/>
                    <a:pt x="8122" y="11893"/>
                    <a:pt x="8160" y="11877"/>
                  </a:cubicBezTo>
                  <a:cubicBezTo>
                    <a:pt x="8349" y="11783"/>
                    <a:pt x="8444" y="11594"/>
                    <a:pt x="8349" y="11436"/>
                  </a:cubicBezTo>
                  <a:lnTo>
                    <a:pt x="7183" y="8443"/>
                  </a:lnTo>
                  <a:lnTo>
                    <a:pt x="11531" y="8443"/>
                  </a:lnTo>
                  <a:cubicBezTo>
                    <a:pt x="11752" y="8443"/>
                    <a:pt x="11909" y="8286"/>
                    <a:pt x="11909" y="8097"/>
                  </a:cubicBezTo>
                  <a:cubicBezTo>
                    <a:pt x="11909" y="7876"/>
                    <a:pt x="11752" y="7719"/>
                    <a:pt x="11531" y="7719"/>
                  </a:cubicBezTo>
                  <a:lnTo>
                    <a:pt x="11185" y="7719"/>
                  </a:lnTo>
                  <a:lnTo>
                    <a:pt x="11185" y="1418"/>
                  </a:lnTo>
                  <a:lnTo>
                    <a:pt x="11531" y="1418"/>
                  </a:lnTo>
                  <a:cubicBezTo>
                    <a:pt x="11752" y="1418"/>
                    <a:pt x="11909" y="1260"/>
                    <a:pt x="11909" y="1071"/>
                  </a:cubicBezTo>
                  <a:cubicBezTo>
                    <a:pt x="11909" y="882"/>
                    <a:pt x="11752" y="725"/>
                    <a:pt x="11531" y="725"/>
                  </a:cubicBezTo>
                  <a:lnTo>
                    <a:pt x="6301" y="725"/>
                  </a:lnTo>
                  <a:lnTo>
                    <a:pt x="6301" y="378"/>
                  </a:lnTo>
                  <a:cubicBezTo>
                    <a:pt x="6301" y="158"/>
                    <a:pt x="6144" y="0"/>
                    <a:pt x="5955"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86"/>
            <p:cNvSpPr/>
            <p:nvPr/>
          </p:nvSpPr>
          <p:spPr>
            <a:xfrm>
              <a:off x="1449475" y="4086575"/>
              <a:ext cx="17350" cy="52000"/>
            </a:xfrm>
            <a:custGeom>
              <a:avLst/>
              <a:gdLst/>
              <a:ahLst/>
              <a:cxnLst/>
              <a:rect l="l" t="t" r="r" b="b"/>
              <a:pathLst>
                <a:path w="694" h="2080" extrusionOk="0">
                  <a:moveTo>
                    <a:pt x="1" y="0"/>
                  </a:moveTo>
                  <a:lnTo>
                    <a:pt x="1" y="2080"/>
                  </a:lnTo>
                  <a:lnTo>
                    <a:pt x="694" y="2080"/>
                  </a:lnTo>
                  <a:lnTo>
                    <a:pt x="694"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86"/>
            <p:cNvSpPr/>
            <p:nvPr/>
          </p:nvSpPr>
          <p:spPr>
            <a:xfrm>
              <a:off x="1380175" y="4121225"/>
              <a:ext cx="17350" cy="17350"/>
            </a:xfrm>
            <a:custGeom>
              <a:avLst/>
              <a:gdLst/>
              <a:ahLst/>
              <a:cxnLst/>
              <a:rect l="l" t="t" r="r" b="b"/>
              <a:pathLst>
                <a:path w="694" h="694" extrusionOk="0">
                  <a:moveTo>
                    <a:pt x="0" y="0"/>
                  </a:moveTo>
                  <a:lnTo>
                    <a:pt x="0" y="694"/>
                  </a:lnTo>
                  <a:lnTo>
                    <a:pt x="693" y="694"/>
                  </a:lnTo>
                  <a:lnTo>
                    <a:pt x="693"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86"/>
            <p:cNvSpPr/>
            <p:nvPr/>
          </p:nvSpPr>
          <p:spPr>
            <a:xfrm>
              <a:off x="1518800" y="4051925"/>
              <a:ext cx="18125" cy="86650"/>
            </a:xfrm>
            <a:custGeom>
              <a:avLst/>
              <a:gdLst/>
              <a:ahLst/>
              <a:cxnLst/>
              <a:rect l="l" t="t" r="r" b="b"/>
              <a:pathLst>
                <a:path w="725" h="3466" extrusionOk="0">
                  <a:moveTo>
                    <a:pt x="0" y="0"/>
                  </a:moveTo>
                  <a:lnTo>
                    <a:pt x="0" y="3466"/>
                  </a:lnTo>
                  <a:lnTo>
                    <a:pt x="725" y="3466"/>
                  </a:lnTo>
                  <a:lnTo>
                    <a:pt x="725"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353"/>
        <p:cNvGrpSpPr/>
        <p:nvPr/>
      </p:nvGrpSpPr>
      <p:grpSpPr>
        <a:xfrm>
          <a:off x="0" y="0"/>
          <a:ext cx="0" cy="0"/>
          <a:chOff x="0" y="0"/>
          <a:chExt cx="0" cy="0"/>
        </a:xfrm>
      </p:grpSpPr>
      <p:sp>
        <p:nvSpPr>
          <p:cNvPr id="1354" name="Google Shape;1354;p87"/>
          <p:cNvSpPr/>
          <p:nvPr/>
        </p:nvSpPr>
        <p:spPr>
          <a:xfrm rot="3224139">
            <a:off x="4682707" y="654135"/>
            <a:ext cx="4347877" cy="3835226"/>
          </a:xfrm>
          <a:custGeom>
            <a:avLst/>
            <a:gdLst/>
            <a:ahLst/>
            <a:cxnLst/>
            <a:rect l="l" t="t" r="r" b="b"/>
            <a:pathLst>
              <a:path w="20123" h="20877" extrusionOk="0">
                <a:moveTo>
                  <a:pt x="10964" y="0"/>
                </a:moveTo>
                <a:cubicBezTo>
                  <a:pt x="10633" y="0"/>
                  <a:pt x="10301" y="19"/>
                  <a:pt x="9970" y="57"/>
                </a:cubicBezTo>
                <a:cubicBezTo>
                  <a:pt x="7113" y="452"/>
                  <a:pt x="4620" y="2245"/>
                  <a:pt x="2918" y="4586"/>
                </a:cubicBezTo>
                <a:cubicBezTo>
                  <a:pt x="1003" y="7230"/>
                  <a:pt x="0" y="10422"/>
                  <a:pt x="122" y="13674"/>
                </a:cubicBezTo>
                <a:cubicBezTo>
                  <a:pt x="122" y="15224"/>
                  <a:pt x="487" y="16774"/>
                  <a:pt x="1247" y="18142"/>
                </a:cubicBezTo>
                <a:cubicBezTo>
                  <a:pt x="2006" y="19510"/>
                  <a:pt x="3313" y="20483"/>
                  <a:pt x="4864" y="20817"/>
                </a:cubicBezTo>
                <a:cubicBezTo>
                  <a:pt x="5114" y="20858"/>
                  <a:pt x="5364" y="20876"/>
                  <a:pt x="5614" y="20876"/>
                </a:cubicBezTo>
                <a:cubicBezTo>
                  <a:pt x="6851" y="20876"/>
                  <a:pt x="8077" y="20421"/>
                  <a:pt x="9241" y="19966"/>
                </a:cubicBezTo>
                <a:lnTo>
                  <a:pt x="14864" y="17777"/>
                </a:lnTo>
                <a:cubicBezTo>
                  <a:pt x="15806" y="17473"/>
                  <a:pt x="16657" y="17018"/>
                  <a:pt x="17417" y="16410"/>
                </a:cubicBezTo>
                <a:lnTo>
                  <a:pt x="17447" y="16410"/>
                </a:lnTo>
                <a:cubicBezTo>
                  <a:pt x="19393" y="14616"/>
                  <a:pt x="20122" y="11090"/>
                  <a:pt x="19849" y="8537"/>
                </a:cubicBezTo>
                <a:cubicBezTo>
                  <a:pt x="19575" y="5832"/>
                  <a:pt x="18238" y="3188"/>
                  <a:pt x="15988" y="1577"/>
                </a:cubicBezTo>
                <a:cubicBezTo>
                  <a:pt x="14526" y="550"/>
                  <a:pt x="12760" y="0"/>
                  <a:pt x="109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87"/>
          <p:cNvSpPr txBox="1">
            <a:spLocks noGrp="1"/>
          </p:cNvSpPr>
          <p:nvPr>
            <p:ph type="ctrTitle" idx="21"/>
          </p:nvPr>
        </p:nvSpPr>
        <p:spPr>
          <a:xfrm>
            <a:off x="672025" y="2264925"/>
            <a:ext cx="3633600" cy="896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000">
                <a:solidFill>
                  <a:srgbClr val="000000"/>
                </a:solidFill>
                <a:latin typeface="Sarabun"/>
                <a:ea typeface="Sarabun"/>
                <a:cs typeface="Sarabun"/>
                <a:sym typeface="Sarabun"/>
              </a:rPr>
              <a:t>The recycling system is flawed</a:t>
            </a:r>
            <a:endParaRPr sz="2000">
              <a:latin typeface="Sarabun"/>
              <a:ea typeface="Sarabun"/>
              <a:cs typeface="Sarabun"/>
              <a:sym typeface="Sarabun"/>
            </a:endParaRPr>
          </a:p>
        </p:txBody>
      </p:sp>
      <p:sp>
        <p:nvSpPr>
          <p:cNvPr id="1356" name="Google Shape;1356;p87"/>
          <p:cNvSpPr txBox="1"/>
          <p:nvPr/>
        </p:nvSpPr>
        <p:spPr>
          <a:xfrm>
            <a:off x="5026950" y="1239588"/>
            <a:ext cx="3223500" cy="26643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0"/>
              </a:spcAft>
              <a:buNone/>
            </a:pPr>
            <a:r>
              <a:rPr lang="en" sz="2800" b="1">
                <a:solidFill>
                  <a:schemeClr val="accent2"/>
                </a:solidFill>
                <a:latin typeface="Sarabun"/>
                <a:ea typeface="Sarabun"/>
                <a:cs typeface="Sarabun"/>
                <a:sym typeface="Sarabun"/>
              </a:rPr>
              <a:t>“We’re terrible at recycling; something says it’s recyclable but it’s not”</a:t>
            </a:r>
            <a:endParaRPr sz="2800" b="1">
              <a:solidFill>
                <a:schemeClr val="accent2"/>
              </a:solidFill>
              <a:latin typeface="Sarabun"/>
              <a:ea typeface="Sarabun"/>
              <a:cs typeface="Sarabun"/>
              <a:sym typeface="Sarabun"/>
            </a:endParaRPr>
          </a:p>
          <a:p>
            <a:pPr marL="0" lvl="0" indent="0" algn="l" rtl="0">
              <a:lnSpc>
                <a:spcPct val="115000"/>
              </a:lnSpc>
              <a:spcBef>
                <a:spcPts val="0"/>
              </a:spcBef>
              <a:spcAft>
                <a:spcPts val="0"/>
              </a:spcAft>
              <a:buNone/>
            </a:pPr>
            <a:endParaRPr sz="2800" b="1">
              <a:solidFill>
                <a:schemeClr val="accent6"/>
              </a:solidFill>
              <a:latin typeface="Sarabun"/>
              <a:ea typeface="Sarabun"/>
              <a:cs typeface="Sarabun"/>
              <a:sym typeface="Sarabun"/>
            </a:endParaRPr>
          </a:p>
        </p:txBody>
      </p:sp>
      <p:sp>
        <p:nvSpPr>
          <p:cNvPr id="1357" name="Google Shape;1357;p87"/>
          <p:cNvSpPr txBox="1"/>
          <p:nvPr/>
        </p:nvSpPr>
        <p:spPr>
          <a:xfrm>
            <a:off x="672025" y="1981825"/>
            <a:ext cx="1097100" cy="49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a:solidFill>
                  <a:schemeClr val="dk1"/>
                </a:solidFill>
                <a:latin typeface="Pacifico"/>
                <a:ea typeface="Pacifico"/>
                <a:cs typeface="Pacifico"/>
                <a:sym typeface="Pacifico"/>
              </a:rPr>
              <a:t>Insight: </a:t>
            </a:r>
            <a:endParaRPr/>
          </a:p>
        </p:txBody>
      </p:sp>
      <p:sp>
        <p:nvSpPr>
          <p:cNvPr id="1358" name="Google Shape;1358;p87"/>
          <p:cNvSpPr/>
          <p:nvPr/>
        </p:nvSpPr>
        <p:spPr>
          <a:xfrm rot="9319280">
            <a:off x="7243792" y="3896407"/>
            <a:ext cx="2907690" cy="1402782"/>
          </a:xfrm>
          <a:custGeom>
            <a:avLst/>
            <a:gdLst/>
            <a:ahLst/>
            <a:cxnLst/>
            <a:rect l="l" t="t" r="r" b="b"/>
            <a:pathLst>
              <a:path w="53306" h="27416" extrusionOk="0">
                <a:moveTo>
                  <a:pt x="6939" y="0"/>
                </a:moveTo>
                <a:cubicBezTo>
                  <a:pt x="5238" y="2102"/>
                  <a:pt x="3837" y="4370"/>
                  <a:pt x="2669" y="6805"/>
                </a:cubicBezTo>
                <a:cubicBezTo>
                  <a:pt x="601" y="11408"/>
                  <a:pt x="1" y="16879"/>
                  <a:pt x="2269" y="21382"/>
                </a:cubicBezTo>
                <a:cubicBezTo>
                  <a:pt x="4050" y="24893"/>
                  <a:pt x="7910" y="27416"/>
                  <a:pt x="11747" y="27416"/>
                </a:cubicBezTo>
                <a:cubicBezTo>
                  <a:pt x="12796" y="27416"/>
                  <a:pt x="13842" y="27227"/>
                  <a:pt x="14845" y="26819"/>
                </a:cubicBezTo>
                <a:cubicBezTo>
                  <a:pt x="17580" y="25719"/>
                  <a:pt x="19548" y="23250"/>
                  <a:pt x="21883" y="21415"/>
                </a:cubicBezTo>
                <a:cubicBezTo>
                  <a:pt x="24984" y="19028"/>
                  <a:pt x="28739" y="17769"/>
                  <a:pt x="32592" y="17769"/>
                </a:cubicBezTo>
                <a:cubicBezTo>
                  <a:pt x="33423" y="17769"/>
                  <a:pt x="34258" y="17828"/>
                  <a:pt x="35092" y="17946"/>
                </a:cubicBezTo>
                <a:cubicBezTo>
                  <a:pt x="37952" y="18355"/>
                  <a:pt x="40870" y="19486"/>
                  <a:pt x="43712" y="19486"/>
                </a:cubicBezTo>
                <a:cubicBezTo>
                  <a:pt x="44583" y="19486"/>
                  <a:pt x="45447" y="19380"/>
                  <a:pt x="46300" y="19114"/>
                </a:cubicBezTo>
                <a:cubicBezTo>
                  <a:pt x="49636" y="18080"/>
                  <a:pt x="51838" y="14744"/>
                  <a:pt x="52538" y="11342"/>
                </a:cubicBezTo>
                <a:cubicBezTo>
                  <a:pt x="53305" y="7405"/>
                  <a:pt x="52505" y="3336"/>
                  <a:pt x="502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87"/>
          <p:cNvSpPr/>
          <p:nvPr/>
        </p:nvSpPr>
        <p:spPr>
          <a:xfrm>
            <a:off x="8002700" y="268731"/>
            <a:ext cx="844367" cy="631716"/>
          </a:xfrm>
          <a:custGeom>
            <a:avLst/>
            <a:gdLst/>
            <a:ahLst/>
            <a:cxnLst/>
            <a:rect l="l" t="t" r="r" b="b"/>
            <a:pathLst>
              <a:path w="33025" h="38038" extrusionOk="0">
                <a:moveTo>
                  <a:pt x="11331" y="1"/>
                </a:moveTo>
                <a:cubicBezTo>
                  <a:pt x="9094" y="1"/>
                  <a:pt x="6880" y="807"/>
                  <a:pt x="5138" y="2662"/>
                </a:cubicBezTo>
                <a:cubicBezTo>
                  <a:pt x="267" y="7866"/>
                  <a:pt x="1" y="19340"/>
                  <a:pt x="2602" y="25411"/>
                </a:cubicBezTo>
                <a:cubicBezTo>
                  <a:pt x="5538" y="32016"/>
                  <a:pt x="11609" y="36686"/>
                  <a:pt x="18714" y="37854"/>
                </a:cubicBezTo>
                <a:cubicBezTo>
                  <a:pt x="19549" y="37973"/>
                  <a:pt x="20402" y="38037"/>
                  <a:pt x="21255" y="38037"/>
                </a:cubicBezTo>
                <a:cubicBezTo>
                  <a:pt x="24219" y="38037"/>
                  <a:pt x="27179" y="37261"/>
                  <a:pt x="29355" y="35319"/>
                </a:cubicBezTo>
                <a:cubicBezTo>
                  <a:pt x="32157" y="32783"/>
                  <a:pt x="33024" y="28047"/>
                  <a:pt x="30556" y="25211"/>
                </a:cubicBezTo>
                <a:cubicBezTo>
                  <a:pt x="28187" y="22509"/>
                  <a:pt x="23651" y="22176"/>
                  <a:pt x="21883" y="19074"/>
                </a:cubicBezTo>
                <a:cubicBezTo>
                  <a:pt x="20282" y="16272"/>
                  <a:pt x="21783" y="12769"/>
                  <a:pt x="21683" y="9533"/>
                </a:cubicBezTo>
                <a:cubicBezTo>
                  <a:pt x="21544" y="4103"/>
                  <a:pt x="16378" y="1"/>
                  <a:pt x="11331" y="1"/>
                </a:cubicBezTo>
                <a:close/>
              </a:path>
            </a:pathLst>
          </a:custGeom>
          <a:solidFill>
            <a:srgbClr val="FF5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87"/>
          <p:cNvSpPr/>
          <p:nvPr/>
        </p:nvSpPr>
        <p:spPr>
          <a:xfrm>
            <a:off x="8281076" y="87225"/>
            <a:ext cx="718127" cy="994623"/>
          </a:xfrm>
          <a:custGeom>
            <a:avLst/>
            <a:gdLst/>
            <a:ahLst/>
            <a:cxnLst/>
            <a:rect l="l" t="t" r="r" b="b"/>
            <a:pathLst>
              <a:path w="42008" h="48032" extrusionOk="0">
                <a:moveTo>
                  <a:pt x="10404" y="0"/>
                </a:moveTo>
                <a:cubicBezTo>
                  <a:pt x="8409" y="0"/>
                  <a:pt x="6434" y="413"/>
                  <a:pt x="4469" y="1344"/>
                </a:cubicBezTo>
                <a:cubicBezTo>
                  <a:pt x="1855" y="2560"/>
                  <a:pt x="700" y="4657"/>
                  <a:pt x="335" y="7332"/>
                </a:cubicBezTo>
                <a:cubicBezTo>
                  <a:pt x="1" y="9824"/>
                  <a:pt x="761" y="12073"/>
                  <a:pt x="1855" y="14262"/>
                </a:cubicBezTo>
                <a:cubicBezTo>
                  <a:pt x="3283" y="17119"/>
                  <a:pt x="5381" y="19490"/>
                  <a:pt x="7721" y="21648"/>
                </a:cubicBezTo>
                <a:cubicBezTo>
                  <a:pt x="8572" y="22438"/>
                  <a:pt x="8815" y="23198"/>
                  <a:pt x="8420" y="24353"/>
                </a:cubicBezTo>
                <a:cubicBezTo>
                  <a:pt x="7326" y="27636"/>
                  <a:pt x="6171" y="30949"/>
                  <a:pt x="5685" y="34414"/>
                </a:cubicBezTo>
                <a:cubicBezTo>
                  <a:pt x="5442" y="36086"/>
                  <a:pt x="5472" y="37818"/>
                  <a:pt x="5776" y="39490"/>
                </a:cubicBezTo>
                <a:cubicBezTo>
                  <a:pt x="6323" y="42165"/>
                  <a:pt x="7964" y="44019"/>
                  <a:pt x="10335" y="45265"/>
                </a:cubicBezTo>
                <a:cubicBezTo>
                  <a:pt x="14074" y="47241"/>
                  <a:pt x="18117" y="47910"/>
                  <a:pt x="23071" y="48031"/>
                </a:cubicBezTo>
                <a:cubicBezTo>
                  <a:pt x="24287" y="47879"/>
                  <a:pt x="26293" y="47727"/>
                  <a:pt x="28238" y="47363"/>
                </a:cubicBezTo>
                <a:cubicBezTo>
                  <a:pt x="33862" y="46451"/>
                  <a:pt x="37935" y="43472"/>
                  <a:pt x="40245" y="38183"/>
                </a:cubicBezTo>
                <a:cubicBezTo>
                  <a:pt x="42008" y="34201"/>
                  <a:pt x="41825" y="30432"/>
                  <a:pt x="39333" y="26815"/>
                </a:cubicBezTo>
                <a:cubicBezTo>
                  <a:pt x="38786" y="25995"/>
                  <a:pt x="38208" y="25174"/>
                  <a:pt x="37600" y="24414"/>
                </a:cubicBezTo>
                <a:cubicBezTo>
                  <a:pt x="37266" y="23988"/>
                  <a:pt x="37144" y="23411"/>
                  <a:pt x="37266" y="22833"/>
                </a:cubicBezTo>
                <a:cubicBezTo>
                  <a:pt x="37448" y="21922"/>
                  <a:pt x="37539" y="20979"/>
                  <a:pt x="37479" y="20037"/>
                </a:cubicBezTo>
                <a:cubicBezTo>
                  <a:pt x="37114" y="17058"/>
                  <a:pt x="35776" y="14232"/>
                  <a:pt x="33679" y="12073"/>
                </a:cubicBezTo>
                <a:cubicBezTo>
                  <a:pt x="28633" y="6602"/>
                  <a:pt x="22159" y="2651"/>
                  <a:pt x="15016" y="675"/>
                </a:cubicBezTo>
                <a:cubicBezTo>
                  <a:pt x="13463" y="241"/>
                  <a:pt x="11928" y="0"/>
                  <a:pt x="104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61" name="Google Shape;1361;p87"/>
          <p:cNvGrpSpPr/>
          <p:nvPr/>
        </p:nvGrpSpPr>
        <p:grpSpPr>
          <a:xfrm>
            <a:off x="8250460" y="402502"/>
            <a:ext cx="405000" cy="364468"/>
            <a:chOff x="1310075" y="3980250"/>
            <a:chExt cx="297750" cy="297525"/>
          </a:xfrm>
        </p:grpSpPr>
        <p:sp>
          <p:nvSpPr>
            <p:cNvPr id="1362" name="Google Shape;1362;p87"/>
            <p:cNvSpPr/>
            <p:nvPr/>
          </p:nvSpPr>
          <p:spPr>
            <a:xfrm>
              <a:off x="1310075" y="3980250"/>
              <a:ext cx="297750" cy="297525"/>
            </a:xfrm>
            <a:custGeom>
              <a:avLst/>
              <a:gdLst/>
              <a:ahLst/>
              <a:cxnLst/>
              <a:rect l="l" t="t" r="r" b="b"/>
              <a:pathLst>
                <a:path w="11910" h="11901" extrusionOk="0">
                  <a:moveTo>
                    <a:pt x="3844" y="4946"/>
                  </a:moveTo>
                  <a:cubicBezTo>
                    <a:pt x="4033" y="4946"/>
                    <a:pt x="4190" y="5104"/>
                    <a:pt x="4190" y="5293"/>
                  </a:cubicBezTo>
                  <a:lnTo>
                    <a:pt x="4190" y="6679"/>
                  </a:lnTo>
                  <a:cubicBezTo>
                    <a:pt x="4190" y="6868"/>
                    <a:pt x="4033" y="7026"/>
                    <a:pt x="3844" y="7026"/>
                  </a:cubicBezTo>
                  <a:lnTo>
                    <a:pt x="2458" y="7026"/>
                  </a:lnTo>
                  <a:cubicBezTo>
                    <a:pt x="2269" y="7026"/>
                    <a:pt x="2111" y="6868"/>
                    <a:pt x="2111" y="6679"/>
                  </a:cubicBezTo>
                  <a:lnTo>
                    <a:pt x="2111" y="5293"/>
                  </a:lnTo>
                  <a:cubicBezTo>
                    <a:pt x="2111" y="5104"/>
                    <a:pt x="2269" y="4946"/>
                    <a:pt x="2458" y="4946"/>
                  </a:cubicBezTo>
                  <a:close/>
                  <a:moveTo>
                    <a:pt x="6616" y="3560"/>
                  </a:moveTo>
                  <a:cubicBezTo>
                    <a:pt x="6837" y="3560"/>
                    <a:pt x="6994" y="3718"/>
                    <a:pt x="6994" y="3907"/>
                  </a:cubicBezTo>
                  <a:lnTo>
                    <a:pt x="6994" y="6679"/>
                  </a:lnTo>
                  <a:cubicBezTo>
                    <a:pt x="6994" y="6868"/>
                    <a:pt x="6837" y="7026"/>
                    <a:pt x="6616" y="7026"/>
                  </a:cubicBezTo>
                  <a:lnTo>
                    <a:pt x="5262" y="7026"/>
                  </a:lnTo>
                  <a:cubicBezTo>
                    <a:pt x="5041" y="7026"/>
                    <a:pt x="4884" y="6868"/>
                    <a:pt x="4884" y="6679"/>
                  </a:cubicBezTo>
                  <a:lnTo>
                    <a:pt x="4884" y="3907"/>
                  </a:lnTo>
                  <a:cubicBezTo>
                    <a:pt x="4884" y="3718"/>
                    <a:pt x="5041" y="3560"/>
                    <a:pt x="5262" y="3560"/>
                  </a:cubicBezTo>
                  <a:close/>
                  <a:moveTo>
                    <a:pt x="9389" y="2174"/>
                  </a:moveTo>
                  <a:cubicBezTo>
                    <a:pt x="9578" y="2174"/>
                    <a:pt x="9735" y="2331"/>
                    <a:pt x="9735" y="2520"/>
                  </a:cubicBezTo>
                  <a:lnTo>
                    <a:pt x="9735" y="6679"/>
                  </a:lnTo>
                  <a:cubicBezTo>
                    <a:pt x="9735" y="6868"/>
                    <a:pt x="9578" y="7026"/>
                    <a:pt x="9389" y="7026"/>
                  </a:cubicBezTo>
                  <a:lnTo>
                    <a:pt x="8003" y="7026"/>
                  </a:lnTo>
                  <a:cubicBezTo>
                    <a:pt x="7813" y="7026"/>
                    <a:pt x="7656" y="6868"/>
                    <a:pt x="7656" y="6679"/>
                  </a:cubicBezTo>
                  <a:lnTo>
                    <a:pt x="7656" y="2520"/>
                  </a:lnTo>
                  <a:cubicBezTo>
                    <a:pt x="7656" y="2331"/>
                    <a:pt x="7813" y="2174"/>
                    <a:pt x="8003" y="2174"/>
                  </a:cubicBezTo>
                  <a:close/>
                  <a:moveTo>
                    <a:pt x="5577" y="8412"/>
                  </a:moveTo>
                  <a:lnTo>
                    <a:pt x="5577" y="9105"/>
                  </a:lnTo>
                  <a:lnTo>
                    <a:pt x="5167" y="9105"/>
                  </a:lnTo>
                  <a:lnTo>
                    <a:pt x="5451" y="8412"/>
                  </a:lnTo>
                  <a:close/>
                  <a:moveTo>
                    <a:pt x="6396" y="8412"/>
                  </a:moveTo>
                  <a:lnTo>
                    <a:pt x="6679" y="9105"/>
                  </a:lnTo>
                  <a:lnTo>
                    <a:pt x="6270" y="9105"/>
                  </a:lnTo>
                  <a:lnTo>
                    <a:pt x="6270" y="8412"/>
                  </a:lnTo>
                  <a:close/>
                  <a:moveTo>
                    <a:pt x="5955" y="0"/>
                  </a:moveTo>
                  <a:cubicBezTo>
                    <a:pt x="5766" y="0"/>
                    <a:pt x="5608" y="158"/>
                    <a:pt x="5608" y="378"/>
                  </a:cubicBezTo>
                  <a:lnTo>
                    <a:pt x="5608" y="725"/>
                  </a:lnTo>
                  <a:lnTo>
                    <a:pt x="347" y="725"/>
                  </a:lnTo>
                  <a:cubicBezTo>
                    <a:pt x="158" y="725"/>
                    <a:pt x="0" y="882"/>
                    <a:pt x="0" y="1071"/>
                  </a:cubicBezTo>
                  <a:cubicBezTo>
                    <a:pt x="0" y="1260"/>
                    <a:pt x="158" y="1418"/>
                    <a:pt x="347" y="1418"/>
                  </a:cubicBezTo>
                  <a:lnTo>
                    <a:pt x="725" y="1418"/>
                  </a:lnTo>
                  <a:lnTo>
                    <a:pt x="725" y="7719"/>
                  </a:lnTo>
                  <a:lnTo>
                    <a:pt x="378" y="7719"/>
                  </a:lnTo>
                  <a:cubicBezTo>
                    <a:pt x="158" y="7719"/>
                    <a:pt x="0" y="7876"/>
                    <a:pt x="0" y="8097"/>
                  </a:cubicBezTo>
                  <a:cubicBezTo>
                    <a:pt x="0" y="8286"/>
                    <a:pt x="158" y="8443"/>
                    <a:pt x="378" y="8443"/>
                  </a:cubicBezTo>
                  <a:lnTo>
                    <a:pt x="4726" y="8443"/>
                  </a:lnTo>
                  <a:lnTo>
                    <a:pt x="3560" y="11436"/>
                  </a:lnTo>
                  <a:cubicBezTo>
                    <a:pt x="3466" y="11625"/>
                    <a:pt x="3560" y="11814"/>
                    <a:pt x="3749" y="11877"/>
                  </a:cubicBezTo>
                  <a:cubicBezTo>
                    <a:pt x="3788" y="11893"/>
                    <a:pt x="3831" y="11901"/>
                    <a:pt x="3876" y="11901"/>
                  </a:cubicBezTo>
                  <a:cubicBezTo>
                    <a:pt x="4016" y="11901"/>
                    <a:pt x="4167" y="11824"/>
                    <a:pt x="4190" y="11657"/>
                  </a:cubicBezTo>
                  <a:lnTo>
                    <a:pt x="4947" y="9830"/>
                  </a:lnTo>
                  <a:lnTo>
                    <a:pt x="5608" y="9830"/>
                  </a:lnTo>
                  <a:lnTo>
                    <a:pt x="5608" y="10838"/>
                  </a:lnTo>
                  <a:cubicBezTo>
                    <a:pt x="5608" y="11027"/>
                    <a:pt x="5766" y="11184"/>
                    <a:pt x="5955" y="11184"/>
                  </a:cubicBezTo>
                  <a:cubicBezTo>
                    <a:pt x="6144" y="11184"/>
                    <a:pt x="6301" y="11027"/>
                    <a:pt x="6301" y="10838"/>
                  </a:cubicBezTo>
                  <a:lnTo>
                    <a:pt x="6301" y="9830"/>
                  </a:lnTo>
                  <a:lnTo>
                    <a:pt x="6994" y="9830"/>
                  </a:lnTo>
                  <a:lnTo>
                    <a:pt x="7719" y="11657"/>
                  </a:lnTo>
                  <a:cubicBezTo>
                    <a:pt x="7791" y="11824"/>
                    <a:pt x="7916" y="11901"/>
                    <a:pt x="8042" y="11901"/>
                  </a:cubicBezTo>
                  <a:cubicBezTo>
                    <a:pt x="8082" y="11901"/>
                    <a:pt x="8122" y="11893"/>
                    <a:pt x="8160" y="11877"/>
                  </a:cubicBezTo>
                  <a:cubicBezTo>
                    <a:pt x="8349" y="11783"/>
                    <a:pt x="8444" y="11594"/>
                    <a:pt x="8349" y="11436"/>
                  </a:cubicBezTo>
                  <a:lnTo>
                    <a:pt x="7183" y="8443"/>
                  </a:lnTo>
                  <a:lnTo>
                    <a:pt x="11531" y="8443"/>
                  </a:lnTo>
                  <a:cubicBezTo>
                    <a:pt x="11752" y="8443"/>
                    <a:pt x="11909" y="8286"/>
                    <a:pt x="11909" y="8097"/>
                  </a:cubicBezTo>
                  <a:cubicBezTo>
                    <a:pt x="11909" y="7876"/>
                    <a:pt x="11752" y="7719"/>
                    <a:pt x="11531" y="7719"/>
                  </a:cubicBezTo>
                  <a:lnTo>
                    <a:pt x="11185" y="7719"/>
                  </a:lnTo>
                  <a:lnTo>
                    <a:pt x="11185" y="1418"/>
                  </a:lnTo>
                  <a:lnTo>
                    <a:pt x="11531" y="1418"/>
                  </a:lnTo>
                  <a:cubicBezTo>
                    <a:pt x="11752" y="1418"/>
                    <a:pt x="11909" y="1260"/>
                    <a:pt x="11909" y="1071"/>
                  </a:cubicBezTo>
                  <a:cubicBezTo>
                    <a:pt x="11909" y="882"/>
                    <a:pt x="11752" y="725"/>
                    <a:pt x="11531" y="725"/>
                  </a:cubicBezTo>
                  <a:lnTo>
                    <a:pt x="6301" y="725"/>
                  </a:lnTo>
                  <a:lnTo>
                    <a:pt x="6301" y="378"/>
                  </a:lnTo>
                  <a:cubicBezTo>
                    <a:pt x="6301" y="158"/>
                    <a:pt x="6144" y="0"/>
                    <a:pt x="5955"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87"/>
            <p:cNvSpPr/>
            <p:nvPr/>
          </p:nvSpPr>
          <p:spPr>
            <a:xfrm>
              <a:off x="1449475" y="4086575"/>
              <a:ext cx="17350" cy="52000"/>
            </a:xfrm>
            <a:custGeom>
              <a:avLst/>
              <a:gdLst/>
              <a:ahLst/>
              <a:cxnLst/>
              <a:rect l="l" t="t" r="r" b="b"/>
              <a:pathLst>
                <a:path w="694" h="2080" extrusionOk="0">
                  <a:moveTo>
                    <a:pt x="1" y="0"/>
                  </a:moveTo>
                  <a:lnTo>
                    <a:pt x="1" y="2080"/>
                  </a:lnTo>
                  <a:lnTo>
                    <a:pt x="694" y="2080"/>
                  </a:lnTo>
                  <a:lnTo>
                    <a:pt x="694"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87"/>
            <p:cNvSpPr/>
            <p:nvPr/>
          </p:nvSpPr>
          <p:spPr>
            <a:xfrm>
              <a:off x="1380175" y="4121225"/>
              <a:ext cx="17350" cy="17350"/>
            </a:xfrm>
            <a:custGeom>
              <a:avLst/>
              <a:gdLst/>
              <a:ahLst/>
              <a:cxnLst/>
              <a:rect l="l" t="t" r="r" b="b"/>
              <a:pathLst>
                <a:path w="694" h="694" extrusionOk="0">
                  <a:moveTo>
                    <a:pt x="0" y="0"/>
                  </a:moveTo>
                  <a:lnTo>
                    <a:pt x="0" y="694"/>
                  </a:lnTo>
                  <a:lnTo>
                    <a:pt x="693" y="694"/>
                  </a:lnTo>
                  <a:lnTo>
                    <a:pt x="693"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87"/>
            <p:cNvSpPr/>
            <p:nvPr/>
          </p:nvSpPr>
          <p:spPr>
            <a:xfrm>
              <a:off x="1518800" y="4051925"/>
              <a:ext cx="18125" cy="86650"/>
            </a:xfrm>
            <a:custGeom>
              <a:avLst/>
              <a:gdLst/>
              <a:ahLst/>
              <a:cxnLst/>
              <a:rect l="l" t="t" r="r" b="b"/>
              <a:pathLst>
                <a:path w="725" h="3466" extrusionOk="0">
                  <a:moveTo>
                    <a:pt x="0" y="0"/>
                  </a:moveTo>
                  <a:lnTo>
                    <a:pt x="0" y="3466"/>
                  </a:lnTo>
                  <a:lnTo>
                    <a:pt x="725" y="3466"/>
                  </a:lnTo>
                  <a:lnTo>
                    <a:pt x="725"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369"/>
        <p:cNvGrpSpPr/>
        <p:nvPr/>
      </p:nvGrpSpPr>
      <p:grpSpPr>
        <a:xfrm>
          <a:off x="0" y="0"/>
          <a:ext cx="0" cy="0"/>
          <a:chOff x="0" y="0"/>
          <a:chExt cx="0" cy="0"/>
        </a:xfrm>
      </p:grpSpPr>
      <p:sp>
        <p:nvSpPr>
          <p:cNvPr id="1370" name="Google Shape;1370;p88"/>
          <p:cNvSpPr/>
          <p:nvPr/>
        </p:nvSpPr>
        <p:spPr>
          <a:xfrm rot="3224139">
            <a:off x="4682707" y="654135"/>
            <a:ext cx="4347877" cy="3835226"/>
          </a:xfrm>
          <a:custGeom>
            <a:avLst/>
            <a:gdLst/>
            <a:ahLst/>
            <a:cxnLst/>
            <a:rect l="l" t="t" r="r" b="b"/>
            <a:pathLst>
              <a:path w="20123" h="20877" extrusionOk="0">
                <a:moveTo>
                  <a:pt x="10964" y="0"/>
                </a:moveTo>
                <a:cubicBezTo>
                  <a:pt x="10633" y="0"/>
                  <a:pt x="10301" y="19"/>
                  <a:pt x="9970" y="57"/>
                </a:cubicBezTo>
                <a:cubicBezTo>
                  <a:pt x="7113" y="452"/>
                  <a:pt x="4620" y="2245"/>
                  <a:pt x="2918" y="4586"/>
                </a:cubicBezTo>
                <a:cubicBezTo>
                  <a:pt x="1003" y="7230"/>
                  <a:pt x="0" y="10422"/>
                  <a:pt x="122" y="13674"/>
                </a:cubicBezTo>
                <a:cubicBezTo>
                  <a:pt x="122" y="15224"/>
                  <a:pt x="487" y="16774"/>
                  <a:pt x="1247" y="18142"/>
                </a:cubicBezTo>
                <a:cubicBezTo>
                  <a:pt x="2006" y="19510"/>
                  <a:pt x="3313" y="20483"/>
                  <a:pt x="4864" y="20817"/>
                </a:cubicBezTo>
                <a:cubicBezTo>
                  <a:pt x="5114" y="20858"/>
                  <a:pt x="5364" y="20876"/>
                  <a:pt x="5614" y="20876"/>
                </a:cubicBezTo>
                <a:cubicBezTo>
                  <a:pt x="6851" y="20876"/>
                  <a:pt x="8077" y="20421"/>
                  <a:pt x="9241" y="19966"/>
                </a:cubicBezTo>
                <a:lnTo>
                  <a:pt x="14864" y="17777"/>
                </a:lnTo>
                <a:cubicBezTo>
                  <a:pt x="15806" y="17473"/>
                  <a:pt x="16657" y="17018"/>
                  <a:pt x="17417" y="16410"/>
                </a:cubicBezTo>
                <a:lnTo>
                  <a:pt x="17447" y="16410"/>
                </a:lnTo>
                <a:cubicBezTo>
                  <a:pt x="19393" y="14616"/>
                  <a:pt x="20122" y="11090"/>
                  <a:pt x="19849" y="8537"/>
                </a:cubicBezTo>
                <a:cubicBezTo>
                  <a:pt x="19575" y="5832"/>
                  <a:pt x="18238" y="3188"/>
                  <a:pt x="15988" y="1577"/>
                </a:cubicBezTo>
                <a:cubicBezTo>
                  <a:pt x="14526" y="550"/>
                  <a:pt x="12760" y="0"/>
                  <a:pt x="109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88"/>
          <p:cNvSpPr txBox="1">
            <a:spLocks noGrp="1"/>
          </p:cNvSpPr>
          <p:nvPr>
            <p:ph type="ctrTitle" idx="21"/>
          </p:nvPr>
        </p:nvSpPr>
        <p:spPr>
          <a:xfrm>
            <a:off x="758700" y="3027950"/>
            <a:ext cx="3493200" cy="12384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sz="2000">
                <a:latin typeface="Sarabun"/>
                <a:ea typeface="Sarabun"/>
                <a:cs typeface="Sarabun"/>
                <a:sym typeface="Sarabun"/>
              </a:rPr>
              <a:t>People need help with waste processing instruction</a:t>
            </a:r>
            <a:endParaRPr sz="2000">
              <a:latin typeface="Sarabun"/>
              <a:ea typeface="Sarabun"/>
              <a:cs typeface="Sarabun"/>
              <a:sym typeface="Sarabun"/>
            </a:endParaRPr>
          </a:p>
        </p:txBody>
      </p:sp>
      <p:sp>
        <p:nvSpPr>
          <p:cNvPr id="1372" name="Google Shape;1372;p88"/>
          <p:cNvSpPr txBox="1"/>
          <p:nvPr/>
        </p:nvSpPr>
        <p:spPr>
          <a:xfrm>
            <a:off x="5026950" y="1239588"/>
            <a:ext cx="3223500" cy="26643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0"/>
              </a:spcAft>
              <a:buNone/>
            </a:pPr>
            <a:r>
              <a:rPr lang="en" sz="2800" b="1">
                <a:solidFill>
                  <a:schemeClr val="accent2"/>
                </a:solidFill>
                <a:latin typeface="Sarabun"/>
                <a:ea typeface="Sarabun"/>
                <a:cs typeface="Sarabun"/>
                <a:sym typeface="Sarabun"/>
              </a:rPr>
              <a:t>“We’re terrible at recycling; something says it’s recyclable but it’s not”</a:t>
            </a:r>
            <a:endParaRPr sz="2800" b="1">
              <a:solidFill>
                <a:schemeClr val="accent2"/>
              </a:solidFill>
              <a:latin typeface="Sarabun"/>
              <a:ea typeface="Sarabun"/>
              <a:cs typeface="Sarabun"/>
              <a:sym typeface="Sarabun"/>
            </a:endParaRPr>
          </a:p>
          <a:p>
            <a:pPr marL="0" lvl="0" indent="0" algn="l" rtl="0">
              <a:lnSpc>
                <a:spcPct val="115000"/>
              </a:lnSpc>
              <a:spcBef>
                <a:spcPts val="0"/>
              </a:spcBef>
              <a:spcAft>
                <a:spcPts val="0"/>
              </a:spcAft>
              <a:buNone/>
            </a:pPr>
            <a:endParaRPr sz="2800" b="1">
              <a:solidFill>
                <a:schemeClr val="accent6"/>
              </a:solidFill>
              <a:latin typeface="Sarabun"/>
              <a:ea typeface="Sarabun"/>
              <a:cs typeface="Sarabun"/>
              <a:sym typeface="Sarabun"/>
            </a:endParaRPr>
          </a:p>
        </p:txBody>
      </p:sp>
      <p:sp>
        <p:nvSpPr>
          <p:cNvPr id="1373" name="Google Shape;1373;p88"/>
          <p:cNvSpPr txBox="1"/>
          <p:nvPr/>
        </p:nvSpPr>
        <p:spPr>
          <a:xfrm>
            <a:off x="3209700" y="2861350"/>
            <a:ext cx="858600" cy="4992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2000">
                <a:solidFill>
                  <a:schemeClr val="dk1"/>
                </a:solidFill>
                <a:latin typeface="Pacifico"/>
                <a:ea typeface="Pacifico"/>
                <a:cs typeface="Pacifico"/>
                <a:sym typeface="Pacifico"/>
              </a:rPr>
              <a:t>Need: </a:t>
            </a:r>
            <a:endParaRPr/>
          </a:p>
        </p:txBody>
      </p:sp>
      <p:sp>
        <p:nvSpPr>
          <p:cNvPr id="1374" name="Google Shape;1374;p88"/>
          <p:cNvSpPr/>
          <p:nvPr/>
        </p:nvSpPr>
        <p:spPr>
          <a:xfrm rot="9319280">
            <a:off x="7243792" y="3896407"/>
            <a:ext cx="2907690" cy="1402782"/>
          </a:xfrm>
          <a:custGeom>
            <a:avLst/>
            <a:gdLst/>
            <a:ahLst/>
            <a:cxnLst/>
            <a:rect l="l" t="t" r="r" b="b"/>
            <a:pathLst>
              <a:path w="53306" h="27416" extrusionOk="0">
                <a:moveTo>
                  <a:pt x="6939" y="0"/>
                </a:moveTo>
                <a:cubicBezTo>
                  <a:pt x="5238" y="2102"/>
                  <a:pt x="3837" y="4370"/>
                  <a:pt x="2669" y="6805"/>
                </a:cubicBezTo>
                <a:cubicBezTo>
                  <a:pt x="601" y="11408"/>
                  <a:pt x="1" y="16879"/>
                  <a:pt x="2269" y="21382"/>
                </a:cubicBezTo>
                <a:cubicBezTo>
                  <a:pt x="4050" y="24893"/>
                  <a:pt x="7910" y="27416"/>
                  <a:pt x="11747" y="27416"/>
                </a:cubicBezTo>
                <a:cubicBezTo>
                  <a:pt x="12796" y="27416"/>
                  <a:pt x="13842" y="27227"/>
                  <a:pt x="14845" y="26819"/>
                </a:cubicBezTo>
                <a:cubicBezTo>
                  <a:pt x="17580" y="25719"/>
                  <a:pt x="19548" y="23250"/>
                  <a:pt x="21883" y="21415"/>
                </a:cubicBezTo>
                <a:cubicBezTo>
                  <a:pt x="24984" y="19028"/>
                  <a:pt x="28739" y="17769"/>
                  <a:pt x="32592" y="17769"/>
                </a:cubicBezTo>
                <a:cubicBezTo>
                  <a:pt x="33423" y="17769"/>
                  <a:pt x="34258" y="17828"/>
                  <a:pt x="35092" y="17946"/>
                </a:cubicBezTo>
                <a:cubicBezTo>
                  <a:pt x="37952" y="18355"/>
                  <a:pt x="40870" y="19486"/>
                  <a:pt x="43712" y="19486"/>
                </a:cubicBezTo>
                <a:cubicBezTo>
                  <a:pt x="44583" y="19486"/>
                  <a:pt x="45447" y="19380"/>
                  <a:pt x="46300" y="19114"/>
                </a:cubicBezTo>
                <a:cubicBezTo>
                  <a:pt x="49636" y="18080"/>
                  <a:pt x="51838" y="14744"/>
                  <a:pt x="52538" y="11342"/>
                </a:cubicBezTo>
                <a:cubicBezTo>
                  <a:pt x="53305" y="7405"/>
                  <a:pt x="52505" y="3336"/>
                  <a:pt x="502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88"/>
          <p:cNvSpPr/>
          <p:nvPr/>
        </p:nvSpPr>
        <p:spPr>
          <a:xfrm>
            <a:off x="8002700" y="268731"/>
            <a:ext cx="844367" cy="631716"/>
          </a:xfrm>
          <a:custGeom>
            <a:avLst/>
            <a:gdLst/>
            <a:ahLst/>
            <a:cxnLst/>
            <a:rect l="l" t="t" r="r" b="b"/>
            <a:pathLst>
              <a:path w="33025" h="38038" extrusionOk="0">
                <a:moveTo>
                  <a:pt x="11331" y="1"/>
                </a:moveTo>
                <a:cubicBezTo>
                  <a:pt x="9094" y="1"/>
                  <a:pt x="6880" y="807"/>
                  <a:pt x="5138" y="2662"/>
                </a:cubicBezTo>
                <a:cubicBezTo>
                  <a:pt x="267" y="7866"/>
                  <a:pt x="1" y="19340"/>
                  <a:pt x="2602" y="25411"/>
                </a:cubicBezTo>
                <a:cubicBezTo>
                  <a:pt x="5538" y="32016"/>
                  <a:pt x="11609" y="36686"/>
                  <a:pt x="18714" y="37854"/>
                </a:cubicBezTo>
                <a:cubicBezTo>
                  <a:pt x="19549" y="37973"/>
                  <a:pt x="20402" y="38037"/>
                  <a:pt x="21255" y="38037"/>
                </a:cubicBezTo>
                <a:cubicBezTo>
                  <a:pt x="24219" y="38037"/>
                  <a:pt x="27179" y="37261"/>
                  <a:pt x="29355" y="35319"/>
                </a:cubicBezTo>
                <a:cubicBezTo>
                  <a:pt x="32157" y="32783"/>
                  <a:pt x="33024" y="28047"/>
                  <a:pt x="30556" y="25211"/>
                </a:cubicBezTo>
                <a:cubicBezTo>
                  <a:pt x="28187" y="22509"/>
                  <a:pt x="23651" y="22176"/>
                  <a:pt x="21883" y="19074"/>
                </a:cubicBezTo>
                <a:cubicBezTo>
                  <a:pt x="20282" y="16272"/>
                  <a:pt x="21783" y="12769"/>
                  <a:pt x="21683" y="9533"/>
                </a:cubicBezTo>
                <a:cubicBezTo>
                  <a:pt x="21544" y="4103"/>
                  <a:pt x="16378" y="1"/>
                  <a:pt x="11331" y="1"/>
                </a:cubicBezTo>
                <a:close/>
              </a:path>
            </a:pathLst>
          </a:custGeom>
          <a:solidFill>
            <a:srgbClr val="FF5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88"/>
          <p:cNvSpPr/>
          <p:nvPr/>
        </p:nvSpPr>
        <p:spPr>
          <a:xfrm>
            <a:off x="8281076" y="87225"/>
            <a:ext cx="718127" cy="994623"/>
          </a:xfrm>
          <a:custGeom>
            <a:avLst/>
            <a:gdLst/>
            <a:ahLst/>
            <a:cxnLst/>
            <a:rect l="l" t="t" r="r" b="b"/>
            <a:pathLst>
              <a:path w="42008" h="48032" extrusionOk="0">
                <a:moveTo>
                  <a:pt x="10404" y="0"/>
                </a:moveTo>
                <a:cubicBezTo>
                  <a:pt x="8409" y="0"/>
                  <a:pt x="6434" y="413"/>
                  <a:pt x="4469" y="1344"/>
                </a:cubicBezTo>
                <a:cubicBezTo>
                  <a:pt x="1855" y="2560"/>
                  <a:pt x="700" y="4657"/>
                  <a:pt x="335" y="7332"/>
                </a:cubicBezTo>
                <a:cubicBezTo>
                  <a:pt x="1" y="9824"/>
                  <a:pt x="761" y="12073"/>
                  <a:pt x="1855" y="14262"/>
                </a:cubicBezTo>
                <a:cubicBezTo>
                  <a:pt x="3283" y="17119"/>
                  <a:pt x="5381" y="19490"/>
                  <a:pt x="7721" y="21648"/>
                </a:cubicBezTo>
                <a:cubicBezTo>
                  <a:pt x="8572" y="22438"/>
                  <a:pt x="8815" y="23198"/>
                  <a:pt x="8420" y="24353"/>
                </a:cubicBezTo>
                <a:cubicBezTo>
                  <a:pt x="7326" y="27636"/>
                  <a:pt x="6171" y="30949"/>
                  <a:pt x="5685" y="34414"/>
                </a:cubicBezTo>
                <a:cubicBezTo>
                  <a:pt x="5442" y="36086"/>
                  <a:pt x="5472" y="37818"/>
                  <a:pt x="5776" y="39490"/>
                </a:cubicBezTo>
                <a:cubicBezTo>
                  <a:pt x="6323" y="42165"/>
                  <a:pt x="7964" y="44019"/>
                  <a:pt x="10335" y="45265"/>
                </a:cubicBezTo>
                <a:cubicBezTo>
                  <a:pt x="14074" y="47241"/>
                  <a:pt x="18117" y="47910"/>
                  <a:pt x="23071" y="48031"/>
                </a:cubicBezTo>
                <a:cubicBezTo>
                  <a:pt x="24287" y="47879"/>
                  <a:pt x="26293" y="47727"/>
                  <a:pt x="28238" y="47363"/>
                </a:cubicBezTo>
                <a:cubicBezTo>
                  <a:pt x="33862" y="46451"/>
                  <a:pt x="37935" y="43472"/>
                  <a:pt x="40245" y="38183"/>
                </a:cubicBezTo>
                <a:cubicBezTo>
                  <a:pt x="42008" y="34201"/>
                  <a:pt x="41825" y="30432"/>
                  <a:pt x="39333" y="26815"/>
                </a:cubicBezTo>
                <a:cubicBezTo>
                  <a:pt x="38786" y="25995"/>
                  <a:pt x="38208" y="25174"/>
                  <a:pt x="37600" y="24414"/>
                </a:cubicBezTo>
                <a:cubicBezTo>
                  <a:pt x="37266" y="23988"/>
                  <a:pt x="37144" y="23411"/>
                  <a:pt x="37266" y="22833"/>
                </a:cubicBezTo>
                <a:cubicBezTo>
                  <a:pt x="37448" y="21922"/>
                  <a:pt x="37539" y="20979"/>
                  <a:pt x="37479" y="20037"/>
                </a:cubicBezTo>
                <a:cubicBezTo>
                  <a:pt x="37114" y="17058"/>
                  <a:pt x="35776" y="14232"/>
                  <a:pt x="33679" y="12073"/>
                </a:cubicBezTo>
                <a:cubicBezTo>
                  <a:pt x="28633" y="6602"/>
                  <a:pt x="22159" y="2651"/>
                  <a:pt x="15016" y="675"/>
                </a:cubicBezTo>
                <a:cubicBezTo>
                  <a:pt x="13463" y="241"/>
                  <a:pt x="11928" y="0"/>
                  <a:pt x="104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77" name="Google Shape;1377;p88"/>
          <p:cNvGrpSpPr/>
          <p:nvPr/>
        </p:nvGrpSpPr>
        <p:grpSpPr>
          <a:xfrm>
            <a:off x="8250460" y="402502"/>
            <a:ext cx="405000" cy="364468"/>
            <a:chOff x="1310075" y="3980250"/>
            <a:chExt cx="297750" cy="297525"/>
          </a:xfrm>
        </p:grpSpPr>
        <p:sp>
          <p:nvSpPr>
            <p:cNvPr id="1378" name="Google Shape;1378;p88"/>
            <p:cNvSpPr/>
            <p:nvPr/>
          </p:nvSpPr>
          <p:spPr>
            <a:xfrm>
              <a:off x="1310075" y="3980250"/>
              <a:ext cx="297750" cy="297525"/>
            </a:xfrm>
            <a:custGeom>
              <a:avLst/>
              <a:gdLst/>
              <a:ahLst/>
              <a:cxnLst/>
              <a:rect l="l" t="t" r="r" b="b"/>
              <a:pathLst>
                <a:path w="11910" h="11901" extrusionOk="0">
                  <a:moveTo>
                    <a:pt x="3844" y="4946"/>
                  </a:moveTo>
                  <a:cubicBezTo>
                    <a:pt x="4033" y="4946"/>
                    <a:pt x="4190" y="5104"/>
                    <a:pt x="4190" y="5293"/>
                  </a:cubicBezTo>
                  <a:lnTo>
                    <a:pt x="4190" y="6679"/>
                  </a:lnTo>
                  <a:cubicBezTo>
                    <a:pt x="4190" y="6868"/>
                    <a:pt x="4033" y="7026"/>
                    <a:pt x="3844" y="7026"/>
                  </a:cubicBezTo>
                  <a:lnTo>
                    <a:pt x="2458" y="7026"/>
                  </a:lnTo>
                  <a:cubicBezTo>
                    <a:pt x="2269" y="7026"/>
                    <a:pt x="2111" y="6868"/>
                    <a:pt x="2111" y="6679"/>
                  </a:cubicBezTo>
                  <a:lnTo>
                    <a:pt x="2111" y="5293"/>
                  </a:lnTo>
                  <a:cubicBezTo>
                    <a:pt x="2111" y="5104"/>
                    <a:pt x="2269" y="4946"/>
                    <a:pt x="2458" y="4946"/>
                  </a:cubicBezTo>
                  <a:close/>
                  <a:moveTo>
                    <a:pt x="6616" y="3560"/>
                  </a:moveTo>
                  <a:cubicBezTo>
                    <a:pt x="6837" y="3560"/>
                    <a:pt x="6994" y="3718"/>
                    <a:pt x="6994" y="3907"/>
                  </a:cubicBezTo>
                  <a:lnTo>
                    <a:pt x="6994" y="6679"/>
                  </a:lnTo>
                  <a:cubicBezTo>
                    <a:pt x="6994" y="6868"/>
                    <a:pt x="6837" y="7026"/>
                    <a:pt x="6616" y="7026"/>
                  </a:cubicBezTo>
                  <a:lnTo>
                    <a:pt x="5262" y="7026"/>
                  </a:lnTo>
                  <a:cubicBezTo>
                    <a:pt x="5041" y="7026"/>
                    <a:pt x="4884" y="6868"/>
                    <a:pt x="4884" y="6679"/>
                  </a:cubicBezTo>
                  <a:lnTo>
                    <a:pt x="4884" y="3907"/>
                  </a:lnTo>
                  <a:cubicBezTo>
                    <a:pt x="4884" y="3718"/>
                    <a:pt x="5041" y="3560"/>
                    <a:pt x="5262" y="3560"/>
                  </a:cubicBezTo>
                  <a:close/>
                  <a:moveTo>
                    <a:pt x="9389" y="2174"/>
                  </a:moveTo>
                  <a:cubicBezTo>
                    <a:pt x="9578" y="2174"/>
                    <a:pt x="9735" y="2331"/>
                    <a:pt x="9735" y="2520"/>
                  </a:cubicBezTo>
                  <a:lnTo>
                    <a:pt x="9735" y="6679"/>
                  </a:lnTo>
                  <a:cubicBezTo>
                    <a:pt x="9735" y="6868"/>
                    <a:pt x="9578" y="7026"/>
                    <a:pt x="9389" y="7026"/>
                  </a:cubicBezTo>
                  <a:lnTo>
                    <a:pt x="8003" y="7026"/>
                  </a:lnTo>
                  <a:cubicBezTo>
                    <a:pt x="7813" y="7026"/>
                    <a:pt x="7656" y="6868"/>
                    <a:pt x="7656" y="6679"/>
                  </a:cubicBezTo>
                  <a:lnTo>
                    <a:pt x="7656" y="2520"/>
                  </a:lnTo>
                  <a:cubicBezTo>
                    <a:pt x="7656" y="2331"/>
                    <a:pt x="7813" y="2174"/>
                    <a:pt x="8003" y="2174"/>
                  </a:cubicBezTo>
                  <a:close/>
                  <a:moveTo>
                    <a:pt x="5577" y="8412"/>
                  </a:moveTo>
                  <a:lnTo>
                    <a:pt x="5577" y="9105"/>
                  </a:lnTo>
                  <a:lnTo>
                    <a:pt x="5167" y="9105"/>
                  </a:lnTo>
                  <a:lnTo>
                    <a:pt x="5451" y="8412"/>
                  </a:lnTo>
                  <a:close/>
                  <a:moveTo>
                    <a:pt x="6396" y="8412"/>
                  </a:moveTo>
                  <a:lnTo>
                    <a:pt x="6679" y="9105"/>
                  </a:lnTo>
                  <a:lnTo>
                    <a:pt x="6270" y="9105"/>
                  </a:lnTo>
                  <a:lnTo>
                    <a:pt x="6270" y="8412"/>
                  </a:lnTo>
                  <a:close/>
                  <a:moveTo>
                    <a:pt x="5955" y="0"/>
                  </a:moveTo>
                  <a:cubicBezTo>
                    <a:pt x="5766" y="0"/>
                    <a:pt x="5608" y="158"/>
                    <a:pt x="5608" y="378"/>
                  </a:cubicBezTo>
                  <a:lnTo>
                    <a:pt x="5608" y="725"/>
                  </a:lnTo>
                  <a:lnTo>
                    <a:pt x="347" y="725"/>
                  </a:lnTo>
                  <a:cubicBezTo>
                    <a:pt x="158" y="725"/>
                    <a:pt x="0" y="882"/>
                    <a:pt x="0" y="1071"/>
                  </a:cubicBezTo>
                  <a:cubicBezTo>
                    <a:pt x="0" y="1260"/>
                    <a:pt x="158" y="1418"/>
                    <a:pt x="347" y="1418"/>
                  </a:cubicBezTo>
                  <a:lnTo>
                    <a:pt x="725" y="1418"/>
                  </a:lnTo>
                  <a:lnTo>
                    <a:pt x="725" y="7719"/>
                  </a:lnTo>
                  <a:lnTo>
                    <a:pt x="378" y="7719"/>
                  </a:lnTo>
                  <a:cubicBezTo>
                    <a:pt x="158" y="7719"/>
                    <a:pt x="0" y="7876"/>
                    <a:pt x="0" y="8097"/>
                  </a:cubicBezTo>
                  <a:cubicBezTo>
                    <a:pt x="0" y="8286"/>
                    <a:pt x="158" y="8443"/>
                    <a:pt x="378" y="8443"/>
                  </a:cubicBezTo>
                  <a:lnTo>
                    <a:pt x="4726" y="8443"/>
                  </a:lnTo>
                  <a:lnTo>
                    <a:pt x="3560" y="11436"/>
                  </a:lnTo>
                  <a:cubicBezTo>
                    <a:pt x="3466" y="11625"/>
                    <a:pt x="3560" y="11814"/>
                    <a:pt x="3749" y="11877"/>
                  </a:cubicBezTo>
                  <a:cubicBezTo>
                    <a:pt x="3788" y="11893"/>
                    <a:pt x="3831" y="11901"/>
                    <a:pt x="3876" y="11901"/>
                  </a:cubicBezTo>
                  <a:cubicBezTo>
                    <a:pt x="4016" y="11901"/>
                    <a:pt x="4167" y="11824"/>
                    <a:pt x="4190" y="11657"/>
                  </a:cubicBezTo>
                  <a:lnTo>
                    <a:pt x="4947" y="9830"/>
                  </a:lnTo>
                  <a:lnTo>
                    <a:pt x="5608" y="9830"/>
                  </a:lnTo>
                  <a:lnTo>
                    <a:pt x="5608" y="10838"/>
                  </a:lnTo>
                  <a:cubicBezTo>
                    <a:pt x="5608" y="11027"/>
                    <a:pt x="5766" y="11184"/>
                    <a:pt x="5955" y="11184"/>
                  </a:cubicBezTo>
                  <a:cubicBezTo>
                    <a:pt x="6144" y="11184"/>
                    <a:pt x="6301" y="11027"/>
                    <a:pt x="6301" y="10838"/>
                  </a:cubicBezTo>
                  <a:lnTo>
                    <a:pt x="6301" y="9830"/>
                  </a:lnTo>
                  <a:lnTo>
                    <a:pt x="6994" y="9830"/>
                  </a:lnTo>
                  <a:lnTo>
                    <a:pt x="7719" y="11657"/>
                  </a:lnTo>
                  <a:cubicBezTo>
                    <a:pt x="7791" y="11824"/>
                    <a:pt x="7916" y="11901"/>
                    <a:pt x="8042" y="11901"/>
                  </a:cubicBezTo>
                  <a:cubicBezTo>
                    <a:pt x="8082" y="11901"/>
                    <a:pt x="8122" y="11893"/>
                    <a:pt x="8160" y="11877"/>
                  </a:cubicBezTo>
                  <a:cubicBezTo>
                    <a:pt x="8349" y="11783"/>
                    <a:pt x="8444" y="11594"/>
                    <a:pt x="8349" y="11436"/>
                  </a:cubicBezTo>
                  <a:lnTo>
                    <a:pt x="7183" y="8443"/>
                  </a:lnTo>
                  <a:lnTo>
                    <a:pt x="11531" y="8443"/>
                  </a:lnTo>
                  <a:cubicBezTo>
                    <a:pt x="11752" y="8443"/>
                    <a:pt x="11909" y="8286"/>
                    <a:pt x="11909" y="8097"/>
                  </a:cubicBezTo>
                  <a:cubicBezTo>
                    <a:pt x="11909" y="7876"/>
                    <a:pt x="11752" y="7719"/>
                    <a:pt x="11531" y="7719"/>
                  </a:cubicBezTo>
                  <a:lnTo>
                    <a:pt x="11185" y="7719"/>
                  </a:lnTo>
                  <a:lnTo>
                    <a:pt x="11185" y="1418"/>
                  </a:lnTo>
                  <a:lnTo>
                    <a:pt x="11531" y="1418"/>
                  </a:lnTo>
                  <a:cubicBezTo>
                    <a:pt x="11752" y="1418"/>
                    <a:pt x="11909" y="1260"/>
                    <a:pt x="11909" y="1071"/>
                  </a:cubicBezTo>
                  <a:cubicBezTo>
                    <a:pt x="11909" y="882"/>
                    <a:pt x="11752" y="725"/>
                    <a:pt x="11531" y="725"/>
                  </a:cubicBezTo>
                  <a:lnTo>
                    <a:pt x="6301" y="725"/>
                  </a:lnTo>
                  <a:lnTo>
                    <a:pt x="6301" y="378"/>
                  </a:lnTo>
                  <a:cubicBezTo>
                    <a:pt x="6301" y="158"/>
                    <a:pt x="6144" y="0"/>
                    <a:pt x="5955"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88"/>
            <p:cNvSpPr/>
            <p:nvPr/>
          </p:nvSpPr>
          <p:spPr>
            <a:xfrm>
              <a:off x="1449475" y="4086575"/>
              <a:ext cx="17350" cy="52000"/>
            </a:xfrm>
            <a:custGeom>
              <a:avLst/>
              <a:gdLst/>
              <a:ahLst/>
              <a:cxnLst/>
              <a:rect l="l" t="t" r="r" b="b"/>
              <a:pathLst>
                <a:path w="694" h="2080" extrusionOk="0">
                  <a:moveTo>
                    <a:pt x="1" y="0"/>
                  </a:moveTo>
                  <a:lnTo>
                    <a:pt x="1" y="2080"/>
                  </a:lnTo>
                  <a:lnTo>
                    <a:pt x="694" y="2080"/>
                  </a:lnTo>
                  <a:lnTo>
                    <a:pt x="694"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88"/>
            <p:cNvSpPr/>
            <p:nvPr/>
          </p:nvSpPr>
          <p:spPr>
            <a:xfrm>
              <a:off x="1380175" y="4121225"/>
              <a:ext cx="17350" cy="17350"/>
            </a:xfrm>
            <a:custGeom>
              <a:avLst/>
              <a:gdLst/>
              <a:ahLst/>
              <a:cxnLst/>
              <a:rect l="l" t="t" r="r" b="b"/>
              <a:pathLst>
                <a:path w="694" h="694" extrusionOk="0">
                  <a:moveTo>
                    <a:pt x="0" y="0"/>
                  </a:moveTo>
                  <a:lnTo>
                    <a:pt x="0" y="694"/>
                  </a:lnTo>
                  <a:lnTo>
                    <a:pt x="693" y="694"/>
                  </a:lnTo>
                  <a:lnTo>
                    <a:pt x="693"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88"/>
            <p:cNvSpPr/>
            <p:nvPr/>
          </p:nvSpPr>
          <p:spPr>
            <a:xfrm>
              <a:off x="1518800" y="4051925"/>
              <a:ext cx="18125" cy="86650"/>
            </a:xfrm>
            <a:custGeom>
              <a:avLst/>
              <a:gdLst/>
              <a:ahLst/>
              <a:cxnLst/>
              <a:rect l="l" t="t" r="r" b="b"/>
              <a:pathLst>
                <a:path w="725" h="3466" extrusionOk="0">
                  <a:moveTo>
                    <a:pt x="0" y="0"/>
                  </a:moveTo>
                  <a:lnTo>
                    <a:pt x="0" y="3466"/>
                  </a:lnTo>
                  <a:lnTo>
                    <a:pt x="725" y="3466"/>
                  </a:lnTo>
                  <a:lnTo>
                    <a:pt x="725"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2" name="Google Shape;1382;p88"/>
          <p:cNvSpPr txBox="1">
            <a:spLocks noGrp="1"/>
          </p:cNvSpPr>
          <p:nvPr>
            <p:ph type="ctrTitle" idx="21"/>
          </p:nvPr>
        </p:nvSpPr>
        <p:spPr>
          <a:xfrm>
            <a:off x="688500" y="1716000"/>
            <a:ext cx="3633600" cy="896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000">
                <a:solidFill>
                  <a:srgbClr val="CCCCCC"/>
                </a:solidFill>
                <a:latin typeface="Sarabun"/>
                <a:ea typeface="Sarabun"/>
                <a:cs typeface="Sarabun"/>
                <a:sym typeface="Sarabun"/>
              </a:rPr>
              <a:t>The recycling system is flawed</a:t>
            </a:r>
            <a:endParaRPr sz="2000">
              <a:solidFill>
                <a:srgbClr val="CCCCCC"/>
              </a:solidFill>
              <a:latin typeface="Sarabun"/>
              <a:ea typeface="Sarabun"/>
              <a:cs typeface="Sarabun"/>
              <a:sym typeface="Sarabun"/>
            </a:endParaRPr>
          </a:p>
        </p:txBody>
      </p:sp>
      <p:sp>
        <p:nvSpPr>
          <p:cNvPr id="1383" name="Google Shape;1383;p88"/>
          <p:cNvSpPr txBox="1"/>
          <p:nvPr/>
        </p:nvSpPr>
        <p:spPr>
          <a:xfrm>
            <a:off x="688500" y="1432900"/>
            <a:ext cx="1097100" cy="49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a:solidFill>
                  <a:srgbClr val="CCCCCC"/>
                </a:solidFill>
                <a:latin typeface="Pacifico"/>
                <a:ea typeface="Pacifico"/>
                <a:cs typeface="Pacifico"/>
                <a:sym typeface="Pacifico"/>
              </a:rPr>
              <a:t>Insight: </a:t>
            </a:r>
            <a:endParaRPr>
              <a:solidFill>
                <a:srgbClr val="CCCCCC"/>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387"/>
        <p:cNvGrpSpPr/>
        <p:nvPr/>
      </p:nvGrpSpPr>
      <p:grpSpPr>
        <a:xfrm>
          <a:off x="0" y="0"/>
          <a:ext cx="0" cy="0"/>
          <a:chOff x="0" y="0"/>
          <a:chExt cx="0" cy="0"/>
        </a:xfrm>
      </p:grpSpPr>
      <p:sp>
        <p:nvSpPr>
          <p:cNvPr id="1388" name="Google Shape;1388;p89"/>
          <p:cNvSpPr/>
          <p:nvPr/>
        </p:nvSpPr>
        <p:spPr>
          <a:xfrm rot="1770962">
            <a:off x="2398078" y="654139"/>
            <a:ext cx="4347850" cy="3835215"/>
          </a:xfrm>
          <a:custGeom>
            <a:avLst/>
            <a:gdLst/>
            <a:ahLst/>
            <a:cxnLst/>
            <a:rect l="l" t="t" r="r" b="b"/>
            <a:pathLst>
              <a:path w="20123" h="20877" extrusionOk="0">
                <a:moveTo>
                  <a:pt x="10964" y="0"/>
                </a:moveTo>
                <a:cubicBezTo>
                  <a:pt x="10633" y="0"/>
                  <a:pt x="10301" y="19"/>
                  <a:pt x="9970" y="57"/>
                </a:cubicBezTo>
                <a:cubicBezTo>
                  <a:pt x="7113" y="452"/>
                  <a:pt x="4620" y="2245"/>
                  <a:pt x="2918" y="4586"/>
                </a:cubicBezTo>
                <a:cubicBezTo>
                  <a:pt x="1003" y="7230"/>
                  <a:pt x="0" y="10422"/>
                  <a:pt x="122" y="13674"/>
                </a:cubicBezTo>
                <a:cubicBezTo>
                  <a:pt x="122" y="15224"/>
                  <a:pt x="487" y="16774"/>
                  <a:pt x="1247" y="18142"/>
                </a:cubicBezTo>
                <a:cubicBezTo>
                  <a:pt x="2006" y="19510"/>
                  <a:pt x="3313" y="20483"/>
                  <a:pt x="4864" y="20817"/>
                </a:cubicBezTo>
                <a:cubicBezTo>
                  <a:pt x="5114" y="20858"/>
                  <a:pt x="5364" y="20876"/>
                  <a:pt x="5614" y="20876"/>
                </a:cubicBezTo>
                <a:cubicBezTo>
                  <a:pt x="6851" y="20876"/>
                  <a:pt x="8077" y="20421"/>
                  <a:pt x="9241" y="19966"/>
                </a:cubicBezTo>
                <a:lnTo>
                  <a:pt x="14864" y="17777"/>
                </a:lnTo>
                <a:cubicBezTo>
                  <a:pt x="15806" y="17473"/>
                  <a:pt x="16657" y="17018"/>
                  <a:pt x="17417" y="16410"/>
                </a:cubicBezTo>
                <a:lnTo>
                  <a:pt x="17447" y="16410"/>
                </a:lnTo>
                <a:cubicBezTo>
                  <a:pt x="19393" y="14616"/>
                  <a:pt x="20122" y="11090"/>
                  <a:pt x="19849" y="8537"/>
                </a:cubicBezTo>
                <a:cubicBezTo>
                  <a:pt x="19575" y="5832"/>
                  <a:pt x="18238" y="3188"/>
                  <a:pt x="15988" y="1577"/>
                </a:cubicBezTo>
                <a:cubicBezTo>
                  <a:pt x="14526" y="550"/>
                  <a:pt x="12760" y="0"/>
                  <a:pt x="109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89"/>
          <p:cNvSpPr txBox="1"/>
          <p:nvPr/>
        </p:nvSpPr>
        <p:spPr>
          <a:xfrm>
            <a:off x="2944950" y="1318525"/>
            <a:ext cx="3476100" cy="2399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300" b="1">
                <a:solidFill>
                  <a:schemeClr val="accent6"/>
                </a:solidFill>
                <a:latin typeface="Sarabun"/>
                <a:ea typeface="Sarabun"/>
                <a:cs typeface="Sarabun"/>
                <a:sym typeface="Sarabun"/>
              </a:rPr>
              <a:t>“There are great venues to learn more about sustainability, but the people who could really benefit don’t go because they aren’t aware.”</a:t>
            </a:r>
            <a:endParaRPr sz="2300" b="1">
              <a:solidFill>
                <a:schemeClr val="accent6"/>
              </a:solidFill>
              <a:latin typeface="Sarabun"/>
              <a:ea typeface="Sarabun"/>
              <a:cs typeface="Sarabun"/>
              <a:sym typeface="Sarabun"/>
            </a:endParaRPr>
          </a:p>
          <a:p>
            <a:pPr marL="0" lvl="0" indent="0" algn="l" rtl="0">
              <a:lnSpc>
                <a:spcPct val="115000"/>
              </a:lnSpc>
              <a:spcBef>
                <a:spcPts val="0"/>
              </a:spcBef>
              <a:spcAft>
                <a:spcPts val="0"/>
              </a:spcAft>
              <a:buNone/>
            </a:pPr>
            <a:endParaRPr sz="2800" b="1">
              <a:solidFill>
                <a:schemeClr val="accent6"/>
              </a:solidFill>
              <a:latin typeface="Sarabun"/>
              <a:ea typeface="Sarabun"/>
              <a:cs typeface="Sarabun"/>
              <a:sym typeface="Sarabun"/>
            </a:endParaRPr>
          </a:p>
        </p:txBody>
      </p:sp>
      <p:sp>
        <p:nvSpPr>
          <p:cNvPr id="1390" name="Google Shape;1390;p89"/>
          <p:cNvSpPr/>
          <p:nvPr/>
        </p:nvSpPr>
        <p:spPr>
          <a:xfrm>
            <a:off x="8002700" y="268731"/>
            <a:ext cx="844367" cy="631716"/>
          </a:xfrm>
          <a:custGeom>
            <a:avLst/>
            <a:gdLst/>
            <a:ahLst/>
            <a:cxnLst/>
            <a:rect l="l" t="t" r="r" b="b"/>
            <a:pathLst>
              <a:path w="33025" h="38038" extrusionOk="0">
                <a:moveTo>
                  <a:pt x="11331" y="1"/>
                </a:moveTo>
                <a:cubicBezTo>
                  <a:pt x="9094" y="1"/>
                  <a:pt x="6880" y="807"/>
                  <a:pt x="5138" y="2662"/>
                </a:cubicBezTo>
                <a:cubicBezTo>
                  <a:pt x="267" y="7866"/>
                  <a:pt x="1" y="19340"/>
                  <a:pt x="2602" y="25411"/>
                </a:cubicBezTo>
                <a:cubicBezTo>
                  <a:pt x="5538" y="32016"/>
                  <a:pt x="11609" y="36686"/>
                  <a:pt x="18714" y="37854"/>
                </a:cubicBezTo>
                <a:cubicBezTo>
                  <a:pt x="19549" y="37973"/>
                  <a:pt x="20402" y="38037"/>
                  <a:pt x="21255" y="38037"/>
                </a:cubicBezTo>
                <a:cubicBezTo>
                  <a:pt x="24219" y="38037"/>
                  <a:pt x="27179" y="37261"/>
                  <a:pt x="29355" y="35319"/>
                </a:cubicBezTo>
                <a:cubicBezTo>
                  <a:pt x="32157" y="32783"/>
                  <a:pt x="33024" y="28047"/>
                  <a:pt x="30556" y="25211"/>
                </a:cubicBezTo>
                <a:cubicBezTo>
                  <a:pt x="28187" y="22509"/>
                  <a:pt x="23651" y="22176"/>
                  <a:pt x="21883" y="19074"/>
                </a:cubicBezTo>
                <a:cubicBezTo>
                  <a:pt x="20282" y="16272"/>
                  <a:pt x="21783" y="12769"/>
                  <a:pt x="21683" y="9533"/>
                </a:cubicBezTo>
                <a:cubicBezTo>
                  <a:pt x="21544" y="4103"/>
                  <a:pt x="16378" y="1"/>
                  <a:pt x="11331" y="1"/>
                </a:cubicBezTo>
                <a:close/>
              </a:path>
            </a:pathLst>
          </a:custGeom>
          <a:solidFill>
            <a:srgbClr val="FF5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89"/>
          <p:cNvSpPr/>
          <p:nvPr/>
        </p:nvSpPr>
        <p:spPr>
          <a:xfrm>
            <a:off x="8281076" y="87225"/>
            <a:ext cx="718127" cy="994623"/>
          </a:xfrm>
          <a:custGeom>
            <a:avLst/>
            <a:gdLst/>
            <a:ahLst/>
            <a:cxnLst/>
            <a:rect l="l" t="t" r="r" b="b"/>
            <a:pathLst>
              <a:path w="42008" h="48032" extrusionOk="0">
                <a:moveTo>
                  <a:pt x="10404" y="0"/>
                </a:moveTo>
                <a:cubicBezTo>
                  <a:pt x="8409" y="0"/>
                  <a:pt x="6434" y="413"/>
                  <a:pt x="4469" y="1344"/>
                </a:cubicBezTo>
                <a:cubicBezTo>
                  <a:pt x="1855" y="2560"/>
                  <a:pt x="700" y="4657"/>
                  <a:pt x="335" y="7332"/>
                </a:cubicBezTo>
                <a:cubicBezTo>
                  <a:pt x="1" y="9824"/>
                  <a:pt x="761" y="12073"/>
                  <a:pt x="1855" y="14262"/>
                </a:cubicBezTo>
                <a:cubicBezTo>
                  <a:pt x="3283" y="17119"/>
                  <a:pt x="5381" y="19490"/>
                  <a:pt x="7721" y="21648"/>
                </a:cubicBezTo>
                <a:cubicBezTo>
                  <a:pt x="8572" y="22438"/>
                  <a:pt x="8815" y="23198"/>
                  <a:pt x="8420" y="24353"/>
                </a:cubicBezTo>
                <a:cubicBezTo>
                  <a:pt x="7326" y="27636"/>
                  <a:pt x="6171" y="30949"/>
                  <a:pt x="5685" y="34414"/>
                </a:cubicBezTo>
                <a:cubicBezTo>
                  <a:pt x="5442" y="36086"/>
                  <a:pt x="5472" y="37818"/>
                  <a:pt x="5776" y="39490"/>
                </a:cubicBezTo>
                <a:cubicBezTo>
                  <a:pt x="6323" y="42165"/>
                  <a:pt x="7964" y="44019"/>
                  <a:pt x="10335" y="45265"/>
                </a:cubicBezTo>
                <a:cubicBezTo>
                  <a:pt x="14074" y="47241"/>
                  <a:pt x="18117" y="47910"/>
                  <a:pt x="23071" y="48031"/>
                </a:cubicBezTo>
                <a:cubicBezTo>
                  <a:pt x="24287" y="47879"/>
                  <a:pt x="26293" y="47727"/>
                  <a:pt x="28238" y="47363"/>
                </a:cubicBezTo>
                <a:cubicBezTo>
                  <a:pt x="33862" y="46451"/>
                  <a:pt x="37935" y="43472"/>
                  <a:pt x="40245" y="38183"/>
                </a:cubicBezTo>
                <a:cubicBezTo>
                  <a:pt x="42008" y="34201"/>
                  <a:pt x="41825" y="30432"/>
                  <a:pt x="39333" y="26815"/>
                </a:cubicBezTo>
                <a:cubicBezTo>
                  <a:pt x="38786" y="25995"/>
                  <a:pt x="38208" y="25174"/>
                  <a:pt x="37600" y="24414"/>
                </a:cubicBezTo>
                <a:cubicBezTo>
                  <a:pt x="37266" y="23988"/>
                  <a:pt x="37144" y="23411"/>
                  <a:pt x="37266" y="22833"/>
                </a:cubicBezTo>
                <a:cubicBezTo>
                  <a:pt x="37448" y="21922"/>
                  <a:pt x="37539" y="20979"/>
                  <a:pt x="37479" y="20037"/>
                </a:cubicBezTo>
                <a:cubicBezTo>
                  <a:pt x="37114" y="17058"/>
                  <a:pt x="35776" y="14232"/>
                  <a:pt x="33679" y="12073"/>
                </a:cubicBezTo>
                <a:cubicBezTo>
                  <a:pt x="28633" y="6602"/>
                  <a:pt x="22159" y="2651"/>
                  <a:pt x="15016" y="675"/>
                </a:cubicBezTo>
                <a:cubicBezTo>
                  <a:pt x="13463" y="241"/>
                  <a:pt x="11928" y="0"/>
                  <a:pt x="104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92" name="Google Shape;1392;p89"/>
          <p:cNvGrpSpPr/>
          <p:nvPr/>
        </p:nvGrpSpPr>
        <p:grpSpPr>
          <a:xfrm>
            <a:off x="8250460" y="402502"/>
            <a:ext cx="405000" cy="364468"/>
            <a:chOff x="1310075" y="3980250"/>
            <a:chExt cx="297750" cy="297525"/>
          </a:xfrm>
        </p:grpSpPr>
        <p:sp>
          <p:nvSpPr>
            <p:cNvPr id="1393" name="Google Shape;1393;p89"/>
            <p:cNvSpPr/>
            <p:nvPr/>
          </p:nvSpPr>
          <p:spPr>
            <a:xfrm>
              <a:off x="1310075" y="3980250"/>
              <a:ext cx="297750" cy="297525"/>
            </a:xfrm>
            <a:custGeom>
              <a:avLst/>
              <a:gdLst/>
              <a:ahLst/>
              <a:cxnLst/>
              <a:rect l="l" t="t" r="r" b="b"/>
              <a:pathLst>
                <a:path w="11910" h="11901" extrusionOk="0">
                  <a:moveTo>
                    <a:pt x="3844" y="4946"/>
                  </a:moveTo>
                  <a:cubicBezTo>
                    <a:pt x="4033" y="4946"/>
                    <a:pt x="4190" y="5104"/>
                    <a:pt x="4190" y="5293"/>
                  </a:cubicBezTo>
                  <a:lnTo>
                    <a:pt x="4190" y="6679"/>
                  </a:lnTo>
                  <a:cubicBezTo>
                    <a:pt x="4190" y="6868"/>
                    <a:pt x="4033" y="7026"/>
                    <a:pt x="3844" y="7026"/>
                  </a:cubicBezTo>
                  <a:lnTo>
                    <a:pt x="2458" y="7026"/>
                  </a:lnTo>
                  <a:cubicBezTo>
                    <a:pt x="2269" y="7026"/>
                    <a:pt x="2111" y="6868"/>
                    <a:pt x="2111" y="6679"/>
                  </a:cubicBezTo>
                  <a:lnTo>
                    <a:pt x="2111" y="5293"/>
                  </a:lnTo>
                  <a:cubicBezTo>
                    <a:pt x="2111" y="5104"/>
                    <a:pt x="2269" y="4946"/>
                    <a:pt x="2458" y="4946"/>
                  </a:cubicBezTo>
                  <a:close/>
                  <a:moveTo>
                    <a:pt x="6616" y="3560"/>
                  </a:moveTo>
                  <a:cubicBezTo>
                    <a:pt x="6837" y="3560"/>
                    <a:pt x="6994" y="3718"/>
                    <a:pt x="6994" y="3907"/>
                  </a:cubicBezTo>
                  <a:lnTo>
                    <a:pt x="6994" y="6679"/>
                  </a:lnTo>
                  <a:cubicBezTo>
                    <a:pt x="6994" y="6868"/>
                    <a:pt x="6837" y="7026"/>
                    <a:pt x="6616" y="7026"/>
                  </a:cubicBezTo>
                  <a:lnTo>
                    <a:pt x="5262" y="7026"/>
                  </a:lnTo>
                  <a:cubicBezTo>
                    <a:pt x="5041" y="7026"/>
                    <a:pt x="4884" y="6868"/>
                    <a:pt x="4884" y="6679"/>
                  </a:cubicBezTo>
                  <a:lnTo>
                    <a:pt x="4884" y="3907"/>
                  </a:lnTo>
                  <a:cubicBezTo>
                    <a:pt x="4884" y="3718"/>
                    <a:pt x="5041" y="3560"/>
                    <a:pt x="5262" y="3560"/>
                  </a:cubicBezTo>
                  <a:close/>
                  <a:moveTo>
                    <a:pt x="9389" y="2174"/>
                  </a:moveTo>
                  <a:cubicBezTo>
                    <a:pt x="9578" y="2174"/>
                    <a:pt x="9735" y="2331"/>
                    <a:pt x="9735" y="2520"/>
                  </a:cubicBezTo>
                  <a:lnTo>
                    <a:pt x="9735" y="6679"/>
                  </a:lnTo>
                  <a:cubicBezTo>
                    <a:pt x="9735" y="6868"/>
                    <a:pt x="9578" y="7026"/>
                    <a:pt x="9389" y="7026"/>
                  </a:cubicBezTo>
                  <a:lnTo>
                    <a:pt x="8003" y="7026"/>
                  </a:lnTo>
                  <a:cubicBezTo>
                    <a:pt x="7813" y="7026"/>
                    <a:pt x="7656" y="6868"/>
                    <a:pt x="7656" y="6679"/>
                  </a:cubicBezTo>
                  <a:lnTo>
                    <a:pt x="7656" y="2520"/>
                  </a:lnTo>
                  <a:cubicBezTo>
                    <a:pt x="7656" y="2331"/>
                    <a:pt x="7813" y="2174"/>
                    <a:pt x="8003" y="2174"/>
                  </a:cubicBezTo>
                  <a:close/>
                  <a:moveTo>
                    <a:pt x="5577" y="8412"/>
                  </a:moveTo>
                  <a:lnTo>
                    <a:pt x="5577" y="9105"/>
                  </a:lnTo>
                  <a:lnTo>
                    <a:pt x="5167" y="9105"/>
                  </a:lnTo>
                  <a:lnTo>
                    <a:pt x="5451" y="8412"/>
                  </a:lnTo>
                  <a:close/>
                  <a:moveTo>
                    <a:pt x="6396" y="8412"/>
                  </a:moveTo>
                  <a:lnTo>
                    <a:pt x="6679" y="9105"/>
                  </a:lnTo>
                  <a:lnTo>
                    <a:pt x="6270" y="9105"/>
                  </a:lnTo>
                  <a:lnTo>
                    <a:pt x="6270" y="8412"/>
                  </a:lnTo>
                  <a:close/>
                  <a:moveTo>
                    <a:pt x="5955" y="0"/>
                  </a:moveTo>
                  <a:cubicBezTo>
                    <a:pt x="5766" y="0"/>
                    <a:pt x="5608" y="158"/>
                    <a:pt x="5608" y="378"/>
                  </a:cubicBezTo>
                  <a:lnTo>
                    <a:pt x="5608" y="725"/>
                  </a:lnTo>
                  <a:lnTo>
                    <a:pt x="347" y="725"/>
                  </a:lnTo>
                  <a:cubicBezTo>
                    <a:pt x="158" y="725"/>
                    <a:pt x="0" y="882"/>
                    <a:pt x="0" y="1071"/>
                  </a:cubicBezTo>
                  <a:cubicBezTo>
                    <a:pt x="0" y="1260"/>
                    <a:pt x="158" y="1418"/>
                    <a:pt x="347" y="1418"/>
                  </a:cubicBezTo>
                  <a:lnTo>
                    <a:pt x="725" y="1418"/>
                  </a:lnTo>
                  <a:lnTo>
                    <a:pt x="725" y="7719"/>
                  </a:lnTo>
                  <a:lnTo>
                    <a:pt x="378" y="7719"/>
                  </a:lnTo>
                  <a:cubicBezTo>
                    <a:pt x="158" y="7719"/>
                    <a:pt x="0" y="7876"/>
                    <a:pt x="0" y="8097"/>
                  </a:cubicBezTo>
                  <a:cubicBezTo>
                    <a:pt x="0" y="8286"/>
                    <a:pt x="158" y="8443"/>
                    <a:pt x="378" y="8443"/>
                  </a:cubicBezTo>
                  <a:lnTo>
                    <a:pt x="4726" y="8443"/>
                  </a:lnTo>
                  <a:lnTo>
                    <a:pt x="3560" y="11436"/>
                  </a:lnTo>
                  <a:cubicBezTo>
                    <a:pt x="3466" y="11625"/>
                    <a:pt x="3560" y="11814"/>
                    <a:pt x="3749" y="11877"/>
                  </a:cubicBezTo>
                  <a:cubicBezTo>
                    <a:pt x="3788" y="11893"/>
                    <a:pt x="3831" y="11901"/>
                    <a:pt x="3876" y="11901"/>
                  </a:cubicBezTo>
                  <a:cubicBezTo>
                    <a:pt x="4016" y="11901"/>
                    <a:pt x="4167" y="11824"/>
                    <a:pt x="4190" y="11657"/>
                  </a:cubicBezTo>
                  <a:lnTo>
                    <a:pt x="4947" y="9830"/>
                  </a:lnTo>
                  <a:lnTo>
                    <a:pt x="5608" y="9830"/>
                  </a:lnTo>
                  <a:lnTo>
                    <a:pt x="5608" y="10838"/>
                  </a:lnTo>
                  <a:cubicBezTo>
                    <a:pt x="5608" y="11027"/>
                    <a:pt x="5766" y="11184"/>
                    <a:pt x="5955" y="11184"/>
                  </a:cubicBezTo>
                  <a:cubicBezTo>
                    <a:pt x="6144" y="11184"/>
                    <a:pt x="6301" y="11027"/>
                    <a:pt x="6301" y="10838"/>
                  </a:cubicBezTo>
                  <a:lnTo>
                    <a:pt x="6301" y="9830"/>
                  </a:lnTo>
                  <a:lnTo>
                    <a:pt x="6994" y="9830"/>
                  </a:lnTo>
                  <a:lnTo>
                    <a:pt x="7719" y="11657"/>
                  </a:lnTo>
                  <a:cubicBezTo>
                    <a:pt x="7791" y="11824"/>
                    <a:pt x="7916" y="11901"/>
                    <a:pt x="8042" y="11901"/>
                  </a:cubicBezTo>
                  <a:cubicBezTo>
                    <a:pt x="8082" y="11901"/>
                    <a:pt x="8122" y="11893"/>
                    <a:pt x="8160" y="11877"/>
                  </a:cubicBezTo>
                  <a:cubicBezTo>
                    <a:pt x="8349" y="11783"/>
                    <a:pt x="8444" y="11594"/>
                    <a:pt x="8349" y="11436"/>
                  </a:cubicBezTo>
                  <a:lnTo>
                    <a:pt x="7183" y="8443"/>
                  </a:lnTo>
                  <a:lnTo>
                    <a:pt x="11531" y="8443"/>
                  </a:lnTo>
                  <a:cubicBezTo>
                    <a:pt x="11752" y="8443"/>
                    <a:pt x="11909" y="8286"/>
                    <a:pt x="11909" y="8097"/>
                  </a:cubicBezTo>
                  <a:cubicBezTo>
                    <a:pt x="11909" y="7876"/>
                    <a:pt x="11752" y="7719"/>
                    <a:pt x="11531" y="7719"/>
                  </a:cubicBezTo>
                  <a:lnTo>
                    <a:pt x="11185" y="7719"/>
                  </a:lnTo>
                  <a:lnTo>
                    <a:pt x="11185" y="1418"/>
                  </a:lnTo>
                  <a:lnTo>
                    <a:pt x="11531" y="1418"/>
                  </a:lnTo>
                  <a:cubicBezTo>
                    <a:pt x="11752" y="1418"/>
                    <a:pt x="11909" y="1260"/>
                    <a:pt x="11909" y="1071"/>
                  </a:cubicBezTo>
                  <a:cubicBezTo>
                    <a:pt x="11909" y="882"/>
                    <a:pt x="11752" y="725"/>
                    <a:pt x="11531" y="725"/>
                  </a:cubicBezTo>
                  <a:lnTo>
                    <a:pt x="6301" y="725"/>
                  </a:lnTo>
                  <a:lnTo>
                    <a:pt x="6301" y="378"/>
                  </a:lnTo>
                  <a:cubicBezTo>
                    <a:pt x="6301" y="158"/>
                    <a:pt x="6144" y="0"/>
                    <a:pt x="5955"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89"/>
            <p:cNvSpPr/>
            <p:nvPr/>
          </p:nvSpPr>
          <p:spPr>
            <a:xfrm>
              <a:off x="1449475" y="4086575"/>
              <a:ext cx="17350" cy="52000"/>
            </a:xfrm>
            <a:custGeom>
              <a:avLst/>
              <a:gdLst/>
              <a:ahLst/>
              <a:cxnLst/>
              <a:rect l="l" t="t" r="r" b="b"/>
              <a:pathLst>
                <a:path w="694" h="2080" extrusionOk="0">
                  <a:moveTo>
                    <a:pt x="1" y="0"/>
                  </a:moveTo>
                  <a:lnTo>
                    <a:pt x="1" y="2080"/>
                  </a:lnTo>
                  <a:lnTo>
                    <a:pt x="694" y="2080"/>
                  </a:lnTo>
                  <a:lnTo>
                    <a:pt x="694"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89"/>
            <p:cNvSpPr/>
            <p:nvPr/>
          </p:nvSpPr>
          <p:spPr>
            <a:xfrm>
              <a:off x="1380175" y="4121225"/>
              <a:ext cx="17350" cy="17350"/>
            </a:xfrm>
            <a:custGeom>
              <a:avLst/>
              <a:gdLst/>
              <a:ahLst/>
              <a:cxnLst/>
              <a:rect l="l" t="t" r="r" b="b"/>
              <a:pathLst>
                <a:path w="694" h="694" extrusionOk="0">
                  <a:moveTo>
                    <a:pt x="0" y="0"/>
                  </a:moveTo>
                  <a:lnTo>
                    <a:pt x="0" y="694"/>
                  </a:lnTo>
                  <a:lnTo>
                    <a:pt x="693" y="694"/>
                  </a:lnTo>
                  <a:lnTo>
                    <a:pt x="693"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89"/>
            <p:cNvSpPr/>
            <p:nvPr/>
          </p:nvSpPr>
          <p:spPr>
            <a:xfrm>
              <a:off x="1518800" y="4051925"/>
              <a:ext cx="18125" cy="86650"/>
            </a:xfrm>
            <a:custGeom>
              <a:avLst/>
              <a:gdLst/>
              <a:ahLst/>
              <a:cxnLst/>
              <a:rect l="l" t="t" r="r" b="b"/>
              <a:pathLst>
                <a:path w="725" h="3466" extrusionOk="0">
                  <a:moveTo>
                    <a:pt x="0" y="0"/>
                  </a:moveTo>
                  <a:lnTo>
                    <a:pt x="0" y="3466"/>
                  </a:lnTo>
                  <a:lnTo>
                    <a:pt x="725" y="3466"/>
                  </a:lnTo>
                  <a:lnTo>
                    <a:pt x="725"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400"/>
        <p:cNvGrpSpPr/>
        <p:nvPr/>
      </p:nvGrpSpPr>
      <p:grpSpPr>
        <a:xfrm>
          <a:off x="0" y="0"/>
          <a:ext cx="0" cy="0"/>
          <a:chOff x="0" y="0"/>
          <a:chExt cx="0" cy="0"/>
        </a:xfrm>
      </p:grpSpPr>
      <p:sp>
        <p:nvSpPr>
          <p:cNvPr id="1401" name="Google Shape;1401;p90"/>
          <p:cNvSpPr/>
          <p:nvPr/>
        </p:nvSpPr>
        <p:spPr>
          <a:xfrm rot="1770962">
            <a:off x="591578" y="654139"/>
            <a:ext cx="4347850" cy="3835215"/>
          </a:xfrm>
          <a:custGeom>
            <a:avLst/>
            <a:gdLst/>
            <a:ahLst/>
            <a:cxnLst/>
            <a:rect l="l" t="t" r="r" b="b"/>
            <a:pathLst>
              <a:path w="20123" h="20877" extrusionOk="0">
                <a:moveTo>
                  <a:pt x="10964" y="0"/>
                </a:moveTo>
                <a:cubicBezTo>
                  <a:pt x="10633" y="0"/>
                  <a:pt x="10301" y="19"/>
                  <a:pt x="9970" y="57"/>
                </a:cubicBezTo>
                <a:cubicBezTo>
                  <a:pt x="7113" y="452"/>
                  <a:pt x="4620" y="2245"/>
                  <a:pt x="2918" y="4586"/>
                </a:cubicBezTo>
                <a:cubicBezTo>
                  <a:pt x="1003" y="7230"/>
                  <a:pt x="0" y="10422"/>
                  <a:pt x="122" y="13674"/>
                </a:cubicBezTo>
                <a:cubicBezTo>
                  <a:pt x="122" y="15224"/>
                  <a:pt x="487" y="16774"/>
                  <a:pt x="1247" y="18142"/>
                </a:cubicBezTo>
                <a:cubicBezTo>
                  <a:pt x="2006" y="19510"/>
                  <a:pt x="3313" y="20483"/>
                  <a:pt x="4864" y="20817"/>
                </a:cubicBezTo>
                <a:cubicBezTo>
                  <a:pt x="5114" y="20858"/>
                  <a:pt x="5364" y="20876"/>
                  <a:pt x="5614" y="20876"/>
                </a:cubicBezTo>
                <a:cubicBezTo>
                  <a:pt x="6851" y="20876"/>
                  <a:pt x="8077" y="20421"/>
                  <a:pt x="9241" y="19966"/>
                </a:cubicBezTo>
                <a:lnTo>
                  <a:pt x="14864" y="17777"/>
                </a:lnTo>
                <a:cubicBezTo>
                  <a:pt x="15806" y="17473"/>
                  <a:pt x="16657" y="17018"/>
                  <a:pt x="17417" y="16410"/>
                </a:cubicBezTo>
                <a:lnTo>
                  <a:pt x="17447" y="16410"/>
                </a:lnTo>
                <a:cubicBezTo>
                  <a:pt x="19393" y="14616"/>
                  <a:pt x="20122" y="11090"/>
                  <a:pt x="19849" y="8537"/>
                </a:cubicBezTo>
                <a:cubicBezTo>
                  <a:pt x="19575" y="5832"/>
                  <a:pt x="18238" y="3188"/>
                  <a:pt x="15988" y="1577"/>
                </a:cubicBezTo>
                <a:cubicBezTo>
                  <a:pt x="14526" y="550"/>
                  <a:pt x="12760" y="0"/>
                  <a:pt x="109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90"/>
          <p:cNvSpPr txBox="1">
            <a:spLocks noGrp="1"/>
          </p:cNvSpPr>
          <p:nvPr>
            <p:ph type="ctrTitle" idx="4294967295"/>
          </p:nvPr>
        </p:nvSpPr>
        <p:spPr>
          <a:xfrm>
            <a:off x="5166500" y="2349488"/>
            <a:ext cx="3771300" cy="878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b="0">
                <a:solidFill>
                  <a:srgbClr val="000000"/>
                </a:solidFill>
                <a:latin typeface="Sarabun"/>
                <a:ea typeface="Sarabun"/>
                <a:cs typeface="Sarabun"/>
                <a:sym typeface="Sarabun"/>
              </a:rPr>
              <a:t>Learning about sustainability is very niche</a:t>
            </a:r>
            <a:endParaRPr sz="2000" b="0">
              <a:latin typeface="Sarabun"/>
              <a:ea typeface="Sarabun"/>
              <a:cs typeface="Sarabun"/>
              <a:sym typeface="Sarabun"/>
            </a:endParaRPr>
          </a:p>
        </p:txBody>
      </p:sp>
      <p:sp>
        <p:nvSpPr>
          <p:cNvPr id="1403" name="Google Shape;1403;p90"/>
          <p:cNvSpPr txBox="1"/>
          <p:nvPr/>
        </p:nvSpPr>
        <p:spPr>
          <a:xfrm>
            <a:off x="5072725" y="1915300"/>
            <a:ext cx="1081800" cy="47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a:solidFill>
                  <a:schemeClr val="dk1"/>
                </a:solidFill>
                <a:latin typeface="Pacifico"/>
                <a:ea typeface="Pacifico"/>
                <a:cs typeface="Pacifico"/>
                <a:sym typeface="Pacifico"/>
              </a:rPr>
              <a:t>Insight: </a:t>
            </a:r>
            <a:endParaRPr/>
          </a:p>
        </p:txBody>
      </p:sp>
      <p:sp>
        <p:nvSpPr>
          <p:cNvPr id="1404" name="Google Shape;1404;p90"/>
          <p:cNvSpPr txBox="1"/>
          <p:nvPr/>
        </p:nvSpPr>
        <p:spPr>
          <a:xfrm>
            <a:off x="1138450" y="1318525"/>
            <a:ext cx="3476100" cy="2399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300" b="1">
                <a:solidFill>
                  <a:schemeClr val="accent6"/>
                </a:solidFill>
                <a:latin typeface="Sarabun"/>
                <a:ea typeface="Sarabun"/>
                <a:cs typeface="Sarabun"/>
                <a:sym typeface="Sarabun"/>
              </a:rPr>
              <a:t>“There are great venues to learn more about sustainability, but the people who could really benefit don’t go because they aren’t aware.”</a:t>
            </a:r>
            <a:endParaRPr sz="2300" b="1">
              <a:solidFill>
                <a:schemeClr val="accent6"/>
              </a:solidFill>
              <a:latin typeface="Sarabun"/>
              <a:ea typeface="Sarabun"/>
              <a:cs typeface="Sarabun"/>
              <a:sym typeface="Sarabun"/>
            </a:endParaRPr>
          </a:p>
          <a:p>
            <a:pPr marL="0" lvl="0" indent="0" algn="l" rtl="0">
              <a:lnSpc>
                <a:spcPct val="115000"/>
              </a:lnSpc>
              <a:spcBef>
                <a:spcPts val="0"/>
              </a:spcBef>
              <a:spcAft>
                <a:spcPts val="0"/>
              </a:spcAft>
              <a:buNone/>
            </a:pPr>
            <a:endParaRPr sz="2800" b="1">
              <a:solidFill>
                <a:schemeClr val="accent6"/>
              </a:solidFill>
              <a:latin typeface="Sarabun"/>
              <a:ea typeface="Sarabun"/>
              <a:cs typeface="Sarabun"/>
              <a:sym typeface="Sarabun"/>
            </a:endParaRPr>
          </a:p>
        </p:txBody>
      </p:sp>
      <p:sp>
        <p:nvSpPr>
          <p:cNvPr id="1405" name="Google Shape;1405;p90"/>
          <p:cNvSpPr/>
          <p:nvPr/>
        </p:nvSpPr>
        <p:spPr>
          <a:xfrm>
            <a:off x="8002700" y="268731"/>
            <a:ext cx="844367" cy="631716"/>
          </a:xfrm>
          <a:custGeom>
            <a:avLst/>
            <a:gdLst/>
            <a:ahLst/>
            <a:cxnLst/>
            <a:rect l="l" t="t" r="r" b="b"/>
            <a:pathLst>
              <a:path w="33025" h="38038" extrusionOk="0">
                <a:moveTo>
                  <a:pt x="11331" y="1"/>
                </a:moveTo>
                <a:cubicBezTo>
                  <a:pt x="9094" y="1"/>
                  <a:pt x="6880" y="807"/>
                  <a:pt x="5138" y="2662"/>
                </a:cubicBezTo>
                <a:cubicBezTo>
                  <a:pt x="267" y="7866"/>
                  <a:pt x="1" y="19340"/>
                  <a:pt x="2602" y="25411"/>
                </a:cubicBezTo>
                <a:cubicBezTo>
                  <a:pt x="5538" y="32016"/>
                  <a:pt x="11609" y="36686"/>
                  <a:pt x="18714" y="37854"/>
                </a:cubicBezTo>
                <a:cubicBezTo>
                  <a:pt x="19549" y="37973"/>
                  <a:pt x="20402" y="38037"/>
                  <a:pt x="21255" y="38037"/>
                </a:cubicBezTo>
                <a:cubicBezTo>
                  <a:pt x="24219" y="38037"/>
                  <a:pt x="27179" y="37261"/>
                  <a:pt x="29355" y="35319"/>
                </a:cubicBezTo>
                <a:cubicBezTo>
                  <a:pt x="32157" y="32783"/>
                  <a:pt x="33024" y="28047"/>
                  <a:pt x="30556" y="25211"/>
                </a:cubicBezTo>
                <a:cubicBezTo>
                  <a:pt x="28187" y="22509"/>
                  <a:pt x="23651" y="22176"/>
                  <a:pt x="21883" y="19074"/>
                </a:cubicBezTo>
                <a:cubicBezTo>
                  <a:pt x="20282" y="16272"/>
                  <a:pt x="21783" y="12769"/>
                  <a:pt x="21683" y="9533"/>
                </a:cubicBezTo>
                <a:cubicBezTo>
                  <a:pt x="21544" y="4103"/>
                  <a:pt x="16378" y="1"/>
                  <a:pt x="11331" y="1"/>
                </a:cubicBezTo>
                <a:close/>
              </a:path>
            </a:pathLst>
          </a:custGeom>
          <a:solidFill>
            <a:srgbClr val="FF5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90"/>
          <p:cNvSpPr/>
          <p:nvPr/>
        </p:nvSpPr>
        <p:spPr>
          <a:xfrm>
            <a:off x="8281076" y="87225"/>
            <a:ext cx="718127" cy="994623"/>
          </a:xfrm>
          <a:custGeom>
            <a:avLst/>
            <a:gdLst/>
            <a:ahLst/>
            <a:cxnLst/>
            <a:rect l="l" t="t" r="r" b="b"/>
            <a:pathLst>
              <a:path w="42008" h="48032" extrusionOk="0">
                <a:moveTo>
                  <a:pt x="10404" y="0"/>
                </a:moveTo>
                <a:cubicBezTo>
                  <a:pt x="8409" y="0"/>
                  <a:pt x="6434" y="413"/>
                  <a:pt x="4469" y="1344"/>
                </a:cubicBezTo>
                <a:cubicBezTo>
                  <a:pt x="1855" y="2560"/>
                  <a:pt x="700" y="4657"/>
                  <a:pt x="335" y="7332"/>
                </a:cubicBezTo>
                <a:cubicBezTo>
                  <a:pt x="1" y="9824"/>
                  <a:pt x="761" y="12073"/>
                  <a:pt x="1855" y="14262"/>
                </a:cubicBezTo>
                <a:cubicBezTo>
                  <a:pt x="3283" y="17119"/>
                  <a:pt x="5381" y="19490"/>
                  <a:pt x="7721" y="21648"/>
                </a:cubicBezTo>
                <a:cubicBezTo>
                  <a:pt x="8572" y="22438"/>
                  <a:pt x="8815" y="23198"/>
                  <a:pt x="8420" y="24353"/>
                </a:cubicBezTo>
                <a:cubicBezTo>
                  <a:pt x="7326" y="27636"/>
                  <a:pt x="6171" y="30949"/>
                  <a:pt x="5685" y="34414"/>
                </a:cubicBezTo>
                <a:cubicBezTo>
                  <a:pt x="5442" y="36086"/>
                  <a:pt x="5472" y="37818"/>
                  <a:pt x="5776" y="39490"/>
                </a:cubicBezTo>
                <a:cubicBezTo>
                  <a:pt x="6323" y="42165"/>
                  <a:pt x="7964" y="44019"/>
                  <a:pt x="10335" y="45265"/>
                </a:cubicBezTo>
                <a:cubicBezTo>
                  <a:pt x="14074" y="47241"/>
                  <a:pt x="18117" y="47910"/>
                  <a:pt x="23071" y="48031"/>
                </a:cubicBezTo>
                <a:cubicBezTo>
                  <a:pt x="24287" y="47879"/>
                  <a:pt x="26293" y="47727"/>
                  <a:pt x="28238" y="47363"/>
                </a:cubicBezTo>
                <a:cubicBezTo>
                  <a:pt x="33862" y="46451"/>
                  <a:pt x="37935" y="43472"/>
                  <a:pt x="40245" y="38183"/>
                </a:cubicBezTo>
                <a:cubicBezTo>
                  <a:pt x="42008" y="34201"/>
                  <a:pt x="41825" y="30432"/>
                  <a:pt x="39333" y="26815"/>
                </a:cubicBezTo>
                <a:cubicBezTo>
                  <a:pt x="38786" y="25995"/>
                  <a:pt x="38208" y="25174"/>
                  <a:pt x="37600" y="24414"/>
                </a:cubicBezTo>
                <a:cubicBezTo>
                  <a:pt x="37266" y="23988"/>
                  <a:pt x="37144" y="23411"/>
                  <a:pt x="37266" y="22833"/>
                </a:cubicBezTo>
                <a:cubicBezTo>
                  <a:pt x="37448" y="21922"/>
                  <a:pt x="37539" y="20979"/>
                  <a:pt x="37479" y="20037"/>
                </a:cubicBezTo>
                <a:cubicBezTo>
                  <a:pt x="37114" y="17058"/>
                  <a:pt x="35776" y="14232"/>
                  <a:pt x="33679" y="12073"/>
                </a:cubicBezTo>
                <a:cubicBezTo>
                  <a:pt x="28633" y="6602"/>
                  <a:pt x="22159" y="2651"/>
                  <a:pt x="15016" y="675"/>
                </a:cubicBezTo>
                <a:cubicBezTo>
                  <a:pt x="13463" y="241"/>
                  <a:pt x="11928" y="0"/>
                  <a:pt x="104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07" name="Google Shape;1407;p90"/>
          <p:cNvGrpSpPr/>
          <p:nvPr/>
        </p:nvGrpSpPr>
        <p:grpSpPr>
          <a:xfrm>
            <a:off x="8250460" y="402502"/>
            <a:ext cx="405000" cy="364468"/>
            <a:chOff x="1310075" y="3980250"/>
            <a:chExt cx="297750" cy="297525"/>
          </a:xfrm>
        </p:grpSpPr>
        <p:sp>
          <p:nvSpPr>
            <p:cNvPr id="1408" name="Google Shape;1408;p90"/>
            <p:cNvSpPr/>
            <p:nvPr/>
          </p:nvSpPr>
          <p:spPr>
            <a:xfrm>
              <a:off x="1310075" y="3980250"/>
              <a:ext cx="297750" cy="297525"/>
            </a:xfrm>
            <a:custGeom>
              <a:avLst/>
              <a:gdLst/>
              <a:ahLst/>
              <a:cxnLst/>
              <a:rect l="l" t="t" r="r" b="b"/>
              <a:pathLst>
                <a:path w="11910" h="11901" extrusionOk="0">
                  <a:moveTo>
                    <a:pt x="3844" y="4946"/>
                  </a:moveTo>
                  <a:cubicBezTo>
                    <a:pt x="4033" y="4946"/>
                    <a:pt x="4190" y="5104"/>
                    <a:pt x="4190" y="5293"/>
                  </a:cubicBezTo>
                  <a:lnTo>
                    <a:pt x="4190" y="6679"/>
                  </a:lnTo>
                  <a:cubicBezTo>
                    <a:pt x="4190" y="6868"/>
                    <a:pt x="4033" y="7026"/>
                    <a:pt x="3844" y="7026"/>
                  </a:cubicBezTo>
                  <a:lnTo>
                    <a:pt x="2458" y="7026"/>
                  </a:lnTo>
                  <a:cubicBezTo>
                    <a:pt x="2269" y="7026"/>
                    <a:pt x="2111" y="6868"/>
                    <a:pt x="2111" y="6679"/>
                  </a:cubicBezTo>
                  <a:lnTo>
                    <a:pt x="2111" y="5293"/>
                  </a:lnTo>
                  <a:cubicBezTo>
                    <a:pt x="2111" y="5104"/>
                    <a:pt x="2269" y="4946"/>
                    <a:pt x="2458" y="4946"/>
                  </a:cubicBezTo>
                  <a:close/>
                  <a:moveTo>
                    <a:pt x="6616" y="3560"/>
                  </a:moveTo>
                  <a:cubicBezTo>
                    <a:pt x="6837" y="3560"/>
                    <a:pt x="6994" y="3718"/>
                    <a:pt x="6994" y="3907"/>
                  </a:cubicBezTo>
                  <a:lnTo>
                    <a:pt x="6994" y="6679"/>
                  </a:lnTo>
                  <a:cubicBezTo>
                    <a:pt x="6994" y="6868"/>
                    <a:pt x="6837" y="7026"/>
                    <a:pt x="6616" y="7026"/>
                  </a:cubicBezTo>
                  <a:lnTo>
                    <a:pt x="5262" y="7026"/>
                  </a:lnTo>
                  <a:cubicBezTo>
                    <a:pt x="5041" y="7026"/>
                    <a:pt x="4884" y="6868"/>
                    <a:pt x="4884" y="6679"/>
                  </a:cubicBezTo>
                  <a:lnTo>
                    <a:pt x="4884" y="3907"/>
                  </a:lnTo>
                  <a:cubicBezTo>
                    <a:pt x="4884" y="3718"/>
                    <a:pt x="5041" y="3560"/>
                    <a:pt x="5262" y="3560"/>
                  </a:cubicBezTo>
                  <a:close/>
                  <a:moveTo>
                    <a:pt x="9389" y="2174"/>
                  </a:moveTo>
                  <a:cubicBezTo>
                    <a:pt x="9578" y="2174"/>
                    <a:pt x="9735" y="2331"/>
                    <a:pt x="9735" y="2520"/>
                  </a:cubicBezTo>
                  <a:lnTo>
                    <a:pt x="9735" y="6679"/>
                  </a:lnTo>
                  <a:cubicBezTo>
                    <a:pt x="9735" y="6868"/>
                    <a:pt x="9578" y="7026"/>
                    <a:pt x="9389" y="7026"/>
                  </a:cubicBezTo>
                  <a:lnTo>
                    <a:pt x="8003" y="7026"/>
                  </a:lnTo>
                  <a:cubicBezTo>
                    <a:pt x="7813" y="7026"/>
                    <a:pt x="7656" y="6868"/>
                    <a:pt x="7656" y="6679"/>
                  </a:cubicBezTo>
                  <a:lnTo>
                    <a:pt x="7656" y="2520"/>
                  </a:lnTo>
                  <a:cubicBezTo>
                    <a:pt x="7656" y="2331"/>
                    <a:pt x="7813" y="2174"/>
                    <a:pt x="8003" y="2174"/>
                  </a:cubicBezTo>
                  <a:close/>
                  <a:moveTo>
                    <a:pt x="5577" y="8412"/>
                  </a:moveTo>
                  <a:lnTo>
                    <a:pt x="5577" y="9105"/>
                  </a:lnTo>
                  <a:lnTo>
                    <a:pt x="5167" y="9105"/>
                  </a:lnTo>
                  <a:lnTo>
                    <a:pt x="5451" y="8412"/>
                  </a:lnTo>
                  <a:close/>
                  <a:moveTo>
                    <a:pt x="6396" y="8412"/>
                  </a:moveTo>
                  <a:lnTo>
                    <a:pt x="6679" y="9105"/>
                  </a:lnTo>
                  <a:lnTo>
                    <a:pt x="6270" y="9105"/>
                  </a:lnTo>
                  <a:lnTo>
                    <a:pt x="6270" y="8412"/>
                  </a:lnTo>
                  <a:close/>
                  <a:moveTo>
                    <a:pt x="5955" y="0"/>
                  </a:moveTo>
                  <a:cubicBezTo>
                    <a:pt x="5766" y="0"/>
                    <a:pt x="5608" y="158"/>
                    <a:pt x="5608" y="378"/>
                  </a:cubicBezTo>
                  <a:lnTo>
                    <a:pt x="5608" y="725"/>
                  </a:lnTo>
                  <a:lnTo>
                    <a:pt x="347" y="725"/>
                  </a:lnTo>
                  <a:cubicBezTo>
                    <a:pt x="158" y="725"/>
                    <a:pt x="0" y="882"/>
                    <a:pt x="0" y="1071"/>
                  </a:cubicBezTo>
                  <a:cubicBezTo>
                    <a:pt x="0" y="1260"/>
                    <a:pt x="158" y="1418"/>
                    <a:pt x="347" y="1418"/>
                  </a:cubicBezTo>
                  <a:lnTo>
                    <a:pt x="725" y="1418"/>
                  </a:lnTo>
                  <a:lnTo>
                    <a:pt x="725" y="7719"/>
                  </a:lnTo>
                  <a:lnTo>
                    <a:pt x="378" y="7719"/>
                  </a:lnTo>
                  <a:cubicBezTo>
                    <a:pt x="158" y="7719"/>
                    <a:pt x="0" y="7876"/>
                    <a:pt x="0" y="8097"/>
                  </a:cubicBezTo>
                  <a:cubicBezTo>
                    <a:pt x="0" y="8286"/>
                    <a:pt x="158" y="8443"/>
                    <a:pt x="378" y="8443"/>
                  </a:cubicBezTo>
                  <a:lnTo>
                    <a:pt x="4726" y="8443"/>
                  </a:lnTo>
                  <a:lnTo>
                    <a:pt x="3560" y="11436"/>
                  </a:lnTo>
                  <a:cubicBezTo>
                    <a:pt x="3466" y="11625"/>
                    <a:pt x="3560" y="11814"/>
                    <a:pt x="3749" y="11877"/>
                  </a:cubicBezTo>
                  <a:cubicBezTo>
                    <a:pt x="3788" y="11893"/>
                    <a:pt x="3831" y="11901"/>
                    <a:pt x="3876" y="11901"/>
                  </a:cubicBezTo>
                  <a:cubicBezTo>
                    <a:pt x="4016" y="11901"/>
                    <a:pt x="4167" y="11824"/>
                    <a:pt x="4190" y="11657"/>
                  </a:cubicBezTo>
                  <a:lnTo>
                    <a:pt x="4947" y="9830"/>
                  </a:lnTo>
                  <a:lnTo>
                    <a:pt x="5608" y="9830"/>
                  </a:lnTo>
                  <a:lnTo>
                    <a:pt x="5608" y="10838"/>
                  </a:lnTo>
                  <a:cubicBezTo>
                    <a:pt x="5608" y="11027"/>
                    <a:pt x="5766" y="11184"/>
                    <a:pt x="5955" y="11184"/>
                  </a:cubicBezTo>
                  <a:cubicBezTo>
                    <a:pt x="6144" y="11184"/>
                    <a:pt x="6301" y="11027"/>
                    <a:pt x="6301" y="10838"/>
                  </a:cubicBezTo>
                  <a:lnTo>
                    <a:pt x="6301" y="9830"/>
                  </a:lnTo>
                  <a:lnTo>
                    <a:pt x="6994" y="9830"/>
                  </a:lnTo>
                  <a:lnTo>
                    <a:pt x="7719" y="11657"/>
                  </a:lnTo>
                  <a:cubicBezTo>
                    <a:pt x="7791" y="11824"/>
                    <a:pt x="7916" y="11901"/>
                    <a:pt x="8042" y="11901"/>
                  </a:cubicBezTo>
                  <a:cubicBezTo>
                    <a:pt x="8082" y="11901"/>
                    <a:pt x="8122" y="11893"/>
                    <a:pt x="8160" y="11877"/>
                  </a:cubicBezTo>
                  <a:cubicBezTo>
                    <a:pt x="8349" y="11783"/>
                    <a:pt x="8444" y="11594"/>
                    <a:pt x="8349" y="11436"/>
                  </a:cubicBezTo>
                  <a:lnTo>
                    <a:pt x="7183" y="8443"/>
                  </a:lnTo>
                  <a:lnTo>
                    <a:pt x="11531" y="8443"/>
                  </a:lnTo>
                  <a:cubicBezTo>
                    <a:pt x="11752" y="8443"/>
                    <a:pt x="11909" y="8286"/>
                    <a:pt x="11909" y="8097"/>
                  </a:cubicBezTo>
                  <a:cubicBezTo>
                    <a:pt x="11909" y="7876"/>
                    <a:pt x="11752" y="7719"/>
                    <a:pt x="11531" y="7719"/>
                  </a:cubicBezTo>
                  <a:lnTo>
                    <a:pt x="11185" y="7719"/>
                  </a:lnTo>
                  <a:lnTo>
                    <a:pt x="11185" y="1418"/>
                  </a:lnTo>
                  <a:lnTo>
                    <a:pt x="11531" y="1418"/>
                  </a:lnTo>
                  <a:cubicBezTo>
                    <a:pt x="11752" y="1418"/>
                    <a:pt x="11909" y="1260"/>
                    <a:pt x="11909" y="1071"/>
                  </a:cubicBezTo>
                  <a:cubicBezTo>
                    <a:pt x="11909" y="882"/>
                    <a:pt x="11752" y="725"/>
                    <a:pt x="11531" y="725"/>
                  </a:cubicBezTo>
                  <a:lnTo>
                    <a:pt x="6301" y="725"/>
                  </a:lnTo>
                  <a:lnTo>
                    <a:pt x="6301" y="378"/>
                  </a:lnTo>
                  <a:cubicBezTo>
                    <a:pt x="6301" y="158"/>
                    <a:pt x="6144" y="0"/>
                    <a:pt x="5955"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90"/>
            <p:cNvSpPr/>
            <p:nvPr/>
          </p:nvSpPr>
          <p:spPr>
            <a:xfrm>
              <a:off x="1449475" y="4086575"/>
              <a:ext cx="17350" cy="52000"/>
            </a:xfrm>
            <a:custGeom>
              <a:avLst/>
              <a:gdLst/>
              <a:ahLst/>
              <a:cxnLst/>
              <a:rect l="l" t="t" r="r" b="b"/>
              <a:pathLst>
                <a:path w="694" h="2080" extrusionOk="0">
                  <a:moveTo>
                    <a:pt x="1" y="0"/>
                  </a:moveTo>
                  <a:lnTo>
                    <a:pt x="1" y="2080"/>
                  </a:lnTo>
                  <a:lnTo>
                    <a:pt x="694" y="2080"/>
                  </a:lnTo>
                  <a:lnTo>
                    <a:pt x="694"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90"/>
            <p:cNvSpPr/>
            <p:nvPr/>
          </p:nvSpPr>
          <p:spPr>
            <a:xfrm>
              <a:off x="1380175" y="4121225"/>
              <a:ext cx="17350" cy="17350"/>
            </a:xfrm>
            <a:custGeom>
              <a:avLst/>
              <a:gdLst/>
              <a:ahLst/>
              <a:cxnLst/>
              <a:rect l="l" t="t" r="r" b="b"/>
              <a:pathLst>
                <a:path w="694" h="694" extrusionOk="0">
                  <a:moveTo>
                    <a:pt x="0" y="0"/>
                  </a:moveTo>
                  <a:lnTo>
                    <a:pt x="0" y="694"/>
                  </a:lnTo>
                  <a:lnTo>
                    <a:pt x="693" y="694"/>
                  </a:lnTo>
                  <a:lnTo>
                    <a:pt x="693"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90"/>
            <p:cNvSpPr/>
            <p:nvPr/>
          </p:nvSpPr>
          <p:spPr>
            <a:xfrm>
              <a:off x="1518800" y="4051925"/>
              <a:ext cx="18125" cy="86650"/>
            </a:xfrm>
            <a:custGeom>
              <a:avLst/>
              <a:gdLst/>
              <a:ahLst/>
              <a:cxnLst/>
              <a:rect l="l" t="t" r="r" b="b"/>
              <a:pathLst>
                <a:path w="725" h="3466" extrusionOk="0">
                  <a:moveTo>
                    <a:pt x="0" y="0"/>
                  </a:moveTo>
                  <a:lnTo>
                    <a:pt x="0" y="3466"/>
                  </a:lnTo>
                  <a:lnTo>
                    <a:pt x="725" y="3466"/>
                  </a:lnTo>
                  <a:lnTo>
                    <a:pt x="725"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415"/>
        <p:cNvGrpSpPr/>
        <p:nvPr/>
      </p:nvGrpSpPr>
      <p:grpSpPr>
        <a:xfrm>
          <a:off x="0" y="0"/>
          <a:ext cx="0" cy="0"/>
          <a:chOff x="0" y="0"/>
          <a:chExt cx="0" cy="0"/>
        </a:xfrm>
      </p:grpSpPr>
      <p:sp>
        <p:nvSpPr>
          <p:cNvPr id="1416" name="Google Shape;1416;p91"/>
          <p:cNvSpPr/>
          <p:nvPr/>
        </p:nvSpPr>
        <p:spPr>
          <a:xfrm rot="1770962">
            <a:off x="591578" y="654139"/>
            <a:ext cx="4347850" cy="3835215"/>
          </a:xfrm>
          <a:custGeom>
            <a:avLst/>
            <a:gdLst/>
            <a:ahLst/>
            <a:cxnLst/>
            <a:rect l="l" t="t" r="r" b="b"/>
            <a:pathLst>
              <a:path w="20123" h="20877" extrusionOk="0">
                <a:moveTo>
                  <a:pt x="10964" y="0"/>
                </a:moveTo>
                <a:cubicBezTo>
                  <a:pt x="10633" y="0"/>
                  <a:pt x="10301" y="19"/>
                  <a:pt x="9970" y="57"/>
                </a:cubicBezTo>
                <a:cubicBezTo>
                  <a:pt x="7113" y="452"/>
                  <a:pt x="4620" y="2245"/>
                  <a:pt x="2918" y="4586"/>
                </a:cubicBezTo>
                <a:cubicBezTo>
                  <a:pt x="1003" y="7230"/>
                  <a:pt x="0" y="10422"/>
                  <a:pt x="122" y="13674"/>
                </a:cubicBezTo>
                <a:cubicBezTo>
                  <a:pt x="122" y="15224"/>
                  <a:pt x="487" y="16774"/>
                  <a:pt x="1247" y="18142"/>
                </a:cubicBezTo>
                <a:cubicBezTo>
                  <a:pt x="2006" y="19510"/>
                  <a:pt x="3313" y="20483"/>
                  <a:pt x="4864" y="20817"/>
                </a:cubicBezTo>
                <a:cubicBezTo>
                  <a:pt x="5114" y="20858"/>
                  <a:pt x="5364" y="20876"/>
                  <a:pt x="5614" y="20876"/>
                </a:cubicBezTo>
                <a:cubicBezTo>
                  <a:pt x="6851" y="20876"/>
                  <a:pt x="8077" y="20421"/>
                  <a:pt x="9241" y="19966"/>
                </a:cubicBezTo>
                <a:lnTo>
                  <a:pt x="14864" y="17777"/>
                </a:lnTo>
                <a:cubicBezTo>
                  <a:pt x="15806" y="17473"/>
                  <a:pt x="16657" y="17018"/>
                  <a:pt x="17417" y="16410"/>
                </a:cubicBezTo>
                <a:lnTo>
                  <a:pt x="17447" y="16410"/>
                </a:lnTo>
                <a:cubicBezTo>
                  <a:pt x="19393" y="14616"/>
                  <a:pt x="20122" y="11090"/>
                  <a:pt x="19849" y="8537"/>
                </a:cubicBezTo>
                <a:cubicBezTo>
                  <a:pt x="19575" y="5832"/>
                  <a:pt x="18238" y="3188"/>
                  <a:pt x="15988" y="1577"/>
                </a:cubicBezTo>
                <a:cubicBezTo>
                  <a:pt x="14526" y="550"/>
                  <a:pt x="12760" y="0"/>
                  <a:pt x="109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91"/>
          <p:cNvSpPr txBox="1">
            <a:spLocks noGrp="1"/>
          </p:cNvSpPr>
          <p:nvPr>
            <p:ph type="ctrTitle" idx="4294967295"/>
          </p:nvPr>
        </p:nvSpPr>
        <p:spPr>
          <a:xfrm>
            <a:off x="4829225" y="2928225"/>
            <a:ext cx="3849000" cy="11163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sz="2000" b="0">
                <a:latin typeface="Sarabun"/>
                <a:ea typeface="Sarabun"/>
                <a:cs typeface="Sarabun"/>
                <a:sym typeface="Sarabun"/>
              </a:rPr>
              <a:t>Effortless opportunities to learn about sustainability</a:t>
            </a:r>
            <a:endParaRPr sz="2000" b="0">
              <a:latin typeface="Sarabun"/>
              <a:ea typeface="Sarabun"/>
              <a:cs typeface="Sarabun"/>
              <a:sym typeface="Sarabun"/>
            </a:endParaRPr>
          </a:p>
        </p:txBody>
      </p:sp>
      <p:sp>
        <p:nvSpPr>
          <p:cNvPr id="1418" name="Google Shape;1418;p91"/>
          <p:cNvSpPr txBox="1"/>
          <p:nvPr/>
        </p:nvSpPr>
        <p:spPr>
          <a:xfrm>
            <a:off x="7834075" y="2579600"/>
            <a:ext cx="805800" cy="47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a:solidFill>
                  <a:schemeClr val="dk1"/>
                </a:solidFill>
                <a:latin typeface="Pacifico"/>
                <a:ea typeface="Pacifico"/>
                <a:cs typeface="Pacifico"/>
                <a:sym typeface="Pacifico"/>
              </a:rPr>
              <a:t>Need: </a:t>
            </a:r>
            <a:endParaRPr/>
          </a:p>
        </p:txBody>
      </p:sp>
      <p:sp>
        <p:nvSpPr>
          <p:cNvPr id="1419" name="Google Shape;1419;p91"/>
          <p:cNvSpPr txBox="1"/>
          <p:nvPr/>
        </p:nvSpPr>
        <p:spPr>
          <a:xfrm>
            <a:off x="1138450" y="1318525"/>
            <a:ext cx="3476100" cy="2399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300" b="1">
                <a:solidFill>
                  <a:schemeClr val="accent6"/>
                </a:solidFill>
                <a:latin typeface="Sarabun"/>
                <a:ea typeface="Sarabun"/>
                <a:cs typeface="Sarabun"/>
                <a:sym typeface="Sarabun"/>
              </a:rPr>
              <a:t>“There are great venues to learn more about sustainability, but the people who could really benefit don’t go because they aren’t aware.”</a:t>
            </a:r>
            <a:endParaRPr sz="2300" b="1">
              <a:solidFill>
                <a:schemeClr val="accent6"/>
              </a:solidFill>
              <a:latin typeface="Sarabun"/>
              <a:ea typeface="Sarabun"/>
              <a:cs typeface="Sarabun"/>
              <a:sym typeface="Sarabun"/>
            </a:endParaRPr>
          </a:p>
          <a:p>
            <a:pPr marL="0" lvl="0" indent="0" algn="l" rtl="0">
              <a:lnSpc>
                <a:spcPct val="115000"/>
              </a:lnSpc>
              <a:spcBef>
                <a:spcPts val="0"/>
              </a:spcBef>
              <a:spcAft>
                <a:spcPts val="0"/>
              </a:spcAft>
              <a:buNone/>
            </a:pPr>
            <a:endParaRPr sz="2800" b="1">
              <a:solidFill>
                <a:schemeClr val="accent6"/>
              </a:solidFill>
              <a:latin typeface="Sarabun"/>
              <a:ea typeface="Sarabun"/>
              <a:cs typeface="Sarabun"/>
              <a:sym typeface="Sarabun"/>
            </a:endParaRPr>
          </a:p>
        </p:txBody>
      </p:sp>
      <p:sp>
        <p:nvSpPr>
          <p:cNvPr id="1420" name="Google Shape;1420;p91"/>
          <p:cNvSpPr/>
          <p:nvPr/>
        </p:nvSpPr>
        <p:spPr>
          <a:xfrm>
            <a:off x="8002700" y="268731"/>
            <a:ext cx="844367" cy="631716"/>
          </a:xfrm>
          <a:custGeom>
            <a:avLst/>
            <a:gdLst/>
            <a:ahLst/>
            <a:cxnLst/>
            <a:rect l="l" t="t" r="r" b="b"/>
            <a:pathLst>
              <a:path w="33025" h="38038" extrusionOk="0">
                <a:moveTo>
                  <a:pt x="11331" y="1"/>
                </a:moveTo>
                <a:cubicBezTo>
                  <a:pt x="9094" y="1"/>
                  <a:pt x="6880" y="807"/>
                  <a:pt x="5138" y="2662"/>
                </a:cubicBezTo>
                <a:cubicBezTo>
                  <a:pt x="267" y="7866"/>
                  <a:pt x="1" y="19340"/>
                  <a:pt x="2602" y="25411"/>
                </a:cubicBezTo>
                <a:cubicBezTo>
                  <a:pt x="5538" y="32016"/>
                  <a:pt x="11609" y="36686"/>
                  <a:pt x="18714" y="37854"/>
                </a:cubicBezTo>
                <a:cubicBezTo>
                  <a:pt x="19549" y="37973"/>
                  <a:pt x="20402" y="38037"/>
                  <a:pt x="21255" y="38037"/>
                </a:cubicBezTo>
                <a:cubicBezTo>
                  <a:pt x="24219" y="38037"/>
                  <a:pt x="27179" y="37261"/>
                  <a:pt x="29355" y="35319"/>
                </a:cubicBezTo>
                <a:cubicBezTo>
                  <a:pt x="32157" y="32783"/>
                  <a:pt x="33024" y="28047"/>
                  <a:pt x="30556" y="25211"/>
                </a:cubicBezTo>
                <a:cubicBezTo>
                  <a:pt x="28187" y="22509"/>
                  <a:pt x="23651" y="22176"/>
                  <a:pt x="21883" y="19074"/>
                </a:cubicBezTo>
                <a:cubicBezTo>
                  <a:pt x="20282" y="16272"/>
                  <a:pt x="21783" y="12769"/>
                  <a:pt x="21683" y="9533"/>
                </a:cubicBezTo>
                <a:cubicBezTo>
                  <a:pt x="21544" y="4103"/>
                  <a:pt x="16378" y="1"/>
                  <a:pt x="11331" y="1"/>
                </a:cubicBezTo>
                <a:close/>
              </a:path>
            </a:pathLst>
          </a:custGeom>
          <a:solidFill>
            <a:srgbClr val="FF5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91"/>
          <p:cNvSpPr/>
          <p:nvPr/>
        </p:nvSpPr>
        <p:spPr>
          <a:xfrm>
            <a:off x="8281076" y="87225"/>
            <a:ext cx="718127" cy="994623"/>
          </a:xfrm>
          <a:custGeom>
            <a:avLst/>
            <a:gdLst/>
            <a:ahLst/>
            <a:cxnLst/>
            <a:rect l="l" t="t" r="r" b="b"/>
            <a:pathLst>
              <a:path w="42008" h="48032" extrusionOk="0">
                <a:moveTo>
                  <a:pt x="10404" y="0"/>
                </a:moveTo>
                <a:cubicBezTo>
                  <a:pt x="8409" y="0"/>
                  <a:pt x="6434" y="413"/>
                  <a:pt x="4469" y="1344"/>
                </a:cubicBezTo>
                <a:cubicBezTo>
                  <a:pt x="1855" y="2560"/>
                  <a:pt x="700" y="4657"/>
                  <a:pt x="335" y="7332"/>
                </a:cubicBezTo>
                <a:cubicBezTo>
                  <a:pt x="1" y="9824"/>
                  <a:pt x="761" y="12073"/>
                  <a:pt x="1855" y="14262"/>
                </a:cubicBezTo>
                <a:cubicBezTo>
                  <a:pt x="3283" y="17119"/>
                  <a:pt x="5381" y="19490"/>
                  <a:pt x="7721" y="21648"/>
                </a:cubicBezTo>
                <a:cubicBezTo>
                  <a:pt x="8572" y="22438"/>
                  <a:pt x="8815" y="23198"/>
                  <a:pt x="8420" y="24353"/>
                </a:cubicBezTo>
                <a:cubicBezTo>
                  <a:pt x="7326" y="27636"/>
                  <a:pt x="6171" y="30949"/>
                  <a:pt x="5685" y="34414"/>
                </a:cubicBezTo>
                <a:cubicBezTo>
                  <a:pt x="5442" y="36086"/>
                  <a:pt x="5472" y="37818"/>
                  <a:pt x="5776" y="39490"/>
                </a:cubicBezTo>
                <a:cubicBezTo>
                  <a:pt x="6323" y="42165"/>
                  <a:pt x="7964" y="44019"/>
                  <a:pt x="10335" y="45265"/>
                </a:cubicBezTo>
                <a:cubicBezTo>
                  <a:pt x="14074" y="47241"/>
                  <a:pt x="18117" y="47910"/>
                  <a:pt x="23071" y="48031"/>
                </a:cubicBezTo>
                <a:cubicBezTo>
                  <a:pt x="24287" y="47879"/>
                  <a:pt x="26293" y="47727"/>
                  <a:pt x="28238" y="47363"/>
                </a:cubicBezTo>
                <a:cubicBezTo>
                  <a:pt x="33862" y="46451"/>
                  <a:pt x="37935" y="43472"/>
                  <a:pt x="40245" y="38183"/>
                </a:cubicBezTo>
                <a:cubicBezTo>
                  <a:pt x="42008" y="34201"/>
                  <a:pt x="41825" y="30432"/>
                  <a:pt x="39333" y="26815"/>
                </a:cubicBezTo>
                <a:cubicBezTo>
                  <a:pt x="38786" y="25995"/>
                  <a:pt x="38208" y="25174"/>
                  <a:pt x="37600" y="24414"/>
                </a:cubicBezTo>
                <a:cubicBezTo>
                  <a:pt x="37266" y="23988"/>
                  <a:pt x="37144" y="23411"/>
                  <a:pt x="37266" y="22833"/>
                </a:cubicBezTo>
                <a:cubicBezTo>
                  <a:pt x="37448" y="21922"/>
                  <a:pt x="37539" y="20979"/>
                  <a:pt x="37479" y="20037"/>
                </a:cubicBezTo>
                <a:cubicBezTo>
                  <a:pt x="37114" y="17058"/>
                  <a:pt x="35776" y="14232"/>
                  <a:pt x="33679" y="12073"/>
                </a:cubicBezTo>
                <a:cubicBezTo>
                  <a:pt x="28633" y="6602"/>
                  <a:pt x="22159" y="2651"/>
                  <a:pt x="15016" y="675"/>
                </a:cubicBezTo>
                <a:cubicBezTo>
                  <a:pt x="13463" y="241"/>
                  <a:pt x="11928" y="0"/>
                  <a:pt x="104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22" name="Google Shape;1422;p91"/>
          <p:cNvGrpSpPr/>
          <p:nvPr/>
        </p:nvGrpSpPr>
        <p:grpSpPr>
          <a:xfrm>
            <a:off x="8250460" y="402502"/>
            <a:ext cx="405000" cy="364468"/>
            <a:chOff x="1310075" y="3980250"/>
            <a:chExt cx="297750" cy="297525"/>
          </a:xfrm>
        </p:grpSpPr>
        <p:sp>
          <p:nvSpPr>
            <p:cNvPr id="1423" name="Google Shape;1423;p91"/>
            <p:cNvSpPr/>
            <p:nvPr/>
          </p:nvSpPr>
          <p:spPr>
            <a:xfrm>
              <a:off x="1310075" y="3980250"/>
              <a:ext cx="297750" cy="297525"/>
            </a:xfrm>
            <a:custGeom>
              <a:avLst/>
              <a:gdLst/>
              <a:ahLst/>
              <a:cxnLst/>
              <a:rect l="l" t="t" r="r" b="b"/>
              <a:pathLst>
                <a:path w="11910" h="11901" extrusionOk="0">
                  <a:moveTo>
                    <a:pt x="3844" y="4946"/>
                  </a:moveTo>
                  <a:cubicBezTo>
                    <a:pt x="4033" y="4946"/>
                    <a:pt x="4190" y="5104"/>
                    <a:pt x="4190" y="5293"/>
                  </a:cubicBezTo>
                  <a:lnTo>
                    <a:pt x="4190" y="6679"/>
                  </a:lnTo>
                  <a:cubicBezTo>
                    <a:pt x="4190" y="6868"/>
                    <a:pt x="4033" y="7026"/>
                    <a:pt x="3844" y="7026"/>
                  </a:cubicBezTo>
                  <a:lnTo>
                    <a:pt x="2458" y="7026"/>
                  </a:lnTo>
                  <a:cubicBezTo>
                    <a:pt x="2269" y="7026"/>
                    <a:pt x="2111" y="6868"/>
                    <a:pt x="2111" y="6679"/>
                  </a:cubicBezTo>
                  <a:lnTo>
                    <a:pt x="2111" y="5293"/>
                  </a:lnTo>
                  <a:cubicBezTo>
                    <a:pt x="2111" y="5104"/>
                    <a:pt x="2269" y="4946"/>
                    <a:pt x="2458" y="4946"/>
                  </a:cubicBezTo>
                  <a:close/>
                  <a:moveTo>
                    <a:pt x="6616" y="3560"/>
                  </a:moveTo>
                  <a:cubicBezTo>
                    <a:pt x="6837" y="3560"/>
                    <a:pt x="6994" y="3718"/>
                    <a:pt x="6994" y="3907"/>
                  </a:cubicBezTo>
                  <a:lnTo>
                    <a:pt x="6994" y="6679"/>
                  </a:lnTo>
                  <a:cubicBezTo>
                    <a:pt x="6994" y="6868"/>
                    <a:pt x="6837" y="7026"/>
                    <a:pt x="6616" y="7026"/>
                  </a:cubicBezTo>
                  <a:lnTo>
                    <a:pt x="5262" y="7026"/>
                  </a:lnTo>
                  <a:cubicBezTo>
                    <a:pt x="5041" y="7026"/>
                    <a:pt x="4884" y="6868"/>
                    <a:pt x="4884" y="6679"/>
                  </a:cubicBezTo>
                  <a:lnTo>
                    <a:pt x="4884" y="3907"/>
                  </a:lnTo>
                  <a:cubicBezTo>
                    <a:pt x="4884" y="3718"/>
                    <a:pt x="5041" y="3560"/>
                    <a:pt x="5262" y="3560"/>
                  </a:cubicBezTo>
                  <a:close/>
                  <a:moveTo>
                    <a:pt x="9389" y="2174"/>
                  </a:moveTo>
                  <a:cubicBezTo>
                    <a:pt x="9578" y="2174"/>
                    <a:pt x="9735" y="2331"/>
                    <a:pt x="9735" y="2520"/>
                  </a:cubicBezTo>
                  <a:lnTo>
                    <a:pt x="9735" y="6679"/>
                  </a:lnTo>
                  <a:cubicBezTo>
                    <a:pt x="9735" y="6868"/>
                    <a:pt x="9578" y="7026"/>
                    <a:pt x="9389" y="7026"/>
                  </a:cubicBezTo>
                  <a:lnTo>
                    <a:pt x="8003" y="7026"/>
                  </a:lnTo>
                  <a:cubicBezTo>
                    <a:pt x="7813" y="7026"/>
                    <a:pt x="7656" y="6868"/>
                    <a:pt x="7656" y="6679"/>
                  </a:cubicBezTo>
                  <a:lnTo>
                    <a:pt x="7656" y="2520"/>
                  </a:lnTo>
                  <a:cubicBezTo>
                    <a:pt x="7656" y="2331"/>
                    <a:pt x="7813" y="2174"/>
                    <a:pt x="8003" y="2174"/>
                  </a:cubicBezTo>
                  <a:close/>
                  <a:moveTo>
                    <a:pt x="5577" y="8412"/>
                  </a:moveTo>
                  <a:lnTo>
                    <a:pt x="5577" y="9105"/>
                  </a:lnTo>
                  <a:lnTo>
                    <a:pt x="5167" y="9105"/>
                  </a:lnTo>
                  <a:lnTo>
                    <a:pt x="5451" y="8412"/>
                  </a:lnTo>
                  <a:close/>
                  <a:moveTo>
                    <a:pt x="6396" y="8412"/>
                  </a:moveTo>
                  <a:lnTo>
                    <a:pt x="6679" y="9105"/>
                  </a:lnTo>
                  <a:lnTo>
                    <a:pt x="6270" y="9105"/>
                  </a:lnTo>
                  <a:lnTo>
                    <a:pt x="6270" y="8412"/>
                  </a:lnTo>
                  <a:close/>
                  <a:moveTo>
                    <a:pt x="5955" y="0"/>
                  </a:moveTo>
                  <a:cubicBezTo>
                    <a:pt x="5766" y="0"/>
                    <a:pt x="5608" y="158"/>
                    <a:pt x="5608" y="378"/>
                  </a:cubicBezTo>
                  <a:lnTo>
                    <a:pt x="5608" y="725"/>
                  </a:lnTo>
                  <a:lnTo>
                    <a:pt x="347" y="725"/>
                  </a:lnTo>
                  <a:cubicBezTo>
                    <a:pt x="158" y="725"/>
                    <a:pt x="0" y="882"/>
                    <a:pt x="0" y="1071"/>
                  </a:cubicBezTo>
                  <a:cubicBezTo>
                    <a:pt x="0" y="1260"/>
                    <a:pt x="158" y="1418"/>
                    <a:pt x="347" y="1418"/>
                  </a:cubicBezTo>
                  <a:lnTo>
                    <a:pt x="725" y="1418"/>
                  </a:lnTo>
                  <a:lnTo>
                    <a:pt x="725" y="7719"/>
                  </a:lnTo>
                  <a:lnTo>
                    <a:pt x="378" y="7719"/>
                  </a:lnTo>
                  <a:cubicBezTo>
                    <a:pt x="158" y="7719"/>
                    <a:pt x="0" y="7876"/>
                    <a:pt x="0" y="8097"/>
                  </a:cubicBezTo>
                  <a:cubicBezTo>
                    <a:pt x="0" y="8286"/>
                    <a:pt x="158" y="8443"/>
                    <a:pt x="378" y="8443"/>
                  </a:cubicBezTo>
                  <a:lnTo>
                    <a:pt x="4726" y="8443"/>
                  </a:lnTo>
                  <a:lnTo>
                    <a:pt x="3560" y="11436"/>
                  </a:lnTo>
                  <a:cubicBezTo>
                    <a:pt x="3466" y="11625"/>
                    <a:pt x="3560" y="11814"/>
                    <a:pt x="3749" y="11877"/>
                  </a:cubicBezTo>
                  <a:cubicBezTo>
                    <a:pt x="3788" y="11893"/>
                    <a:pt x="3831" y="11901"/>
                    <a:pt x="3876" y="11901"/>
                  </a:cubicBezTo>
                  <a:cubicBezTo>
                    <a:pt x="4016" y="11901"/>
                    <a:pt x="4167" y="11824"/>
                    <a:pt x="4190" y="11657"/>
                  </a:cubicBezTo>
                  <a:lnTo>
                    <a:pt x="4947" y="9830"/>
                  </a:lnTo>
                  <a:lnTo>
                    <a:pt x="5608" y="9830"/>
                  </a:lnTo>
                  <a:lnTo>
                    <a:pt x="5608" y="10838"/>
                  </a:lnTo>
                  <a:cubicBezTo>
                    <a:pt x="5608" y="11027"/>
                    <a:pt x="5766" y="11184"/>
                    <a:pt x="5955" y="11184"/>
                  </a:cubicBezTo>
                  <a:cubicBezTo>
                    <a:pt x="6144" y="11184"/>
                    <a:pt x="6301" y="11027"/>
                    <a:pt x="6301" y="10838"/>
                  </a:cubicBezTo>
                  <a:lnTo>
                    <a:pt x="6301" y="9830"/>
                  </a:lnTo>
                  <a:lnTo>
                    <a:pt x="6994" y="9830"/>
                  </a:lnTo>
                  <a:lnTo>
                    <a:pt x="7719" y="11657"/>
                  </a:lnTo>
                  <a:cubicBezTo>
                    <a:pt x="7791" y="11824"/>
                    <a:pt x="7916" y="11901"/>
                    <a:pt x="8042" y="11901"/>
                  </a:cubicBezTo>
                  <a:cubicBezTo>
                    <a:pt x="8082" y="11901"/>
                    <a:pt x="8122" y="11893"/>
                    <a:pt x="8160" y="11877"/>
                  </a:cubicBezTo>
                  <a:cubicBezTo>
                    <a:pt x="8349" y="11783"/>
                    <a:pt x="8444" y="11594"/>
                    <a:pt x="8349" y="11436"/>
                  </a:cubicBezTo>
                  <a:lnTo>
                    <a:pt x="7183" y="8443"/>
                  </a:lnTo>
                  <a:lnTo>
                    <a:pt x="11531" y="8443"/>
                  </a:lnTo>
                  <a:cubicBezTo>
                    <a:pt x="11752" y="8443"/>
                    <a:pt x="11909" y="8286"/>
                    <a:pt x="11909" y="8097"/>
                  </a:cubicBezTo>
                  <a:cubicBezTo>
                    <a:pt x="11909" y="7876"/>
                    <a:pt x="11752" y="7719"/>
                    <a:pt x="11531" y="7719"/>
                  </a:cubicBezTo>
                  <a:lnTo>
                    <a:pt x="11185" y="7719"/>
                  </a:lnTo>
                  <a:lnTo>
                    <a:pt x="11185" y="1418"/>
                  </a:lnTo>
                  <a:lnTo>
                    <a:pt x="11531" y="1418"/>
                  </a:lnTo>
                  <a:cubicBezTo>
                    <a:pt x="11752" y="1418"/>
                    <a:pt x="11909" y="1260"/>
                    <a:pt x="11909" y="1071"/>
                  </a:cubicBezTo>
                  <a:cubicBezTo>
                    <a:pt x="11909" y="882"/>
                    <a:pt x="11752" y="725"/>
                    <a:pt x="11531" y="725"/>
                  </a:cubicBezTo>
                  <a:lnTo>
                    <a:pt x="6301" y="725"/>
                  </a:lnTo>
                  <a:lnTo>
                    <a:pt x="6301" y="378"/>
                  </a:lnTo>
                  <a:cubicBezTo>
                    <a:pt x="6301" y="158"/>
                    <a:pt x="6144" y="0"/>
                    <a:pt x="5955"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91"/>
            <p:cNvSpPr/>
            <p:nvPr/>
          </p:nvSpPr>
          <p:spPr>
            <a:xfrm>
              <a:off x="1449475" y="4086575"/>
              <a:ext cx="17350" cy="52000"/>
            </a:xfrm>
            <a:custGeom>
              <a:avLst/>
              <a:gdLst/>
              <a:ahLst/>
              <a:cxnLst/>
              <a:rect l="l" t="t" r="r" b="b"/>
              <a:pathLst>
                <a:path w="694" h="2080" extrusionOk="0">
                  <a:moveTo>
                    <a:pt x="1" y="0"/>
                  </a:moveTo>
                  <a:lnTo>
                    <a:pt x="1" y="2080"/>
                  </a:lnTo>
                  <a:lnTo>
                    <a:pt x="694" y="2080"/>
                  </a:lnTo>
                  <a:lnTo>
                    <a:pt x="694"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91"/>
            <p:cNvSpPr/>
            <p:nvPr/>
          </p:nvSpPr>
          <p:spPr>
            <a:xfrm>
              <a:off x="1380175" y="4121225"/>
              <a:ext cx="17350" cy="17350"/>
            </a:xfrm>
            <a:custGeom>
              <a:avLst/>
              <a:gdLst/>
              <a:ahLst/>
              <a:cxnLst/>
              <a:rect l="l" t="t" r="r" b="b"/>
              <a:pathLst>
                <a:path w="694" h="694" extrusionOk="0">
                  <a:moveTo>
                    <a:pt x="0" y="0"/>
                  </a:moveTo>
                  <a:lnTo>
                    <a:pt x="0" y="694"/>
                  </a:lnTo>
                  <a:lnTo>
                    <a:pt x="693" y="694"/>
                  </a:lnTo>
                  <a:lnTo>
                    <a:pt x="693"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91"/>
            <p:cNvSpPr/>
            <p:nvPr/>
          </p:nvSpPr>
          <p:spPr>
            <a:xfrm>
              <a:off x="1518800" y="4051925"/>
              <a:ext cx="18125" cy="86650"/>
            </a:xfrm>
            <a:custGeom>
              <a:avLst/>
              <a:gdLst/>
              <a:ahLst/>
              <a:cxnLst/>
              <a:rect l="l" t="t" r="r" b="b"/>
              <a:pathLst>
                <a:path w="725" h="3466" extrusionOk="0">
                  <a:moveTo>
                    <a:pt x="0" y="0"/>
                  </a:moveTo>
                  <a:lnTo>
                    <a:pt x="0" y="3466"/>
                  </a:lnTo>
                  <a:lnTo>
                    <a:pt x="725" y="3466"/>
                  </a:lnTo>
                  <a:lnTo>
                    <a:pt x="725"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27" name="Google Shape;1427;p91"/>
          <p:cNvSpPr txBox="1">
            <a:spLocks noGrp="1"/>
          </p:cNvSpPr>
          <p:nvPr>
            <p:ph type="ctrTitle" idx="4294967295"/>
          </p:nvPr>
        </p:nvSpPr>
        <p:spPr>
          <a:xfrm>
            <a:off x="5137600" y="1692075"/>
            <a:ext cx="3771300" cy="878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b="0">
                <a:solidFill>
                  <a:srgbClr val="CCCCCC"/>
                </a:solidFill>
                <a:latin typeface="Sarabun"/>
                <a:ea typeface="Sarabun"/>
                <a:cs typeface="Sarabun"/>
                <a:sym typeface="Sarabun"/>
              </a:rPr>
              <a:t>Learning about sustainability is very niche</a:t>
            </a:r>
            <a:endParaRPr sz="2000" b="0">
              <a:solidFill>
                <a:srgbClr val="CCCCCC"/>
              </a:solidFill>
              <a:latin typeface="Sarabun"/>
              <a:ea typeface="Sarabun"/>
              <a:cs typeface="Sarabun"/>
              <a:sym typeface="Sarabun"/>
            </a:endParaRPr>
          </a:p>
        </p:txBody>
      </p:sp>
      <p:sp>
        <p:nvSpPr>
          <p:cNvPr id="1428" name="Google Shape;1428;p91"/>
          <p:cNvSpPr txBox="1"/>
          <p:nvPr/>
        </p:nvSpPr>
        <p:spPr>
          <a:xfrm>
            <a:off x="5043825" y="1257888"/>
            <a:ext cx="1081800" cy="47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a:solidFill>
                  <a:srgbClr val="CCCCCC"/>
                </a:solidFill>
                <a:latin typeface="Pacifico"/>
                <a:ea typeface="Pacifico"/>
                <a:cs typeface="Pacifico"/>
                <a:sym typeface="Pacifico"/>
              </a:rPr>
              <a:t>Insight: </a:t>
            </a:r>
            <a:endParaRPr>
              <a:solidFill>
                <a:srgbClr val="CCCCCC"/>
              </a:solidFil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432"/>
        <p:cNvGrpSpPr/>
        <p:nvPr/>
      </p:nvGrpSpPr>
      <p:grpSpPr>
        <a:xfrm>
          <a:off x="0" y="0"/>
          <a:ext cx="0" cy="0"/>
          <a:chOff x="0" y="0"/>
          <a:chExt cx="0" cy="0"/>
        </a:xfrm>
      </p:grpSpPr>
      <p:sp>
        <p:nvSpPr>
          <p:cNvPr id="1433" name="Google Shape;1433;p92"/>
          <p:cNvSpPr/>
          <p:nvPr/>
        </p:nvSpPr>
        <p:spPr>
          <a:xfrm rot="1770962">
            <a:off x="2474278" y="654139"/>
            <a:ext cx="4347850" cy="3835215"/>
          </a:xfrm>
          <a:custGeom>
            <a:avLst/>
            <a:gdLst/>
            <a:ahLst/>
            <a:cxnLst/>
            <a:rect l="l" t="t" r="r" b="b"/>
            <a:pathLst>
              <a:path w="20123" h="20877" extrusionOk="0">
                <a:moveTo>
                  <a:pt x="10964" y="0"/>
                </a:moveTo>
                <a:cubicBezTo>
                  <a:pt x="10633" y="0"/>
                  <a:pt x="10301" y="19"/>
                  <a:pt x="9970" y="57"/>
                </a:cubicBezTo>
                <a:cubicBezTo>
                  <a:pt x="7113" y="452"/>
                  <a:pt x="4620" y="2245"/>
                  <a:pt x="2918" y="4586"/>
                </a:cubicBezTo>
                <a:cubicBezTo>
                  <a:pt x="1003" y="7230"/>
                  <a:pt x="0" y="10422"/>
                  <a:pt x="122" y="13674"/>
                </a:cubicBezTo>
                <a:cubicBezTo>
                  <a:pt x="122" y="15224"/>
                  <a:pt x="487" y="16774"/>
                  <a:pt x="1247" y="18142"/>
                </a:cubicBezTo>
                <a:cubicBezTo>
                  <a:pt x="2006" y="19510"/>
                  <a:pt x="3313" y="20483"/>
                  <a:pt x="4864" y="20817"/>
                </a:cubicBezTo>
                <a:cubicBezTo>
                  <a:pt x="5114" y="20858"/>
                  <a:pt x="5364" y="20876"/>
                  <a:pt x="5614" y="20876"/>
                </a:cubicBezTo>
                <a:cubicBezTo>
                  <a:pt x="6851" y="20876"/>
                  <a:pt x="8077" y="20421"/>
                  <a:pt x="9241" y="19966"/>
                </a:cubicBezTo>
                <a:lnTo>
                  <a:pt x="14864" y="17777"/>
                </a:lnTo>
                <a:cubicBezTo>
                  <a:pt x="15806" y="17473"/>
                  <a:pt x="16657" y="17018"/>
                  <a:pt x="17417" y="16410"/>
                </a:cubicBezTo>
                <a:lnTo>
                  <a:pt x="17447" y="16410"/>
                </a:lnTo>
                <a:cubicBezTo>
                  <a:pt x="19393" y="14616"/>
                  <a:pt x="20122" y="11090"/>
                  <a:pt x="19849" y="8537"/>
                </a:cubicBezTo>
                <a:cubicBezTo>
                  <a:pt x="19575" y="5832"/>
                  <a:pt x="18238" y="3188"/>
                  <a:pt x="15988" y="1577"/>
                </a:cubicBezTo>
                <a:cubicBezTo>
                  <a:pt x="14526" y="550"/>
                  <a:pt x="12760" y="0"/>
                  <a:pt x="109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92"/>
          <p:cNvSpPr txBox="1"/>
          <p:nvPr/>
        </p:nvSpPr>
        <p:spPr>
          <a:xfrm>
            <a:off x="3151900" y="1239600"/>
            <a:ext cx="3223500" cy="2664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800" b="1">
                <a:solidFill>
                  <a:schemeClr val="accent6"/>
                </a:solidFill>
                <a:latin typeface="Sarabun"/>
                <a:ea typeface="Sarabun"/>
                <a:cs typeface="Sarabun"/>
                <a:sym typeface="Sarabun"/>
              </a:rPr>
              <a:t>“We live in a culture that promotes wastage without meaning to”</a:t>
            </a:r>
            <a:endParaRPr sz="2800" b="1">
              <a:solidFill>
                <a:schemeClr val="accent6"/>
              </a:solidFill>
              <a:latin typeface="Sarabun"/>
              <a:ea typeface="Sarabun"/>
              <a:cs typeface="Sarabun"/>
              <a:sym typeface="Sarabun"/>
            </a:endParaRPr>
          </a:p>
          <a:p>
            <a:pPr marL="0" lvl="0" indent="0" algn="l" rtl="0">
              <a:lnSpc>
                <a:spcPct val="115000"/>
              </a:lnSpc>
              <a:spcBef>
                <a:spcPts val="0"/>
              </a:spcBef>
              <a:spcAft>
                <a:spcPts val="0"/>
              </a:spcAft>
              <a:buNone/>
            </a:pPr>
            <a:endParaRPr sz="2800" b="1">
              <a:solidFill>
                <a:schemeClr val="accent6"/>
              </a:solidFill>
              <a:latin typeface="Sarabun"/>
              <a:ea typeface="Sarabun"/>
              <a:cs typeface="Sarabun"/>
              <a:sym typeface="Sarabun"/>
            </a:endParaRPr>
          </a:p>
        </p:txBody>
      </p:sp>
      <p:sp>
        <p:nvSpPr>
          <p:cNvPr id="1435" name="Google Shape;1435;p92"/>
          <p:cNvSpPr/>
          <p:nvPr/>
        </p:nvSpPr>
        <p:spPr>
          <a:xfrm>
            <a:off x="8002700" y="268731"/>
            <a:ext cx="844367" cy="631716"/>
          </a:xfrm>
          <a:custGeom>
            <a:avLst/>
            <a:gdLst/>
            <a:ahLst/>
            <a:cxnLst/>
            <a:rect l="l" t="t" r="r" b="b"/>
            <a:pathLst>
              <a:path w="33025" h="38038" extrusionOk="0">
                <a:moveTo>
                  <a:pt x="11331" y="1"/>
                </a:moveTo>
                <a:cubicBezTo>
                  <a:pt x="9094" y="1"/>
                  <a:pt x="6880" y="807"/>
                  <a:pt x="5138" y="2662"/>
                </a:cubicBezTo>
                <a:cubicBezTo>
                  <a:pt x="267" y="7866"/>
                  <a:pt x="1" y="19340"/>
                  <a:pt x="2602" y="25411"/>
                </a:cubicBezTo>
                <a:cubicBezTo>
                  <a:pt x="5538" y="32016"/>
                  <a:pt x="11609" y="36686"/>
                  <a:pt x="18714" y="37854"/>
                </a:cubicBezTo>
                <a:cubicBezTo>
                  <a:pt x="19549" y="37973"/>
                  <a:pt x="20402" y="38037"/>
                  <a:pt x="21255" y="38037"/>
                </a:cubicBezTo>
                <a:cubicBezTo>
                  <a:pt x="24219" y="38037"/>
                  <a:pt x="27179" y="37261"/>
                  <a:pt x="29355" y="35319"/>
                </a:cubicBezTo>
                <a:cubicBezTo>
                  <a:pt x="32157" y="32783"/>
                  <a:pt x="33024" y="28047"/>
                  <a:pt x="30556" y="25211"/>
                </a:cubicBezTo>
                <a:cubicBezTo>
                  <a:pt x="28187" y="22509"/>
                  <a:pt x="23651" y="22176"/>
                  <a:pt x="21883" y="19074"/>
                </a:cubicBezTo>
                <a:cubicBezTo>
                  <a:pt x="20282" y="16272"/>
                  <a:pt x="21783" y="12769"/>
                  <a:pt x="21683" y="9533"/>
                </a:cubicBezTo>
                <a:cubicBezTo>
                  <a:pt x="21544" y="4103"/>
                  <a:pt x="16378" y="1"/>
                  <a:pt x="11331" y="1"/>
                </a:cubicBezTo>
                <a:close/>
              </a:path>
            </a:pathLst>
          </a:custGeom>
          <a:solidFill>
            <a:srgbClr val="FF5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92"/>
          <p:cNvSpPr/>
          <p:nvPr/>
        </p:nvSpPr>
        <p:spPr>
          <a:xfrm>
            <a:off x="8281076" y="87225"/>
            <a:ext cx="718127" cy="994623"/>
          </a:xfrm>
          <a:custGeom>
            <a:avLst/>
            <a:gdLst/>
            <a:ahLst/>
            <a:cxnLst/>
            <a:rect l="l" t="t" r="r" b="b"/>
            <a:pathLst>
              <a:path w="42008" h="48032" extrusionOk="0">
                <a:moveTo>
                  <a:pt x="10404" y="0"/>
                </a:moveTo>
                <a:cubicBezTo>
                  <a:pt x="8409" y="0"/>
                  <a:pt x="6434" y="413"/>
                  <a:pt x="4469" y="1344"/>
                </a:cubicBezTo>
                <a:cubicBezTo>
                  <a:pt x="1855" y="2560"/>
                  <a:pt x="700" y="4657"/>
                  <a:pt x="335" y="7332"/>
                </a:cubicBezTo>
                <a:cubicBezTo>
                  <a:pt x="1" y="9824"/>
                  <a:pt x="761" y="12073"/>
                  <a:pt x="1855" y="14262"/>
                </a:cubicBezTo>
                <a:cubicBezTo>
                  <a:pt x="3283" y="17119"/>
                  <a:pt x="5381" y="19490"/>
                  <a:pt x="7721" y="21648"/>
                </a:cubicBezTo>
                <a:cubicBezTo>
                  <a:pt x="8572" y="22438"/>
                  <a:pt x="8815" y="23198"/>
                  <a:pt x="8420" y="24353"/>
                </a:cubicBezTo>
                <a:cubicBezTo>
                  <a:pt x="7326" y="27636"/>
                  <a:pt x="6171" y="30949"/>
                  <a:pt x="5685" y="34414"/>
                </a:cubicBezTo>
                <a:cubicBezTo>
                  <a:pt x="5442" y="36086"/>
                  <a:pt x="5472" y="37818"/>
                  <a:pt x="5776" y="39490"/>
                </a:cubicBezTo>
                <a:cubicBezTo>
                  <a:pt x="6323" y="42165"/>
                  <a:pt x="7964" y="44019"/>
                  <a:pt x="10335" y="45265"/>
                </a:cubicBezTo>
                <a:cubicBezTo>
                  <a:pt x="14074" y="47241"/>
                  <a:pt x="18117" y="47910"/>
                  <a:pt x="23071" y="48031"/>
                </a:cubicBezTo>
                <a:cubicBezTo>
                  <a:pt x="24287" y="47879"/>
                  <a:pt x="26293" y="47727"/>
                  <a:pt x="28238" y="47363"/>
                </a:cubicBezTo>
                <a:cubicBezTo>
                  <a:pt x="33862" y="46451"/>
                  <a:pt x="37935" y="43472"/>
                  <a:pt x="40245" y="38183"/>
                </a:cubicBezTo>
                <a:cubicBezTo>
                  <a:pt x="42008" y="34201"/>
                  <a:pt x="41825" y="30432"/>
                  <a:pt x="39333" y="26815"/>
                </a:cubicBezTo>
                <a:cubicBezTo>
                  <a:pt x="38786" y="25995"/>
                  <a:pt x="38208" y="25174"/>
                  <a:pt x="37600" y="24414"/>
                </a:cubicBezTo>
                <a:cubicBezTo>
                  <a:pt x="37266" y="23988"/>
                  <a:pt x="37144" y="23411"/>
                  <a:pt x="37266" y="22833"/>
                </a:cubicBezTo>
                <a:cubicBezTo>
                  <a:pt x="37448" y="21922"/>
                  <a:pt x="37539" y="20979"/>
                  <a:pt x="37479" y="20037"/>
                </a:cubicBezTo>
                <a:cubicBezTo>
                  <a:pt x="37114" y="17058"/>
                  <a:pt x="35776" y="14232"/>
                  <a:pt x="33679" y="12073"/>
                </a:cubicBezTo>
                <a:cubicBezTo>
                  <a:pt x="28633" y="6602"/>
                  <a:pt x="22159" y="2651"/>
                  <a:pt x="15016" y="675"/>
                </a:cubicBezTo>
                <a:cubicBezTo>
                  <a:pt x="13463" y="241"/>
                  <a:pt x="11928" y="0"/>
                  <a:pt x="104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37" name="Google Shape;1437;p92"/>
          <p:cNvGrpSpPr/>
          <p:nvPr/>
        </p:nvGrpSpPr>
        <p:grpSpPr>
          <a:xfrm>
            <a:off x="8250460" y="402502"/>
            <a:ext cx="405000" cy="364468"/>
            <a:chOff x="1310075" y="3980250"/>
            <a:chExt cx="297750" cy="297525"/>
          </a:xfrm>
        </p:grpSpPr>
        <p:sp>
          <p:nvSpPr>
            <p:cNvPr id="1438" name="Google Shape;1438;p92"/>
            <p:cNvSpPr/>
            <p:nvPr/>
          </p:nvSpPr>
          <p:spPr>
            <a:xfrm>
              <a:off x="1310075" y="3980250"/>
              <a:ext cx="297750" cy="297525"/>
            </a:xfrm>
            <a:custGeom>
              <a:avLst/>
              <a:gdLst/>
              <a:ahLst/>
              <a:cxnLst/>
              <a:rect l="l" t="t" r="r" b="b"/>
              <a:pathLst>
                <a:path w="11910" h="11901" extrusionOk="0">
                  <a:moveTo>
                    <a:pt x="3844" y="4946"/>
                  </a:moveTo>
                  <a:cubicBezTo>
                    <a:pt x="4033" y="4946"/>
                    <a:pt x="4190" y="5104"/>
                    <a:pt x="4190" y="5293"/>
                  </a:cubicBezTo>
                  <a:lnTo>
                    <a:pt x="4190" y="6679"/>
                  </a:lnTo>
                  <a:cubicBezTo>
                    <a:pt x="4190" y="6868"/>
                    <a:pt x="4033" y="7026"/>
                    <a:pt x="3844" y="7026"/>
                  </a:cubicBezTo>
                  <a:lnTo>
                    <a:pt x="2458" y="7026"/>
                  </a:lnTo>
                  <a:cubicBezTo>
                    <a:pt x="2269" y="7026"/>
                    <a:pt x="2111" y="6868"/>
                    <a:pt x="2111" y="6679"/>
                  </a:cubicBezTo>
                  <a:lnTo>
                    <a:pt x="2111" y="5293"/>
                  </a:lnTo>
                  <a:cubicBezTo>
                    <a:pt x="2111" y="5104"/>
                    <a:pt x="2269" y="4946"/>
                    <a:pt x="2458" y="4946"/>
                  </a:cubicBezTo>
                  <a:close/>
                  <a:moveTo>
                    <a:pt x="6616" y="3560"/>
                  </a:moveTo>
                  <a:cubicBezTo>
                    <a:pt x="6837" y="3560"/>
                    <a:pt x="6994" y="3718"/>
                    <a:pt x="6994" y="3907"/>
                  </a:cubicBezTo>
                  <a:lnTo>
                    <a:pt x="6994" y="6679"/>
                  </a:lnTo>
                  <a:cubicBezTo>
                    <a:pt x="6994" y="6868"/>
                    <a:pt x="6837" y="7026"/>
                    <a:pt x="6616" y="7026"/>
                  </a:cubicBezTo>
                  <a:lnTo>
                    <a:pt x="5262" y="7026"/>
                  </a:lnTo>
                  <a:cubicBezTo>
                    <a:pt x="5041" y="7026"/>
                    <a:pt x="4884" y="6868"/>
                    <a:pt x="4884" y="6679"/>
                  </a:cubicBezTo>
                  <a:lnTo>
                    <a:pt x="4884" y="3907"/>
                  </a:lnTo>
                  <a:cubicBezTo>
                    <a:pt x="4884" y="3718"/>
                    <a:pt x="5041" y="3560"/>
                    <a:pt x="5262" y="3560"/>
                  </a:cubicBezTo>
                  <a:close/>
                  <a:moveTo>
                    <a:pt x="9389" y="2174"/>
                  </a:moveTo>
                  <a:cubicBezTo>
                    <a:pt x="9578" y="2174"/>
                    <a:pt x="9735" y="2331"/>
                    <a:pt x="9735" y="2520"/>
                  </a:cubicBezTo>
                  <a:lnTo>
                    <a:pt x="9735" y="6679"/>
                  </a:lnTo>
                  <a:cubicBezTo>
                    <a:pt x="9735" y="6868"/>
                    <a:pt x="9578" y="7026"/>
                    <a:pt x="9389" y="7026"/>
                  </a:cubicBezTo>
                  <a:lnTo>
                    <a:pt x="8003" y="7026"/>
                  </a:lnTo>
                  <a:cubicBezTo>
                    <a:pt x="7813" y="7026"/>
                    <a:pt x="7656" y="6868"/>
                    <a:pt x="7656" y="6679"/>
                  </a:cubicBezTo>
                  <a:lnTo>
                    <a:pt x="7656" y="2520"/>
                  </a:lnTo>
                  <a:cubicBezTo>
                    <a:pt x="7656" y="2331"/>
                    <a:pt x="7813" y="2174"/>
                    <a:pt x="8003" y="2174"/>
                  </a:cubicBezTo>
                  <a:close/>
                  <a:moveTo>
                    <a:pt x="5577" y="8412"/>
                  </a:moveTo>
                  <a:lnTo>
                    <a:pt x="5577" y="9105"/>
                  </a:lnTo>
                  <a:lnTo>
                    <a:pt x="5167" y="9105"/>
                  </a:lnTo>
                  <a:lnTo>
                    <a:pt x="5451" y="8412"/>
                  </a:lnTo>
                  <a:close/>
                  <a:moveTo>
                    <a:pt x="6396" y="8412"/>
                  </a:moveTo>
                  <a:lnTo>
                    <a:pt x="6679" y="9105"/>
                  </a:lnTo>
                  <a:lnTo>
                    <a:pt x="6270" y="9105"/>
                  </a:lnTo>
                  <a:lnTo>
                    <a:pt x="6270" y="8412"/>
                  </a:lnTo>
                  <a:close/>
                  <a:moveTo>
                    <a:pt x="5955" y="0"/>
                  </a:moveTo>
                  <a:cubicBezTo>
                    <a:pt x="5766" y="0"/>
                    <a:pt x="5608" y="158"/>
                    <a:pt x="5608" y="378"/>
                  </a:cubicBezTo>
                  <a:lnTo>
                    <a:pt x="5608" y="725"/>
                  </a:lnTo>
                  <a:lnTo>
                    <a:pt x="347" y="725"/>
                  </a:lnTo>
                  <a:cubicBezTo>
                    <a:pt x="158" y="725"/>
                    <a:pt x="0" y="882"/>
                    <a:pt x="0" y="1071"/>
                  </a:cubicBezTo>
                  <a:cubicBezTo>
                    <a:pt x="0" y="1260"/>
                    <a:pt x="158" y="1418"/>
                    <a:pt x="347" y="1418"/>
                  </a:cubicBezTo>
                  <a:lnTo>
                    <a:pt x="725" y="1418"/>
                  </a:lnTo>
                  <a:lnTo>
                    <a:pt x="725" y="7719"/>
                  </a:lnTo>
                  <a:lnTo>
                    <a:pt x="378" y="7719"/>
                  </a:lnTo>
                  <a:cubicBezTo>
                    <a:pt x="158" y="7719"/>
                    <a:pt x="0" y="7876"/>
                    <a:pt x="0" y="8097"/>
                  </a:cubicBezTo>
                  <a:cubicBezTo>
                    <a:pt x="0" y="8286"/>
                    <a:pt x="158" y="8443"/>
                    <a:pt x="378" y="8443"/>
                  </a:cubicBezTo>
                  <a:lnTo>
                    <a:pt x="4726" y="8443"/>
                  </a:lnTo>
                  <a:lnTo>
                    <a:pt x="3560" y="11436"/>
                  </a:lnTo>
                  <a:cubicBezTo>
                    <a:pt x="3466" y="11625"/>
                    <a:pt x="3560" y="11814"/>
                    <a:pt x="3749" y="11877"/>
                  </a:cubicBezTo>
                  <a:cubicBezTo>
                    <a:pt x="3788" y="11893"/>
                    <a:pt x="3831" y="11901"/>
                    <a:pt x="3876" y="11901"/>
                  </a:cubicBezTo>
                  <a:cubicBezTo>
                    <a:pt x="4016" y="11901"/>
                    <a:pt x="4167" y="11824"/>
                    <a:pt x="4190" y="11657"/>
                  </a:cubicBezTo>
                  <a:lnTo>
                    <a:pt x="4947" y="9830"/>
                  </a:lnTo>
                  <a:lnTo>
                    <a:pt x="5608" y="9830"/>
                  </a:lnTo>
                  <a:lnTo>
                    <a:pt x="5608" y="10838"/>
                  </a:lnTo>
                  <a:cubicBezTo>
                    <a:pt x="5608" y="11027"/>
                    <a:pt x="5766" y="11184"/>
                    <a:pt x="5955" y="11184"/>
                  </a:cubicBezTo>
                  <a:cubicBezTo>
                    <a:pt x="6144" y="11184"/>
                    <a:pt x="6301" y="11027"/>
                    <a:pt x="6301" y="10838"/>
                  </a:cubicBezTo>
                  <a:lnTo>
                    <a:pt x="6301" y="9830"/>
                  </a:lnTo>
                  <a:lnTo>
                    <a:pt x="6994" y="9830"/>
                  </a:lnTo>
                  <a:lnTo>
                    <a:pt x="7719" y="11657"/>
                  </a:lnTo>
                  <a:cubicBezTo>
                    <a:pt x="7791" y="11824"/>
                    <a:pt x="7916" y="11901"/>
                    <a:pt x="8042" y="11901"/>
                  </a:cubicBezTo>
                  <a:cubicBezTo>
                    <a:pt x="8082" y="11901"/>
                    <a:pt x="8122" y="11893"/>
                    <a:pt x="8160" y="11877"/>
                  </a:cubicBezTo>
                  <a:cubicBezTo>
                    <a:pt x="8349" y="11783"/>
                    <a:pt x="8444" y="11594"/>
                    <a:pt x="8349" y="11436"/>
                  </a:cubicBezTo>
                  <a:lnTo>
                    <a:pt x="7183" y="8443"/>
                  </a:lnTo>
                  <a:lnTo>
                    <a:pt x="11531" y="8443"/>
                  </a:lnTo>
                  <a:cubicBezTo>
                    <a:pt x="11752" y="8443"/>
                    <a:pt x="11909" y="8286"/>
                    <a:pt x="11909" y="8097"/>
                  </a:cubicBezTo>
                  <a:cubicBezTo>
                    <a:pt x="11909" y="7876"/>
                    <a:pt x="11752" y="7719"/>
                    <a:pt x="11531" y="7719"/>
                  </a:cubicBezTo>
                  <a:lnTo>
                    <a:pt x="11185" y="7719"/>
                  </a:lnTo>
                  <a:lnTo>
                    <a:pt x="11185" y="1418"/>
                  </a:lnTo>
                  <a:lnTo>
                    <a:pt x="11531" y="1418"/>
                  </a:lnTo>
                  <a:cubicBezTo>
                    <a:pt x="11752" y="1418"/>
                    <a:pt x="11909" y="1260"/>
                    <a:pt x="11909" y="1071"/>
                  </a:cubicBezTo>
                  <a:cubicBezTo>
                    <a:pt x="11909" y="882"/>
                    <a:pt x="11752" y="725"/>
                    <a:pt x="11531" y="725"/>
                  </a:cubicBezTo>
                  <a:lnTo>
                    <a:pt x="6301" y="725"/>
                  </a:lnTo>
                  <a:lnTo>
                    <a:pt x="6301" y="378"/>
                  </a:lnTo>
                  <a:cubicBezTo>
                    <a:pt x="6301" y="158"/>
                    <a:pt x="6144" y="0"/>
                    <a:pt x="5955"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92"/>
            <p:cNvSpPr/>
            <p:nvPr/>
          </p:nvSpPr>
          <p:spPr>
            <a:xfrm>
              <a:off x="1449475" y="4086575"/>
              <a:ext cx="17350" cy="52000"/>
            </a:xfrm>
            <a:custGeom>
              <a:avLst/>
              <a:gdLst/>
              <a:ahLst/>
              <a:cxnLst/>
              <a:rect l="l" t="t" r="r" b="b"/>
              <a:pathLst>
                <a:path w="694" h="2080" extrusionOk="0">
                  <a:moveTo>
                    <a:pt x="1" y="0"/>
                  </a:moveTo>
                  <a:lnTo>
                    <a:pt x="1" y="2080"/>
                  </a:lnTo>
                  <a:lnTo>
                    <a:pt x="694" y="2080"/>
                  </a:lnTo>
                  <a:lnTo>
                    <a:pt x="694"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92"/>
            <p:cNvSpPr/>
            <p:nvPr/>
          </p:nvSpPr>
          <p:spPr>
            <a:xfrm>
              <a:off x="1380175" y="4121225"/>
              <a:ext cx="17350" cy="17350"/>
            </a:xfrm>
            <a:custGeom>
              <a:avLst/>
              <a:gdLst/>
              <a:ahLst/>
              <a:cxnLst/>
              <a:rect l="l" t="t" r="r" b="b"/>
              <a:pathLst>
                <a:path w="694" h="694" extrusionOk="0">
                  <a:moveTo>
                    <a:pt x="0" y="0"/>
                  </a:moveTo>
                  <a:lnTo>
                    <a:pt x="0" y="694"/>
                  </a:lnTo>
                  <a:lnTo>
                    <a:pt x="693" y="694"/>
                  </a:lnTo>
                  <a:lnTo>
                    <a:pt x="693"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92"/>
            <p:cNvSpPr/>
            <p:nvPr/>
          </p:nvSpPr>
          <p:spPr>
            <a:xfrm>
              <a:off x="1518800" y="4051925"/>
              <a:ext cx="18125" cy="86650"/>
            </a:xfrm>
            <a:custGeom>
              <a:avLst/>
              <a:gdLst/>
              <a:ahLst/>
              <a:cxnLst/>
              <a:rect l="l" t="t" r="r" b="b"/>
              <a:pathLst>
                <a:path w="725" h="3466" extrusionOk="0">
                  <a:moveTo>
                    <a:pt x="0" y="0"/>
                  </a:moveTo>
                  <a:lnTo>
                    <a:pt x="0" y="3466"/>
                  </a:lnTo>
                  <a:lnTo>
                    <a:pt x="725" y="3466"/>
                  </a:lnTo>
                  <a:lnTo>
                    <a:pt x="725"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445"/>
        <p:cNvGrpSpPr/>
        <p:nvPr/>
      </p:nvGrpSpPr>
      <p:grpSpPr>
        <a:xfrm>
          <a:off x="0" y="0"/>
          <a:ext cx="0" cy="0"/>
          <a:chOff x="0" y="0"/>
          <a:chExt cx="0" cy="0"/>
        </a:xfrm>
      </p:grpSpPr>
      <p:sp>
        <p:nvSpPr>
          <p:cNvPr id="1446" name="Google Shape;1446;p93"/>
          <p:cNvSpPr/>
          <p:nvPr/>
        </p:nvSpPr>
        <p:spPr>
          <a:xfrm rot="1770962">
            <a:off x="591578" y="654139"/>
            <a:ext cx="4347850" cy="3835215"/>
          </a:xfrm>
          <a:custGeom>
            <a:avLst/>
            <a:gdLst/>
            <a:ahLst/>
            <a:cxnLst/>
            <a:rect l="l" t="t" r="r" b="b"/>
            <a:pathLst>
              <a:path w="20123" h="20877" extrusionOk="0">
                <a:moveTo>
                  <a:pt x="10964" y="0"/>
                </a:moveTo>
                <a:cubicBezTo>
                  <a:pt x="10633" y="0"/>
                  <a:pt x="10301" y="19"/>
                  <a:pt x="9970" y="57"/>
                </a:cubicBezTo>
                <a:cubicBezTo>
                  <a:pt x="7113" y="452"/>
                  <a:pt x="4620" y="2245"/>
                  <a:pt x="2918" y="4586"/>
                </a:cubicBezTo>
                <a:cubicBezTo>
                  <a:pt x="1003" y="7230"/>
                  <a:pt x="0" y="10422"/>
                  <a:pt x="122" y="13674"/>
                </a:cubicBezTo>
                <a:cubicBezTo>
                  <a:pt x="122" y="15224"/>
                  <a:pt x="487" y="16774"/>
                  <a:pt x="1247" y="18142"/>
                </a:cubicBezTo>
                <a:cubicBezTo>
                  <a:pt x="2006" y="19510"/>
                  <a:pt x="3313" y="20483"/>
                  <a:pt x="4864" y="20817"/>
                </a:cubicBezTo>
                <a:cubicBezTo>
                  <a:pt x="5114" y="20858"/>
                  <a:pt x="5364" y="20876"/>
                  <a:pt x="5614" y="20876"/>
                </a:cubicBezTo>
                <a:cubicBezTo>
                  <a:pt x="6851" y="20876"/>
                  <a:pt x="8077" y="20421"/>
                  <a:pt x="9241" y="19966"/>
                </a:cubicBezTo>
                <a:lnTo>
                  <a:pt x="14864" y="17777"/>
                </a:lnTo>
                <a:cubicBezTo>
                  <a:pt x="15806" y="17473"/>
                  <a:pt x="16657" y="17018"/>
                  <a:pt x="17417" y="16410"/>
                </a:cubicBezTo>
                <a:lnTo>
                  <a:pt x="17447" y="16410"/>
                </a:lnTo>
                <a:cubicBezTo>
                  <a:pt x="19393" y="14616"/>
                  <a:pt x="20122" y="11090"/>
                  <a:pt x="19849" y="8537"/>
                </a:cubicBezTo>
                <a:cubicBezTo>
                  <a:pt x="19575" y="5832"/>
                  <a:pt x="18238" y="3188"/>
                  <a:pt x="15988" y="1577"/>
                </a:cubicBezTo>
                <a:cubicBezTo>
                  <a:pt x="14526" y="550"/>
                  <a:pt x="12760" y="0"/>
                  <a:pt x="109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93"/>
          <p:cNvSpPr txBox="1">
            <a:spLocks noGrp="1"/>
          </p:cNvSpPr>
          <p:nvPr>
            <p:ph type="ctrTitle" idx="4294967295"/>
          </p:nvPr>
        </p:nvSpPr>
        <p:spPr>
          <a:xfrm>
            <a:off x="5166525" y="2349488"/>
            <a:ext cx="3771300" cy="878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b="0">
                <a:solidFill>
                  <a:srgbClr val="000000"/>
                </a:solidFill>
                <a:latin typeface="Sarabun"/>
                <a:ea typeface="Sarabun"/>
                <a:cs typeface="Sarabun"/>
                <a:sym typeface="Sarabun"/>
              </a:rPr>
              <a:t>waste lies within the way that society is conditioned and structured</a:t>
            </a:r>
            <a:endParaRPr sz="2000" b="0">
              <a:latin typeface="Sarabun"/>
              <a:ea typeface="Sarabun"/>
              <a:cs typeface="Sarabun"/>
              <a:sym typeface="Sarabun"/>
            </a:endParaRPr>
          </a:p>
        </p:txBody>
      </p:sp>
      <p:sp>
        <p:nvSpPr>
          <p:cNvPr id="1448" name="Google Shape;1448;p93"/>
          <p:cNvSpPr txBox="1"/>
          <p:nvPr/>
        </p:nvSpPr>
        <p:spPr>
          <a:xfrm>
            <a:off x="5072750" y="1915300"/>
            <a:ext cx="1081800" cy="47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a:solidFill>
                  <a:schemeClr val="dk1"/>
                </a:solidFill>
                <a:latin typeface="Pacifico"/>
                <a:ea typeface="Pacifico"/>
                <a:cs typeface="Pacifico"/>
                <a:sym typeface="Pacifico"/>
              </a:rPr>
              <a:t>Insight: </a:t>
            </a:r>
            <a:endParaRPr/>
          </a:p>
        </p:txBody>
      </p:sp>
      <p:sp>
        <p:nvSpPr>
          <p:cNvPr id="1449" name="Google Shape;1449;p93"/>
          <p:cNvSpPr txBox="1"/>
          <p:nvPr/>
        </p:nvSpPr>
        <p:spPr>
          <a:xfrm>
            <a:off x="1345400" y="1239600"/>
            <a:ext cx="3223500" cy="2664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800" b="1">
                <a:solidFill>
                  <a:schemeClr val="accent6"/>
                </a:solidFill>
                <a:latin typeface="Sarabun"/>
                <a:ea typeface="Sarabun"/>
                <a:cs typeface="Sarabun"/>
                <a:sym typeface="Sarabun"/>
              </a:rPr>
              <a:t>“We live in a culture that promotes wastage without meaning to”</a:t>
            </a:r>
            <a:endParaRPr sz="2800" b="1">
              <a:solidFill>
                <a:schemeClr val="accent6"/>
              </a:solidFill>
              <a:latin typeface="Sarabun"/>
              <a:ea typeface="Sarabun"/>
              <a:cs typeface="Sarabun"/>
              <a:sym typeface="Sarabun"/>
            </a:endParaRPr>
          </a:p>
          <a:p>
            <a:pPr marL="0" lvl="0" indent="0" algn="l" rtl="0">
              <a:lnSpc>
                <a:spcPct val="115000"/>
              </a:lnSpc>
              <a:spcBef>
                <a:spcPts val="0"/>
              </a:spcBef>
              <a:spcAft>
                <a:spcPts val="0"/>
              </a:spcAft>
              <a:buNone/>
            </a:pPr>
            <a:endParaRPr sz="2800" b="1">
              <a:solidFill>
                <a:schemeClr val="accent6"/>
              </a:solidFill>
              <a:latin typeface="Sarabun"/>
              <a:ea typeface="Sarabun"/>
              <a:cs typeface="Sarabun"/>
              <a:sym typeface="Sarabun"/>
            </a:endParaRPr>
          </a:p>
        </p:txBody>
      </p:sp>
      <p:sp>
        <p:nvSpPr>
          <p:cNvPr id="1450" name="Google Shape;1450;p93"/>
          <p:cNvSpPr/>
          <p:nvPr/>
        </p:nvSpPr>
        <p:spPr>
          <a:xfrm>
            <a:off x="8002700" y="268731"/>
            <a:ext cx="844367" cy="631716"/>
          </a:xfrm>
          <a:custGeom>
            <a:avLst/>
            <a:gdLst/>
            <a:ahLst/>
            <a:cxnLst/>
            <a:rect l="l" t="t" r="r" b="b"/>
            <a:pathLst>
              <a:path w="33025" h="38038" extrusionOk="0">
                <a:moveTo>
                  <a:pt x="11331" y="1"/>
                </a:moveTo>
                <a:cubicBezTo>
                  <a:pt x="9094" y="1"/>
                  <a:pt x="6880" y="807"/>
                  <a:pt x="5138" y="2662"/>
                </a:cubicBezTo>
                <a:cubicBezTo>
                  <a:pt x="267" y="7866"/>
                  <a:pt x="1" y="19340"/>
                  <a:pt x="2602" y="25411"/>
                </a:cubicBezTo>
                <a:cubicBezTo>
                  <a:pt x="5538" y="32016"/>
                  <a:pt x="11609" y="36686"/>
                  <a:pt x="18714" y="37854"/>
                </a:cubicBezTo>
                <a:cubicBezTo>
                  <a:pt x="19549" y="37973"/>
                  <a:pt x="20402" y="38037"/>
                  <a:pt x="21255" y="38037"/>
                </a:cubicBezTo>
                <a:cubicBezTo>
                  <a:pt x="24219" y="38037"/>
                  <a:pt x="27179" y="37261"/>
                  <a:pt x="29355" y="35319"/>
                </a:cubicBezTo>
                <a:cubicBezTo>
                  <a:pt x="32157" y="32783"/>
                  <a:pt x="33024" y="28047"/>
                  <a:pt x="30556" y="25211"/>
                </a:cubicBezTo>
                <a:cubicBezTo>
                  <a:pt x="28187" y="22509"/>
                  <a:pt x="23651" y="22176"/>
                  <a:pt x="21883" y="19074"/>
                </a:cubicBezTo>
                <a:cubicBezTo>
                  <a:pt x="20282" y="16272"/>
                  <a:pt x="21783" y="12769"/>
                  <a:pt x="21683" y="9533"/>
                </a:cubicBezTo>
                <a:cubicBezTo>
                  <a:pt x="21544" y="4103"/>
                  <a:pt x="16378" y="1"/>
                  <a:pt x="11331" y="1"/>
                </a:cubicBezTo>
                <a:close/>
              </a:path>
            </a:pathLst>
          </a:custGeom>
          <a:solidFill>
            <a:srgbClr val="FF5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93"/>
          <p:cNvSpPr/>
          <p:nvPr/>
        </p:nvSpPr>
        <p:spPr>
          <a:xfrm>
            <a:off x="8281076" y="87225"/>
            <a:ext cx="718127" cy="994623"/>
          </a:xfrm>
          <a:custGeom>
            <a:avLst/>
            <a:gdLst/>
            <a:ahLst/>
            <a:cxnLst/>
            <a:rect l="l" t="t" r="r" b="b"/>
            <a:pathLst>
              <a:path w="42008" h="48032" extrusionOk="0">
                <a:moveTo>
                  <a:pt x="10404" y="0"/>
                </a:moveTo>
                <a:cubicBezTo>
                  <a:pt x="8409" y="0"/>
                  <a:pt x="6434" y="413"/>
                  <a:pt x="4469" y="1344"/>
                </a:cubicBezTo>
                <a:cubicBezTo>
                  <a:pt x="1855" y="2560"/>
                  <a:pt x="700" y="4657"/>
                  <a:pt x="335" y="7332"/>
                </a:cubicBezTo>
                <a:cubicBezTo>
                  <a:pt x="1" y="9824"/>
                  <a:pt x="761" y="12073"/>
                  <a:pt x="1855" y="14262"/>
                </a:cubicBezTo>
                <a:cubicBezTo>
                  <a:pt x="3283" y="17119"/>
                  <a:pt x="5381" y="19490"/>
                  <a:pt x="7721" y="21648"/>
                </a:cubicBezTo>
                <a:cubicBezTo>
                  <a:pt x="8572" y="22438"/>
                  <a:pt x="8815" y="23198"/>
                  <a:pt x="8420" y="24353"/>
                </a:cubicBezTo>
                <a:cubicBezTo>
                  <a:pt x="7326" y="27636"/>
                  <a:pt x="6171" y="30949"/>
                  <a:pt x="5685" y="34414"/>
                </a:cubicBezTo>
                <a:cubicBezTo>
                  <a:pt x="5442" y="36086"/>
                  <a:pt x="5472" y="37818"/>
                  <a:pt x="5776" y="39490"/>
                </a:cubicBezTo>
                <a:cubicBezTo>
                  <a:pt x="6323" y="42165"/>
                  <a:pt x="7964" y="44019"/>
                  <a:pt x="10335" y="45265"/>
                </a:cubicBezTo>
                <a:cubicBezTo>
                  <a:pt x="14074" y="47241"/>
                  <a:pt x="18117" y="47910"/>
                  <a:pt x="23071" y="48031"/>
                </a:cubicBezTo>
                <a:cubicBezTo>
                  <a:pt x="24287" y="47879"/>
                  <a:pt x="26293" y="47727"/>
                  <a:pt x="28238" y="47363"/>
                </a:cubicBezTo>
                <a:cubicBezTo>
                  <a:pt x="33862" y="46451"/>
                  <a:pt x="37935" y="43472"/>
                  <a:pt x="40245" y="38183"/>
                </a:cubicBezTo>
                <a:cubicBezTo>
                  <a:pt x="42008" y="34201"/>
                  <a:pt x="41825" y="30432"/>
                  <a:pt x="39333" y="26815"/>
                </a:cubicBezTo>
                <a:cubicBezTo>
                  <a:pt x="38786" y="25995"/>
                  <a:pt x="38208" y="25174"/>
                  <a:pt x="37600" y="24414"/>
                </a:cubicBezTo>
                <a:cubicBezTo>
                  <a:pt x="37266" y="23988"/>
                  <a:pt x="37144" y="23411"/>
                  <a:pt x="37266" y="22833"/>
                </a:cubicBezTo>
                <a:cubicBezTo>
                  <a:pt x="37448" y="21922"/>
                  <a:pt x="37539" y="20979"/>
                  <a:pt x="37479" y="20037"/>
                </a:cubicBezTo>
                <a:cubicBezTo>
                  <a:pt x="37114" y="17058"/>
                  <a:pt x="35776" y="14232"/>
                  <a:pt x="33679" y="12073"/>
                </a:cubicBezTo>
                <a:cubicBezTo>
                  <a:pt x="28633" y="6602"/>
                  <a:pt x="22159" y="2651"/>
                  <a:pt x="15016" y="675"/>
                </a:cubicBezTo>
                <a:cubicBezTo>
                  <a:pt x="13463" y="241"/>
                  <a:pt x="11928" y="0"/>
                  <a:pt x="104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52" name="Google Shape;1452;p93"/>
          <p:cNvGrpSpPr/>
          <p:nvPr/>
        </p:nvGrpSpPr>
        <p:grpSpPr>
          <a:xfrm>
            <a:off x="8250460" y="402502"/>
            <a:ext cx="405000" cy="364468"/>
            <a:chOff x="1310075" y="3980250"/>
            <a:chExt cx="297750" cy="297525"/>
          </a:xfrm>
        </p:grpSpPr>
        <p:sp>
          <p:nvSpPr>
            <p:cNvPr id="1453" name="Google Shape;1453;p93"/>
            <p:cNvSpPr/>
            <p:nvPr/>
          </p:nvSpPr>
          <p:spPr>
            <a:xfrm>
              <a:off x="1310075" y="3980250"/>
              <a:ext cx="297750" cy="297525"/>
            </a:xfrm>
            <a:custGeom>
              <a:avLst/>
              <a:gdLst/>
              <a:ahLst/>
              <a:cxnLst/>
              <a:rect l="l" t="t" r="r" b="b"/>
              <a:pathLst>
                <a:path w="11910" h="11901" extrusionOk="0">
                  <a:moveTo>
                    <a:pt x="3844" y="4946"/>
                  </a:moveTo>
                  <a:cubicBezTo>
                    <a:pt x="4033" y="4946"/>
                    <a:pt x="4190" y="5104"/>
                    <a:pt x="4190" y="5293"/>
                  </a:cubicBezTo>
                  <a:lnTo>
                    <a:pt x="4190" y="6679"/>
                  </a:lnTo>
                  <a:cubicBezTo>
                    <a:pt x="4190" y="6868"/>
                    <a:pt x="4033" y="7026"/>
                    <a:pt x="3844" y="7026"/>
                  </a:cubicBezTo>
                  <a:lnTo>
                    <a:pt x="2458" y="7026"/>
                  </a:lnTo>
                  <a:cubicBezTo>
                    <a:pt x="2269" y="7026"/>
                    <a:pt x="2111" y="6868"/>
                    <a:pt x="2111" y="6679"/>
                  </a:cubicBezTo>
                  <a:lnTo>
                    <a:pt x="2111" y="5293"/>
                  </a:lnTo>
                  <a:cubicBezTo>
                    <a:pt x="2111" y="5104"/>
                    <a:pt x="2269" y="4946"/>
                    <a:pt x="2458" y="4946"/>
                  </a:cubicBezTo>
                  <a:close/>
                  <a:moveTo>
                    <a:pt x="6616" y="3560"/>
                  </a:moveTo>
                  <a:cubicBezTo>
                    <a:pt x="6837" y="3560"/>
                    <a:pt x="6994" y="3718"/>
                    <a:pt x="6994" y="3907"/>
                  </a:cubicBezTo>
                  <a:lnTo>
                    <a:pt x="6994" y="6679"/>
                  </a:lnTo>
                  <a:cubicBezTo>
                    <a:pt x="6994" y="6868"/>
                    <a:pt x="6837" y="7026"/>
                    <a:pt x="6616" y="7026"/>
                  </a:cubicBezTo>
                  <a:lnTo>
                    <a:pt x="5262" y="7026"/>
                  </a:lnTo>
                  <a:cubicBezTo>
                    <a:pt x="5041" y="7026"/>
                    <a:pt x="4884" y="6868"/>
                    <a:pt x="4884" y="6679"/>
                  </a:cubicBezTo>
                  <a:lnTo>
                    <a:pt x="4884" y="3907"/>
                  </a:lnTo>
                  <a:cubicBezTo>
                    <a:pt x="4884" y="3718"/>
                    <a:pt x="5041" y="3560"/>
                    <a:pt x="5262" y="3560"/>
                  </a:cubicBezTo>
                  <a:close/>
                  <a:moveTo>
                    <a:pt x="9389" y="2174"/>
                  </a:moveTo>
                  <a:cubicBezTo>
                    <a:pt x="9578" y="2174"/>
                    <a:pt x="9735" y="2331"/>
                    <a:pt x="9735" y="2520"/>
                  </a:cubicBezTo>
                  <a:lnTo>
                    <a:pt x="9735" y="6679"/>
                  </a:lnTo>
                  <a:cubicBezTo>
                    <a:pt x="9735" y="6868"/>
                    <a:pt x="9578" y="7026"/>
                    <a:pt x="9389" y="7026"/>
                  </a:cubicBezTo>
                  <a:lnTo>
                    <a:pt x="8003" y="7026"/>
                  </a:lnTo>
                  <a:cubicBezTo>
                    <a:pt x="7813" y="7026"/>
                    <a:pt x="7656" y="6868"/>
                    <a:pt x="7656" y="6679"/>
                  </a:cubicBezTo>
                  <a:lnTo>
                    <a:pt x="7656" y="2520"/>
                  </a:lnTo>
                  <a:cubicBezTo>
                    <a:pt x="7656" y="2331"/>
                    <a:pt x="7813" y="2174"/>
                    <a:pt x="8003" y="2174"/>
                  </a:cubicBezTo>
                  <a:close/>
                  <a:moveTo>
                    <a:pt x="5577" y="8412"/>
                  </a:moveTo>
                  <a:lnTo>
                    <a:pt x="5577" y="9105"/>
                  </a:lnTo>
                  <a:lnTo>
                    <a:pt x="5167" y="9105"/>
                  </a:lnTo>
                  <a:lnTo>
                    <a:pt x="5451" y="8412"/>
                  </a:lnTo>
                  <a:close/>
                  <a:moveTo>
                    <a:pt x="6396" y="8412"/>
                  </a:moveTo>
                  <a:lnTo>
                    <a:pt x="6679" y="9105"/>
                  </a:lnTo>
                  <a:lnTo>
                    <a:pt x="6270" y="9105"/>
                  </a:lnTo>
                  <a:lnTo>
                    <a:pt x="6270" y="8412"/>
                  </a:lnTo>
                  <a:close/>
                  <a:moveTo>
                    <a:pt x="5955" y="0"/>
                  </a:moveTo>
                  <a:cubicBezTo>
                    <a:pt x="5766" y="0"/>
                    <a:pt x="5608" y="158"/>
                    <a:pt x="5608" y="378"/>
                  </a:cubicBezTo>
                  <a:lnTo>
                    <a:pt x="5608" y="725"/>
                  </a:lnTo>
                  <a:lnTo>
                    <a:pt x="347" y="725"/>
                  </a:lnTo>
                  <a:cubicBezTo>
                    <a:pt x="158" y="725"/>
                    <a:pt x="0" y="882"/>
                    <a:pt x="0" y="1071"/>
                  </a:cubicBezTo>
                  <a:cubicBezTo>
                    <a:pt x="0" y="1260"/>
                    <a:pt x="158" y="1418"/>
                    <a:pt x="347" y="1418"/>
                  </a:cubicBezTo>
                  <a:lnTo>
                    <a:pt x="725" y="1418"/>
                  </a:lnTo>
                  <a:lnTo>
                    <a:pt x="725" y="7719"/>
                  </a:lnTo>
                  <a:lnTo>
                    <a:pt x="378" y="7719"/>
                  </a:lnTo>
                  <a:cubicBezTo>
                    <a:pt x="158" y="7719"/>
                    <a:pt x="0" y="7876"/>
                    <a:pt x="0" y="8097"/>
                  </a:cubicBezTo>
                  <a:cubicBezTo>
                    <a:pt x="0" y="8286"/>
                    <a:pt x="158" y="8443"/>
                    <a:pt x="378" y="8443"/>
                  </a:cubicBezTo>
                  <a:lnTo>
                    <a:pt x="4726" y="8443"/>
                  </a:lnTo>
                  <a:lnTo>
                    <a:pt x="3560" y="11436"/>
                  </a:lnTo>
                  <a:cubicBezTo>
                    <a:pt x="3466" y="11625"/>
                    <a:pt x="3560" y="11814"/>
                    <a:pt x="3749" y="11877"/>
                  </a:cubicBezTo>
                  <a:cubicBezTo>
                    <a:pt x="3788" y="11893"/>
                    <a:pt x="3831" y="11901"/>
                    <a:pt x="3876" y="11901"/>
                  </a:cubicBezTo>
                  <a:cubicBezTo>
                    <a:pt x="4016" y="11901"/>
                    <a:pt x="4167" y="11824"/>
                    <a:pt x="4190" y="11657"/>
                  </a:cubicBezTo>
                  <a:lnTo>
                    <a:pt x="4947" y="9830"/>
                  </a:lnTo>
                  <a:lnTo>
                    <a:pt x="5608" y="9830"/>
                  </a:lnTo>
                  <a:lnTo>
                    <a:pt x="5608" y="10838"/>
                  </a:lnTo>
                  <a:cubicBezTo>
                    <a:pt x="5608" y="11027"/>
                    <a:pt x="5766" y="11184"/>
                    <a:pt x="5955" y="11184"/>
                  </a:cubicBezTo>
                  <a:cubicBezTo>
                    <a:pt x="6144" y="11184"/>
                    <a:pt x="6301" y="11027"/>
                    <a:pt x="6301" y="10838"/>
                  </a:cubicBezTo>
                  <a:lnTo>
                    <a:pt x="6301" y="9830"/>
                  </a:lnTo>
                  <a:lnTo>
                    <a:pt x="6994" y="9830"/>
                  </a:lnTo>
                  <a:lnTo>
                    <a:pt x="7719" y="11657"/>
                  </a:lnTo>
                  <a:cubicBezTo>
                    <a:pt x="7791" y="11824"/>
                    <a:pt x="7916" y="11901"/>
                    <a:pt x="8042" y="11901"/>
                  </a:cubicBezTo>
                  <a:cubicBezTo>
                    <a:pt x="8082" y="11901"/>
                    <a:pt x="8122" y="11893"/>
                    <a:pt x="8160" y="11877"/>
                  </a:cubicBezTo>
                  <a:cubicBezTo>
                    <a:pt x="8349" y="11783"/>
                    <a:pt x="8444" y="11594"/>
                    <a:pt x="8349" y="11436"/>
                  </a:cubicBezTo>
                  <a:lnTo>
                    <a:pt x="7183" y="8443"/>
                  </a:lnTo>
                  <a:lnTo>
                    <a:pt x="11531" y="8443"/>
                  </a:lnTo>
                  <a:cubicBezTo>
                    <a:pt x="11752" y="8443"/>
                    <a:pt x="11909" y="8286"/>
                    <a:pt x="11909" y="8097"/>
                  </a:cubicBezTo>
                  <a:cubicBezTo>
                    <a:pt x="11909" y="7876"/>
                    <a:pt x="11752" y="7719"/>
                    <a:pt x="11531" y="7719"/>
                  </a:cubicBezTo>
                  <a:lnTo>
                    <a:pt x="11185" y="7719"/>
                  </a:lnTo>
                  <a:lnTo>
                    <a:pt x="11185" y="1418"/>
                  </a:lnTo>
                  <a:lnTo>
                    <a:pt x="11531" y="1418"/>
                  </a:lnTo>
                  <a:cubicBezTo>
                    <a:pt x="11752" y="1418"/>
                    <a:pt x="11909" y="1260"/>
                    <a:pt x="11909" y="1071"/>
                  </a:cubicBezTo>
                  <a:cubicBezTo>
                    <a:pt x="11909" y="882"/>
                    <a:pt x="11752" y="725"/>
                    <a:pt x="11531" y="725"/>
                  </a:cubicBezTo>
                  <a:lnTo>
                    <a:pt x="6301" y="725"/>
                  </a:lnTo>
                  <a:lnTo>
                    <a:pt x="6301" y="378"/>
                  </a:lnTo>
                  <a:cubicBezTo>
                    <a:pt x="6301" y="158"/>
                    <a:pt x="6144" y="0"/>
                    <a:pt x="5955"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93"/>
            <p:cNvSpPr/>
            <p:nvPr/>
          </p:nvSpPr>
          <p:spPr>
            <a:xfrm>
              <a:off x="1449475" y="4086575"/>
              <a:ext cx="17350" cy="52000"/>
            </a:xfrm>
            <a:custGeom>
              <a:avLst/>
              <a:gdLst/>
              <a:ahLst/>
              <a:cxnLst/>
              <a:rect l="l" t="t" r="r" b="b"/>
              <a:pathLst>
                <a:path w="694" h="2080" extrusionOk="0">
                  <a:moveTo>
                    <a:pt x="1" y="0"/>
                  </a:moveTo>
                  <a:lnTo>
                    <a:pt x="1" y="2080"/>
                  </a:lnTo>
                  <a:lnTo>
                    <a:pt x="694" y="2080"/>
                  </a:lnTo>
                  <a:lnTo>
                    <a:pt x="694"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93"/>
            <p:cNvSpPr/>
            <p:nvPr/>
          </p:nvSpPr>
          <p:spPr>
            <a:xfrm>
              <a:off x="1380175" y="4121225"/>
              <a:ext cx="17350" cy="17350"/>
            </a:xfrm>
            <a:custGeom>
              <a:avLst/>
              <a:gdLst/>
              <a:ahLst/>
              <a:cxnLst/>
              <a:rect l="l" t="t" r="r" b="b"/>
              <a:pathLst>
                <a:path w="694" h="694" extrusionOk="0">
                  <a:moveTo>
                    <a:pt x="0" y="0"/>
                  </a:moveTo>
                  <a:lnTo>
                    <a:pt x="0" y="694"/>
                  </a:lnTo>
                  <a:lnTo>
                    <a:pt x="693" y="694"/>
                  </a:lnTo>
                  <a:lnTo>
                    <a:pt x="693"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93"/>
            <p:cNvSpPr/>
            <p:nvPr/>
          </p:nvSpPr>
          <p:spPr>
            <a:xfrm>
              <a:off x="1518800" y="4051925"/>
              <a:ext cx="18125" cy="86650"/>
            </a:xfrm>
            <a:custGeom>
              <a:avLst/>
              <a:gdLst/>
              <a:ahLst/>
              <a:cxnLst/>
              <a:rect l="l" t="t" r="r" b="b"/>
              <a:pathLst>
                <a:path w="725" h="3466" extrusionOk="0">
                  <a:moveTo>
                    <a:pt x="0" y="0"/>
                  </a:moveTo>
                  <a:lnTo>
                    <a:pt x="0" y="3466"/>
                  </a:lnTo>
                  <a:lnTo>
                    <a:pt x="725" y="3466"/>
                  </a:lnTo>
                  <a:lnTo>
                    <a:pt x="725"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460"/>
        <p:cNvGrpSpPr/>
        <p:nvPr/>
      </p:nvGrpSpPr>
      <p:grpSpPr>
        <a:xfrm>
          <a:off x="0" y="0"/>
          <a:ext cx="0" cy="0"/>
          <a:chOff x="0" y="0"/>
          <a:chExt cx="0" cy="0"/>
        </a:xfrm>
      </p:grpSpPr>
      <p:sp>
        <p:nvSpPr>
          <p:cNvPr id="1461" name="Google Shape;1461;p94"/>
          <p:cNvSpPr/>
          <p:nvPr/>
        </p:nvSpPr>
        <p:spPr>
          <a:xfrm rot="1770962">
            <a:off x="591578" y="654139"/>
            <a:ext cx="4347850" cy="3835215"/>
          </a:xfrm>
          <a:custGeom>
            <a:avLst/>
            <a:gdLst/>
            <a:ahLst/>
            <a:cxnLst/>
            <a:rect l="l" t="t" r="r" b="b"/>
            <a:pathLst>
              <a:path w="20123" h="20877" extrusionOk="0">
                <a:moveTo>
                  <a:pt x="10964" y="0"/>
                </a:moveTo>
                <a:cubicBezTo>
                  <a:pt x="10633" y="0"/>
                  <a:pt x="10301" y="19"/>
                  <a:pt x="9970" y="57"/>
                </a:cubicBezTo>
                <a:cubicBezTo>
                  <a:pt x="7113" y="452"/>
                  <a:pt x="4620" y="2245"/>
                  <a:pt x="2918" y="4586"/>
                </a:cubicBezTo>
                <a:cubicBezTo>
                  <a:pt x="1003" y="7230"/>
                  <a:pt x="0" y="10422"/>
                  <a:pt x="122" y="13674"/>
                </a:cubicBezTo>
                <a:cubicBezTo>
                  <a:pt x="122" y="15224"/>
                  <a:pt x="487" y="16774"/>
                  <a:pt x="1247" y="18142"/>
                </a:cubicBezTo>
                <a:cubicBezTo>
                  <a:pt x="2006" y="19510"/>
                  <a:pt x="3313" y="20483"/>
                  <a:pt x="4864" y="20817"/>
                </a:cubicBezTo>
                <a:cubicBezTo>
                  <a:pt x="5114" y="20858"/>
                  <a:pt x="5364" y="20876"/>
                  <a:pt x="5614" y="20876"/>
                </a:cubicBezTo>
                <a:cubicBezTo>
                  <a:pt x="6851" y="20876"/>
                  <a:pt x="8077" y="20421"/>
                  <a:pt x="9241" y="19966"/>
                </a:cubicBezTo>
                <a:lnTo>
                  <a:pt x="14864" y="17777"/>
                </a:lnTo>
                <a:cubicBezTo>
                  <a:pt x="15806" y="17473"/>
                  <a:pt x="16657" y="17018"/>
                  <a:pt x="17417" y="16410"/>
                </a:cubicBezTo>
                <a:lnTo>
                  <a:pt x="17447" y="16410"/>
                </a:lnTo>
                <a:cubicBezTo>
                  <a:pt x="19393" y="14616"/>
                  <a:pt x="20122" y="11090"/>
                  <a:pt x="19849" y="8537"/>
                </a:cubicBezTo>
                <a:cubicBezTo>
                  <a:pt x="19575" y="5832"/>
                  <a:pt x="18238" y="3188"/>
                  <a:pt x="15988" y="1577"/>
                </a:cubicBezTo>
                <a:cubicBezTo>
                  <a:pt x="14526" y="550"/>
                  <a:pt x="12760" y="0"/>
                  <a:pt x="109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CCCCCC"/>
              </a:solidFill>
            </a:endParaRPr>
          </a:p>
        </p:txBody>
      </p:sp>
      <p:sp>
        <p:nvSpPr>
          <p:cNvPr id="1462" name="Google Shape;1462;p94"/>
          <p:cNvSpPr txBox="1">
            <a:spLocks noGrp="1"/>
          </p:cNvSpPr>
          <p:nvPr>
            <p:ph type="ctrTitle" idx="4294967295"/>
          </p:nvPr>
        </p:nvSpPr>
        <p:spPr>
          <a:xfrm>
            <a:off x="5152075" y="1356838"/>
            <a:ext cx="3771300" cy="878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b="0">
                <a:solidFill>
                  <a:srgbClr val="CCCCCC"/>
                </a:solidFill>
                <a:latin typeface="Sarabun"/>
                <a:ea typeface="Sarabun"/>
                <a:cs typeface="Sarabun"/>
                <a:sym typeface="Sarabun"/>
              </a:rPr>
              <a:t>waste lies within the way that society is conditioned and structured</a:t>
            </a:r>
            <a:endParaRPr sz="2000" b="0">
              <a:solidFill>
                <a:srgbClr val="CCCCCC"/>
              </a:solidFill>
              <a:latin typeface="Sarabun"/>
              <a:ea typeface="Sarabun"/>
              <a:cs typeface="Sarabun"/>
              <a:sym typeface="Sarabun"/>
            </a:endParaRPr>
          </a:p>
        </p:txBody>
      </p:sp>
      <p:sp>
        <p:nvSpPr>
          <p:cNvPr id="1463" name="Google Shape;1463;p94"/>
          <p:cNvSpPr txBox="1"/>
          <p:nvPr/>
        </p:nvSpPr>
        <p:spPr>
          <a:xfrm>
            <a:off x="5058300" y="922650"/>
            <a:ext cx="1081800" cy="47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a:solidFill>
                  <a:srgbClr val="CCCCCC"/>
                </a:solidFill>
                <a:latin typeface="Pacifico"/>
                <a:ea typeface="Pacifico"/>
                <a:cs typeface="Pacifico"/>
                <a:sym typeface="Pacifico"/>
              </a:rPr>
              <a:t>Insight: </a:t>
            </a:r>
            <a:endParaRPr>
              <a:solidFill>
                <a:srgbClr val="CCCCCC"/>
              </a:solidFill>
            </a:endParaRPr>
          </a:p>
        </p:txBody>
      </p:sp>
      <p:sp>
        <p:nvSpPr>
          <p:cNvPr id="1464" name="Google Shape;1464;p94"/>
          <p:cNvSpPr txBox="1">
            <a:spLocks noGrp="1"/>
          </p:cNvSpPr>
          <p:nvPr>
            <p:ph type="ctrTitle" idx="4294967295"/>
          </p:nvPr>
        </p:nvSpPr>
        <p:spPr>
          <a:xfrm>
            <a:off x="5454600" y="2943500"/>
            <a:ext cx="3223500" cy="11163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sz="2000" b="0">
                <a:latin typeface="Sarabun"/>
                <a:ea typeface="Sarabun"/>
                <a:cs typeface="Sarabun"/>
                <a:sym typeface="Sarabun"/>
              </a:rPr>
              <a:t>understanding of the necessity of downsizing</a:t>
            </a:r>
            <a:endParaRPr sz="2000" b="0">
              <a:latin typeface="Sarabun"/>
              <a:ea typeface="Sarabun"/>
              <a:cs typeface="Sarabun"/>
              <a:sym typeface="Sarabun"/>
            </a:endParaRPr>
          </a:p>
        </p:txBody>
      </p:sp>
      <p:sp>
        <p:nvSpPr>
          <p:cNvPr id="1465" name="Google Shape;1465;p94"/>
          <p:cNvSpPr txBox="1"/>
          <p:nvPr/>
        </p:nvSpPr>
        <p:spPr>
          <a:xfrm>
            <a:off x="7864650" y="2510550"/>
            <a:ext cx="805800" cy="47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a:solidFill>
                  <a:schemeClr val="dk1"/>
                </a:solidFill>
                <a:latin typeface="Pacifico"/>
                <a:ea typeface="Pacifico"/>
                <a:cs typeface="Pacifico"/>
                <a:sym typeface="Pacifico"/>
              </a:rPr>
              <a:t>Need: </a:t>
            </a:r>
            <a:endParaRPr/>
          </a:p>
        </p:txBody>
      </p:sp>
      <p:sp>
        <p:nvSpPr>
          <p:cNvPr id="1466" name="Google Shape;1466;p94"/>
          <p:cNvSpPr txBox="1"/>
          <p:nvPr/>
        </p:nvSpPr>
        <p:spPr>
          <a:xfrm>
            <a:off x="1345400" y="1239600"/>
            <a:ext cx="3223500" cy="2664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800" b="1">
                <a:solidFill>
                  <a:schemeClr val="accent6"/>
                </a:solidFill>
                <a:latin typeface="Sarabun"/>
                <a:ea typeface="Sarabun"/>
                <a:cs typeface="Sarabun"/>
                <a:sym typeface="Sarabun"/>
              </a:rPr>
              <a:t>“We live in a culture that promotes wastage without meaning to”</a:t>
            </a:r>
            <a:endParaRPr sz="2800" b="1">
              <a:solidFill>
                <a:schemeClr val="accent6"/>
              </a:solidFill>
              <a:latin typeface="Sarabun"/>
              <a:ea typeface="Sarabun"/>
              <a:cs typeface="Sarabun"/>
              <a:sym typeface="Sarabun"/>
            </a:endParaRPr>
          </a:p>
          <a:p>
            <a:pPr marL="0" lvl="0" indent="0" algn="l" rtl="0">
              <a:lnSpc>
                <a:spcPct val="115000"/>
              </a:lnSpc>
              <a:spcBef>
                <a:spcPts val="0"/>
              </a:spcBef>
              <a:spcAft>
                <a:spcPts val="0"/>
              </a:spcAft>
              <a:buNone/>
            </a:pPr>
            <a:endParaRPr sz="2800" b="1">
              <a:solidFill>
                <a:schemeClr val="accent6"/>
              </a:solidFill>
              <a:latin typeface="Sarabun"/>
              <a:ea typeface="Sarabun"/>
              <a:cs typeface="Sarabun"/>
              <a:sym typeface="Sarabun"/>
            </a:endParaRPr>
          </a:p>
        </p:txBody>
      </p:sp>
      <p:sp>
        <p:nvSpPr>
          <p:cNvPr id="1467" name="Google Shape;1467;p94"/>
          <p:cNvSpPr/>
          <p:nvPr/>
        </p:nvSpPr>
        <p:spPr>
          <a:xfrm>
            <a:off x="8002700" y="268731"/>
            <a:ext cx="844367" cy="631716"/>
          </a:xfrm>
          <a:custGeom>
            <a:avLst/>
            <a:gdLst/>
            <a:ahLst/>
            <a:cxnLst/>
            <a:rect l="l" t="t" r="r" b="b"/>
            <a:pathLst>
              <a:path w="33025" h="38038" extrusionOk="0">
                <a:moveTo>
                  <a:pt x="11331" y="1"/>
                </a:moveTo>
                <a:cubicBezTo>
                  <a:pt x="9094" y="1"/>
                  <a:pt x="6880" y="807"/>
                  <a:pt x="5138" y="2662"/>
                </a:cubicBezTo>
                <a:cubicBezTo>
                  <a:pt x="267" y="7866"/>
                  <a:pt x="1" y="19340"/>
                  <a:pt x="2602" y="25411"/>
                </a:cubicBezTo>
                <a:cubicBezTo>
                  <a:pt x="5538" y="32016"/>
                  <a:pt x="11609" y="36686"/>
                  <a:pt x="18714" y="37854"/>
                </a:cubicBezTo>
                <a:cubicBezTo>
                  <a:pt x="19549" y="37973"/>
                  <a:pt x="20402" y="38037"/>
                  <a:pt x="21255" y="38037"/>
                </a:cubicBezTo>
                <a:cubicBezTo>
                  <a:pt x="24219" y="38037"/>
                  <a:pt x="27179" y="37261"/>
                  <a:pt x="29355" y="35319"/>
                </a:cubicBezTo>
                <a:cubicBezTo>
                  <a:pt x="32157" y="32783"/>
                  <a:pt x="33024" y="28047"/>
                  <a:pt x="30556" y="25211"/>
                </a:cubicBezTo>
                <a:cubicBezTo>
                  <a:pt x="28187" y="22509"/>
                  <a:pt x="23651" y="22176"/>
                  <a:pt x="21883" y="19074"/>
                </a:cubicBezTo>
                <a:cubicBezTo>
                  <a:pt x="20282" y="16272"/>
                  <a:pt x="21783" y="12769"/>
                  <a:pt x="21683" y="9533"/>
                </a:cubicBezTo>
                <a:cubicBezTo>
                  <a:pt x="21544" y="4103"/>
                  <a:pt x="16378" y="1"/>
                  <a:pt x="11331" y="1"/>
                </a:cubicBezTo>
                <a:close/>
              </a:path>
            </a:pathLst>
          </a:custGeom>
          <a:solidFill>
            <a:srgbClr val="FF5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94"/>
          <p:cNvSpPr/>
          <p:nvPr/>
        </p:nvSpPr>
        <p:spPr>
          <a:xfrm>
            <a:off x="8281076" y="87225"/>
            <a:ext cx="718127" cy="994623"/>
          </a:xfrm>
          <a:custGeom>
            <a:avLst/>
            <a:gdLst/>
            <a:ahLst/>
            <a:cxnLst/>
            <a:rect l="l" t="t" r="r" b="b"/>
            <a:pathLst>
              <a:path w="42008" h="48032" extrusionOk="0">
                <a:moveTo>
                  <a:pt x="10404" y="0"/>
                </a:moveTo>
                <a:cubicBezTo>
                  <a:pt x="8409" y="0"/>
                  <a:pt x="6434" y="413"/>
                  <a:pt x="4469" y="1344"/>
                </a:cubicBezTo>
                <a:cubicBezTo>
                  <a:pt x="1855" y="2560"/>
                  <a:pt x="700" y="4657"/>
                  <a:pt x="335" y="7332"/>
                </a:cubicBezTo>
                <a:cubicBezTo>
                  <a:pt x="1" y="9824"/>
                  <a:pt x="761" y="12073"/>
                  <a:pt x="1855" y="14262"/>
                </a:cubicBezTo>
                <a:cubicBezTo>
                  <a:pt x="3283" y="17119"/>
                  <a:pt x="5381" y="19490"/>
                  <a:pt x="7721" y="21648"/>
                </a:cubicBezTo>
                <a:cubicBezTo>
                  <a:pt x="8572" y="22438"/>
                  <a:pt x="8815" y="23198"/>
                  <a:pt x="8420" y="24353"/>
                </a:cubicBezTo>
                <a:cubicBezTo>
                  <a:pt x="7326" y="27636"/>
                  <a:pt x="6171" y="30949"/>
                  <a:pt x="5685" y="34414"/>
                </a:cubicBezTo>
                <a:cubicBezTo>
                  <a:pt x="5442" y="36086"/>
                  <a:pt x="5472" y="37818"/>
                  <a:pt x="5776" y="39490"/>
                </a:cubicBezTo>
                <a:cubicBezTo>
                  <a:pt x="6323" y="42165"/>
                  <a:pt x="7964" y="44019"/>
                  <a:pt x="10335" y="45265"/>
                </a:cubicBezTo>
                <a:cubicBezTo>
                  <a:pt x="14074" y="47241"/>
                  <a:pt x="18117" y="47910"/>
                  <a:pt x="23071" y="48031"/>
                </a:cubicBezTo>
                <a:cubicBezTo>
                  <a:pt x="24287" y="47879"/>
                  <a:pt x="26293" y="47727"/>
                  <a:pt x="28238" y="47363"/>
                </a:cubicBezTo>
                <a:cubicBezTo>
                  <a:pt x="33862" y="46451"/>
                  <a:pt x="37935" y="43472"/>
                  <a:pt x="40245" y="38183"/>
                </a:cubicBezTo>
                <a:cubicBezTo>
                  <a:pt x="42008" y="34201"/>
                  <a:pt x="41825" y="30432"/>
                  <a:pt x="39333" y="26815"/>
                </a:cubicBezTo>
                <a:cubicBezTo>
                  <a:pt x="38786" y="25995"/>
                  <a:pt x="38208" y="25174"/>
                  <a:pt x="37600" y="24414"/>
                </a:cubicBezTo>
                <a:cubicBezTo>
                  <a:pt x="37266" y="23988"/>
                  <a:pt x="37144" y="23411"/>
                  <a:pt x="37266" y="22833"/>
                </a:cubicBezTo>
                <a:cubicBezTo>
                  <a:pt x="37448" y="21922"/>
                  <a:pt x="37539" y="20979"/>
                  <a:pt x="37479" y="20037"/>
                </a:cubicBezTo>
                <a:cubicBezTo>
                  <a:pt x="37114" y="17058"/>
                  <a:pt x="35776" y="14232"/>
                  <a:pt x="33679" y="12073"/>
                </a:cubicBezTo>
                <a:cubicBezTo>
                  <a:pt x="28633" y="6602"/>
                  <a:pt x="22159" y="2651"/>
                  <a:pt x="15016" y="675"/>
                </a:cubicBezTo>
                <a:cubicBezTo>
                  <a:pt x="13463" y="241"/>
                  <a:pt x="11928" y="0"/>
                  <a:pt x="104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69" name="Google Shape;1469;p94"/>
          <p:cNvGrpSpPr/>
          <p:nvPr/>
        </p:nvGrpSpPr>
        <p:grpSpPr>
          <a:xfrm>
            <a:off x="8250460" y="402502"/>
            <a:ext cx="405000" cy="364468"/>
            <a:chOff x="1310075" y="3980250"/>
            <a:chExt cx="297750" cy="297525"/>
          </a:xfrm>
        </p:grpSpPr>
        <p:sp>
          <p:nvSpPr>
            <p:cNvPr id="1470" name="Google Shape;1470;p94"/>
            <p:cNvSpPr/>
            <p:nvPr/>
          </p:nvSpPr>
          <p:spPr>
            <a:xfrm>
              <a:off x="1310075" y="3980250"/>
              <a:ext cx="297750" cy="297525"/>
            </a:xfrm>
            <a:custGeom>
              <a:avLst/>
              <a:gdLst/>
              <a:ahLst/>
              <a:cxnLst/>
              <a:rect l="l" t="t" r="r" b="b"/>
              <a:pathLst>
                <a:path w="11910" h="11901" extrusionOk="0">
                  <a:moveTo>
                    <a:pt x="3844" y="4946"/>
                  </a:moveTo>
                  <a:cubicBezTo>
                    <a:pt x="4033" y="4946"/>
                    <a:pt x="4190" y="5104"/>
                    <a:pt x="4190" y="5293"/>
                  </a:cubicBezTo>
                  <a:lnTo>
                    <a:pt x="4190" y="6679"/>
                  </a:lnTo>
                  <a:cubicBezTo>
                    <a:pt x="4190" y="6868"/>
                    <a:pt x="4033" y="7026"/>
                    <a:pt x="3844" y="7026"/>
                  </a:cubicBezTo>
                  <a:lnTo>
                    <a:pt x="2458" y="7026"/>
                  </a:lnTo>
                  <a:cubicBezTo>
                    <a:pt x="2269" y="7026"/>
                    <a:pt x="2111" y="6868"/>
                    <a:pt x="2111" y="6679"/>
                  </a:cubicBezTo>
                  <a:lnTo>
                    <a:pt x="2111" y="5293"/>
                  </a:lnTo>
                  <a:cubicBezTo>
                    <a:pt x="2111" y="5104"/>
                    <a:pt x="2269" y="4946"/>
                    <a:pt x="2458" y="4946"/>
                  </a:cubicBezTo>
                  <a:close/>
                  <a:moveTo>
                    <a:pt x="6616" y="3560"/>
                  </a:moveTo>
                  <a:cubicBezTo>
                    <a:pt x="6837" y="3560"/>
                    <a:pt x="6994" y="3718"/>
                    <a:pt x="6994" y="3907"/>
                  </a:cubicBezTo>
                  <a:lnTo>
                    <a:pt x="6994" y="6679"/>
                  </a:lnTo>
                  <a:cubicBezTo>
                    <a:pt x="6994" y="6868"/>
                    <a:pt x="6837" y="7026"/>
                    <a:pt x="6616" y="7026"/>
                  </a:cubicBezTo>
                  <a:lnTo>
                    <a:pt x="5262" y="7026"/>
                  </a:lnTo>
                  <a:cubicBezTo>
                    <a:pt x="5041" y="7026"/>
                    <a:pt x="4884" y="6868"/>
                    <a:pt x="4884" y="6679"/>
                  </a:cubicBezTo>
                  <a:lnTo>
                    <a:pt x="4884" y="3907"/>
                  </a:lnTo>
                  <a:cubicBezTo>
                    <a:pt x="4884" y="3718"/>
                    <a:pt x="5041" y="3560"/>
                    <a:pt x="5262" y="3560"/>
                  </a:cubicBezTo>
                  <a:close/>
                  <a:moveTo>
                    <a:pt x="9389" y="2174"/>
                  </a:moveTo>
                  <a:cubicBezTo>
                    <a:pt x="9578" y="2174"/>
                    <a:pt x="9735" y="2331"/>
                    <a:pt x="9735" y="2520"/>
                  </a:cubicBezTo>
                  <a:lnTo>
                    <a:pt x="9735" y="6679"/>
                  </a:lnTo>
                  <a:cubicBezTo>
                    <a:pt x="9735" y="6868"/>
                    <a:pt x="9578" y="7026"/>
                    <a:pt x="9389" y="7026"/>
                  </a:cubicBezTo>
                  <a:lnTo>
                    <a:pt x="8003" y="7026"/>
                  </a:lnTo>
                  <a:cubicBezTo>
                    <a:pt x="7813" y="7026"/>
                    <a:pt x="7656" y="6868"/>
                    <a:pt x="7656" y="6679"/>
                  </a:cubicBezTo>
                  <a:lnTo>
                    <a:pt x="7656" y="2520"/>
                  </a:lnTo>
                  <a:cubicBezTo>
                    <a:pt x="7656" y="2331"/>
                    <a:pt x="7813" y="2174"/>
                    <a:pt x="8003" y="2174"/>
                  </a:cubicBezTo>
                  <a:close/>
                  <a:moveTo>
                    <a:pt x="5577" y="8412"/>
                  </a:moveTo>
                  <a:lnTo>
                    <a:pt x="5577" y="9105"/>
                  </a:lnTo>
                  <a:lnTo>
                    <a:pt x="5167" y="9105"/>
                  </a:lnTo>
                  <a:lnTo>
                    <a:pt x="5451" y="8412"/>
                  </a:lnTo>
                  <a:close/>
                  <a:moveTo>
                    <a:pt x="6396" y="8412"/>
                  </a:moveTo>
                  <a:lnTo>
                    <a:pt x="6679" y="9105"/>
                  </a:lnTo>
                  <a:lnTo>
                    <a:pt x="6270" y="9105"/>
                  </a:lnTo>
                  <a:lnTo>
                    <a:pt x="6270" y="8412"/>
                  </a:lnTo>
                  <a:close/>
                  <a:moveTo>
                    <a:pt x="5955" y="0"/>
                  </a:moveTo>
                  <a:cubicBezTo>
                    <a:pt x="5766" y="0"/>
                    <a:pt x="5608" y="158"/>
                    <a:pt x="5608" y="378"/>
                  </a:cubicBezTo>
                  <a:lnTo>
                    <a:pt x="5608" y="725"/>
                  </a:lnTo>
                  <a:lnTo>
                    <a:pt x="347" y="725"/>
                  </a:lnTo>
                  <a:cubicBezTo>
                    <a:pt x="158" y="725"/>
                    <a:pt x="0" y="882"/>
                    <a:pt x="0" y="1071"/>
                  </a:cubicBezTo>
                  <a:cubicBezTo>
                    <a:pt x="0" y="1260"/>
                    <a:pt x="158" y="1418"/>
                    <a:pt x="347" y="1418"/>
                  </a:cubicBezTo>
                  <a:lnTo>
                    <a:pt x="725" y="1418"/>
                  </a:lnTo>
                  <a:lnTo>
                    <a:pt x="725" y="7719"/>
                  </a:lnTo>
                  <a:lnTo>
                    <a:pt x="378" y="7719"/>
                  </a:lnTo>
                  <a:cubicBezTo>
                    <a:pt x="158" y="7719"/>
                    <a:pt x="0" y="7876"/>
                    <a:pt x="0" y="8097"/>
                  </a:cubicBezTo>
                  <a:cubicBezTo>
                    <a:pt x="0" y="8286"/>
                    <a:pt x="158" y="8443"/>
                    <a:pt x="378" y="8443"/>
                  </a:cubicBezTo>
                  <a:lnTo>
                    <a:pt x="4726" y="8443"/>
                  </a:lnTo>
                  <a:lnTo>
                    <a:pt x="3560" y="11436"/>
                  </a:lnTo>
                  <a:cubicBezTo>
                    <a:pt x="3466" y="11625"/>
                    <a:pt x="3560" y="11814"/>
                    <a:pt x="3749" y="11877"/>
                  </a:cubicBezTo>
                  <a:cubicBezTo>
                    <a:pt x="3788" y="11893"/>
                    <a:pt x="3831" y="11901"/>
                    <a:pt x="3876" y="11901"/>
                  </a:cubicBezTo>
                  <a:cubicBezTo>
                    <a:pt x="4016" y="11901"/>
                    <a:pt x="4167" y="11824"/>
                    <a:pt x="4190" y="11657"/>
                  </a:cubicBezTo>
                  <a:lnTo>
                    <a:pt x="4947" y="9830"/>
                  </a:lnTo>
                  <a:lnTo>
                    <a:pt x="5608" y="9830"/>
                  </a:lnTo>
                  <a:lnTo>
                    <a:pt x="5608" y="10838"/>
                  </a:lnTo>
                  <a:cubicBezTo>
                    <a:pt x="5608" y="11027"/>
                    <a:pt x="5766" y="11184"/>
                    <a:pt x="5955" y="11184"/>
                  </a:cubicBezTo>
                  <a:cubicBezTo>
                    <a:pt x="6144" y="11184"/>
                    <a:pt x="6301" y="11027"/>
                    <a:pt x="6301" y="10838"/>
                  </a:cubicBezTo>
                  <a:lnTo>
                    <a:pt x="6301" y="9830"/>
                  </a:lnTo>
                  <a:lnTo>
                    <a:pt x="6994" y="9830"/>
                  </a:lnTo>
                  <a:lnTo>
                    <a:pt x="7719" y="11657"/>
                  </a:lnTo>
                  <a:cubicBezTo>
                    <a:pt x="7791" y="11824"/>
                    <a:pt x="7916" y="11901"/>
                    <a:pt x="8042" y="11901"/>
                  </a:cubicBezTo>
                  <a:cubicBezTo>
                    <a:pt x="8082" y="11901"/>
                    <a:pt x="8122" y="11893"/>
                    <a:pt x="8160" y="11877"/>
                  </a:cubicBezTo>
                  <a:cubicBezTo>
                    <a:pt x="8349" y="11783"/>
                    <a:pt x="8444" y="11594"/>
                    <a:pt x="8349" y="11436"/>
                  </a:cubicBezTo>
                  <a:lnTo>
                    <a:pt x="7183" y="8443"/>
                  </a:lnTo>
                  <a:lnTo>
                    <a:pt x="11531" y="8443"/>
                  </a:lnTo>
                  <a:cubicBezTo>
                    <a:pt x="11752" y="8443"/>
                    <a:pt x="11909" y="8286"/>
                    <a:pt x="11909" y="8097"/>
                  </a:cubicBezTo>
                  <a:cubicBezTo>
                    <a:pt x="11909" y="7876"/>
                    <a:pt x="11752" y="7719"/>
                    <a:pt x="11531" y="7719"/>
                  </a:cubicBezTo>
                  <a:lnTo>
                    <a:pt x="11185" y="7719"/>
                  </a:lnTo>
                  <a:lnTo>
                    <a:pt x="11185" y="1418"/>
                  </a:lnTo>
                  <a:lnTo>
                    <a:pt x="11531" y="1418"/>
                  </a:lnTo>
                  <a:cubicBezTo>
                    <a:pt x="11752" y="1418"/>
                    <a:pt x="11909" y="1260"/>
                    <a:pt x="11909" y="1071"/>
                  </a:cubicBezTo>
                  <a:cubicBezTo>
                    <a:pt x="11909" y="882"/>
                    <a:pt x="11752" y="725"/>
                    <a:pt x="11531" y="725"/>
                  </a:cubicBezTo>
                  <a:lnTo>
                    <a:pt x="6301" y="725"/>
                  </a:lnTo>
                  <a:lnTo>
                    <a:pt x="6301" y="378"/>
                  </a:lnTo>
                  <a:cubicBezTo>
                    <a:pt x="6301" y="158"/>
                    <a:pt x="6144" y="0"/>
                    <a:pt x="5955"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94"/>
            <p:cNvSpPr/>
            <p:nvPr/>
          </p:nvSpPr>
          <p:spPr>
            <a:xfrm>
              <a:off x="1449475" y="4086575"/>
              <a:ext cx="17350" cy="52000"/>
            </a:xfrm>
            <a:custGeom>
              <a:avLst/>
              <a:gdLst/>
              <a:ahLst/>
              <a:cxnLst/>
              <a:rect l="l" t="t" r="r" b="b"/>
              <a:pathLst>
                <a:path w="694" h="2080" extrusionOk="0">
                  <a:moveTo>
                    <a:pt x="1" y="0"/>
                  </a:moveTo>
                  <a:lnTo>
                    <a:pt x="1" y="2080"/>
                  </a:lnTo>
                  <a:lnTo>
                    <a:pt x="694" y="2080"/>
                  </a:lnTo>
                  <a:lnTo>
                    <a:pt x="694"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94"/>
            <p:cNvSpPr/>
            <p:nvPr/>
          </p:nvSpPr>
          <p:spPr>
            <a:xfrm>
              <a:off x="1380175" y="4121225"/>
              <a:ext cx="17350" cy="17350"/>
            </a:xfrm>
            <a:custGeom>
              <a:avLst/>
              <a:gdLst/>
              <a:ahLst/>
              <a:cxnLst/>
              <a:rect l="l" t="t" r="r" b="b"/>
              <a:pathLst>
                <a:path w="694" h="694" extrusionOk="0">
                  <a:moveTo>
                    <a:pt x="0" y="0"/>
                  </a:moveTo>
                  <a:lnTo>
                    <a:pt x="0" y="694"/>
                  </a:lnTo>
                  <a:lnTo>
                    <a:pt x="693" y="694"/>
                  </a:lnTo>
                  <a:lnTo>
                    <a:pt x="693"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94"/>
            <p:cNvSpPr/>
            <p:nvPr/>
          </p:nvSpPr>
          <p:spPr>
            <a:xfrm>
              <a:off x="1518800" y="4051925"/>
              <a:ext cx="18125" cy="86650"/>
            </a:xfrm>
            <a:custGeom>
              <a:avLst/>
              <a:gdLst/>
              <a:ahLst/>
              <a:cxnLst/>
              <a:rect l="l" t="t" r="r" b="b"/>
              <a:pathLst>
                <a:path w="725" h="3466" extrusionOk="0">
                  <a:moveTo>
                    <a:pt x="0" y="0"/>
                  </a:moveTo>
                  <a:lnTo>
                    <a:pt x="0" y="3466"/>
                  </a:lnTo>
                  <a:lnTo>
                    <a:pt x="725" y="3466"/>
                  </a:lnTo>
                  <a:lnTo>
                    <a:pt x="725"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41"/>
          <p:cNvSpPr/>
          <p:nvPr/>
        </p:nvSpPr>
        <p:spPr>
          <a:xfrm rot="-8561610">
            <a:off x="3871444" y="1671955"/>
            <a:ext cx="1401109" cy="1621341"/>
          </a:xfrm>
          <a:custGeom>
            <a:avLst/>
            <a:gdLst/>
            <a:ahLst/>
            <a:cxnLst/>
            <a:rect l="l" t="t" r="r" b="b"/>
            <a:pathLst>
              <a:path w="18329" h="21503" extrusionOk="0">
                <a:moveTo>
                  <a:pt x="6113" y="1"/>
                </a:moveTo>
                <a:cubicBezTo>
                  <a:pt x="4661" y="1"/>
                  <a:pt x="3291" y="479"/>
                  <a:pt x="2158" y="1635"/>
                </a:cubicBezTo>
                <a:cubicBezTo>
                  <a:pt x="851" y="2972"/>
                  <a:pt x="91" y="4796"/>
                  <a:pt x="91" y="6681"/>
                </a:cubicBezTo>
                <a:cubicBezTo>
                  <a:pt x="0" y="9720"/>
                  <a:pt x="1672" y="11939"/>
                  <a:pt x="4590" y="12760"/>
                </a:cubicBezTo>
                <a:cubicBezTo>
                  <a:pt x="5137" y="12912"/>
                  <a:pt x="5654" y="13064"/>
                  <a:pt x="6170" y="13155"/>
                </a:cubicBezTo>
                <a:cubicBezTo>
                  <a:pt x="7052" y="13307"/>
                  <a:pt x="7812" y="13854"/>
                  <a:pt x="8268" y="14584"/>
                </a:cubicBezTo>
                <a:cubicBezTo>
                  <a:pt x="8481" y="14918"/>
                  <a:pt x="8693" y="15252"/>
                  <a:pt x="8876" y="15617"/>
                </a:cubicBezTo>
                <a:cubicBezTo>
                  <a:pt x="9362" y="16711"/>
                  <a:pt x="9818" y="17836"/>
                  <a:pt x="10395" y="18869"/>
                </a:cubicBezTo>
                <a:cubicBezTo>
                  <a:pt x="10791" y="19599"/>
                  <a:pt x="11277" y="20267"/>
                  <a:pt x="11885" y="20845"/>
                </a:cubicBezTo>
                <a:cubicBezTo>
                  <a:pt x="12367" y="21282"/>
                  <a:pt x="12984" y="21502"/>
                  <a:pt x="13602" y="21502"/>
                </a:cubicBezTo>
                <a:cubicBezTo>
                  <a:pt x="14230" y="21502"/>
                  <a:pt x="14860" y="21274"/>
                  <a:pt x="15350" y="20815"/>
                </a:cubicBezTo>
                <a:cubicBezTo>
                  <a:pt x="15867" y="20328"/>
                  <a:pt x="16292" y="19751"/>
                  <a:pt x="16627" y="19143"/>
                </a:cubicBezTo>
                <a:cubicBezTo>
                  <a:pt x="17751" y="17167"/>
                  <a:pt x="18177" y="15039"/>
                  <a:pt x="18329" y="12790"/>
                </a:cubicBezTo>
                <a:cubicBezTo>
                  <a:pt x="18238" y="11787"/>
                  <a:pt x="18207" y="10784"/>
                  <a:pt x="18055" y="9842"/>
                </a:cubicBezTo>
                <a:cubicBezTo>
                  <a:pt x="17447" y="6286"/>
                  <a:pt x="15745" y="3520"/>
                  <a:pt x="12554" y="1726"/>
                </a:cubicBezTo>
                <a:cubicBezTo>
                  <a:pt x="10943" y="906"/>
                  <a:pt x="9180" y="358"/>
                  <a:pt x="7386" y="115"/>
                </a:cubicBezTo>
                <a:cubicBezTo>
                  <a:pt x="6958" y="40"/>
                  <a:pt x="6532" y="1"/>
                  <a:pt x="61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41"/>
          <p:cNvSpPr/>
          <p:nvPr/>
        </p:nvSpPr>
        <p:spPr>
          <a:xfrm rot="-6925414">
            <a:off x="879375" y="1469083"/>
            <a:ext cx="1727292" cy="1650685"/>
          </a:xfrm>
          <a:custGeom>
            <a:avLst/>
            <a:gdLst/>
            <a:ahLst/>
            <a:cxnLst/>
            <a:rect l="l" t="t" r="r" b="b"/>
            <a:pathLst>
              <a:path w="23193" h="20929" extrusionOk="0">
                <a:moveTo>
                  <a:pt x="4067" y="0"/>
                </a:moveTo>
                <a:cubicBezTo>
                  <a:pt x="3248" y="0"/>
                  <a:pt x="2438" y="358"/>
                  <a:pt x="1885" y="1050"/>
                </a:cubicBezTo>
                <a:cubicBezTo>
                  <a:pt x="1581" y="1354"/>
                  <a:pt x="1338" y="1718"/>
                  <a:pt x="1155" y="2113"/>
                </a:cubicBezTo>
                <a:cubicBezTo>
                  <a:pt x="304" y="3755"/>
                  <a:pt x="0" y="5579"/>
                  <a:pt x="304" y="7402"/>
                </a:cubicBezTo>
                <a:cubicBezTo>
                  <a:pt x="882" y="11779"/>
                  <a:pt x="3222" y="15731"/>
                  <a:pt x="6748" y="18345"/>
                </a:cubicBezTo>
                <a:cubicBezTo>
                  <a:pt x="8754" y="19864"/>
                  <a:pt x="10943" y="20928"/>
                  <a:pt x="13496" y="20928"/>
                </a:cubicBezTo>
                <a:cubicBezTo>
                  <a:pt x="17204" y="20898"/>
                  <a:pt x="20913" y="18284"/>
                  <a:pt x="22189" y="14819"/>
                </a:cubicBezTo>
                <a:cubicBezTo>
                  <a:pt x="23192" y="11962"/>
                  <a:pt x="22645" y="9196"/>
                  <a:pt x="20669" y="7402"/>
                </a:cubicBezTo>
                <a:cubicBezTo>
                  <a:pt x="19227" y="6082"/>
                  <a:pt x="17548" y="5548"/>
                  <a:pt x="15728" y="5548"/>
                </a:cubicBezTo>
                <a:cubicBezTo>
                  <a:pt x="15286" y="5548"/>
                  <a:pt x="14835" y="5580"/>
                  <a:pt x="14377" y="5639"/>
                </a:cubicBezTo>
                <a:cubicBezTo>
                  <a:pt x="13162" y="5791"/>
                  <a:pt x="11946" y="5913"/>
                  <a:pt x="10730" y="6034"/>
                </a:cubicBezTo>
                <a:cubicBezTo>
                  <a:pt x="10682" y="6040"/>
                  <a:pt x="10634" y="6043"/>
                  <a:pt x="10587" y="6043"/>
                </a:cubicBezTo>
                <a:cubicBezTo>
                  <a:pt x="10125" y="6043"/>
                  <a:pt x="9707" y="5779"/>
                  <a:pt x="9514" y="5366"/>
                </a:cubicBezTo>
                <a:cubicBezTo>
                  <a:pt x="9241" y="4879"/>
                  <a:pt x="8967" y="4424"/>
                  <a:pt x="8693" y="3937"/>
                </a:cubicBezTo>
                <a:cubicBezTo>
                  <a:pt x="7994" y="2661"/>
                  <a:pt x="7022" y="1506"/>
                  <a:pt x="5836" y="624"/>
                </a:cubicBezTo>
                <a:cubicBezTo>
                  <a:pt x="5312" y="205"/>
                  <a:pt x="4687" y="0"/>
                  <a:pt x="40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41"/>
          <p:cNvSpPr txBox="1">
            <a:spLocks noGrp="1"/>
          </p:cNvSpPr>
          <p:nvPr>
            <p:ph type="subTitle" idx="1"/>
          </p:nvPr>
        </p:nvSpPr>
        <p:spPr>
          <a:xfrm>
            <a:off x="711325" y="3580888"/>
            <a:ext cx="2063400" cy="558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600"/>
              <a:t>methodology</a:t>
            </a:r>
            <a:endParaRPr sz="2600"/>
          </a:p>
        </p:txBody>
      </p:sp>
      <p:sp>
        <p:nvSpPr>
          <p:cNvPr id="376" name="Google Shape;376;p41"/>
          <p:cNvSpPr/>
          <p:nvPr/>
        </p:nvSpPr>
        <p:spPr>
          <a:xfrm rot="1364123">
            <a:off x="765775" y="2018351"/>
            <a:ext cx="1041709" cy="928551"/>
          </a:xfrm>
          <a:custGeom>
            <a:avLst/>
            <a:gdLst/>
            <a:ahLst/>
            <a:cxnLst/>
            <a:rect l="l" t="t" r="r" b="b"/>
            <a:pathLst>
              <a:path w="64622" h="56688" fill="none" extrusionOk="0">
                <a:moveTo>
                  <a:pt x="28907" y="53618"/>
                </a:moveTo>
                <a:cubicBezTo>
                  <a:pt x="32129" y="55715"/>
                  <a:pt x="35959" y="56688"/>
                  <a:pt x="39789" y="56475"/>
                </a:cubicBezTo>
                <a:cubicBezTo>
                  <a:pt x="44713" y="56110"/>
                  <a:pt x="49272" y="53739"/>
                  <a:pt x="53163" y="50730"/>
                </a:cubicBezTo>
                <a:cubicBezTo>
                  <a:pt x="57236" y="47569"/>
                  <a:pt x="60792" y="43587"/>
                  <a:pt x="62677" y="38785"/>
                </a:cubicBezTo>
                <a:cubicBezTo>
                  <a:pt x="64561" y="34013"/>
                  <a:pt x="64622" y="28359"/>
                  <a:pt x="62099" y="23861"/>
                </a:cubicBezTo>
                <a:cubicBezTo>
                  <a:pt x="59576" y="19392"/>
                  <a:pt x="54865" y="16566"/>
                  <a:pt x="50123" y="14560"/>
                </a:cubicBezTo>
                <a:cubicBezTo>
                  <a:pt x="45351" y="12553"/>
                  <a:pt x="40305" y="11125"/>
                  <a:pt x="35928" y="8420"/>
                </a:cubicBezTo>
                <a:cubicBezTo>
                  <a:pt x="31339" y="5593"/>
                  <a:pt x="27296" y="1307"/>
                  <a:pt x="21946" y="578"/>
                </a:cubicBezTo>
                <a:cubicBezTo>
                  <a:pt x="17752" y="0"/>
                  <a:pt x="13588" y="1793"/>
                  <a:pt x="10001" y="4043"/>
                </a:cubicBezTo>
                <a:cubicBezTo>
                  <a:pt x="6080" y="6535"/>
                  <a:pt x="2372" y="9939"/>
                  <a:pt x="1125" y="14438"/>
                </a:cubicBezTo>
                <a:cubicBezTo>
                  <a:pt x="1" y="18572"/>
                  <a:pt x="1156" y="23070"/>
                  <a:pt x="3314" y="26779"/>
                </a:cubicBezTo>
                <a:cubicBezTo>
                  <a:pt x="5168" y="29940"/>
                  <a:pt x="7691" y="32523"/>
                  <a:pt x="10214" y="35107"/>
                </a:cubicBezTo>
                <a:cubicBezTo>
                  <a:pt x="12250" y="37204"/>
                  <a:pt x="14043" y="39788"/>
                  <a:pt x="15989" y="41885"/>
                </a:cubicBezTo>
                <a:cubicBezTo>
                  <a:pt x="19484" y="45624"/>
                  <a:pt x="23253" y="49150"/>
                  <a:pt x="27235" y="52402"/>
                </a:cubicBezTo>
                <a:cubicBezTo>
                  <a:pt x="27752" y="52858"/>
                  <a:pt x="28329" y="53253"/>
                  <a:pt x="28907" y="53618"/>
                </a:cubicBezTo>
                <a:close/>
              </a:path>
            </a:pathLst>
          </a:custGeom>
          <a:noFill/>
          <a:ln w="3810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41"/>
          <p:cNvSpPr/>
          <p:nvPr/>
        </p:nvSpPr>
        <p:spPr>
          <a:xfrm rot="-604258">
            <a:off x="3454263" y="1511888"/>
            <a:ext cx="1041720" cy="1080753"/>
          </a:xfrm>
          <a:custGeom>
            <a:avLst/>
            <a:gdLst/>
            <a:ahLst/>
            <a:cxnLst/>
            <a:rect l="l" t="t" r="r" b="b"/>
            <a:pathLst>
              <a:path w="20123" h="20877" extrusionOk="0">
                <a:moveTo>
                  <a:pt x="10964" y="0"/>
                </a:moveTo>
                <a:cubicBezTo>
                  <a:pt x="10633" y="0"/>
                  <a:pt x="10301" y="19"/>
                  <a:pt x="9970" y="57"/>
                </a:cubicBezTo>
                <a:cubicBezTo>
                  <a:pt x="7113" y="452"/>
                  <a:pt x="4620" y="2245"/>
                  <a:pt x="2918" y="4586"/>
                </a:cubicBezTo>
                <a:cubicBezTo>
                  <a:pt x="1003" y="7230"/>
                  <a:pt x="0" y="10422"/>
                  <a:pt x="122" y="13674"/>
                </a:cubicBezTo>
                <a:cubicBezTo>
                  <a:pt x="122" y="15224"/>
                  <a:pt x="487" y="16774"/>
                  <a:pt x="1247" y="18142"/>
                </a:cubicBezTo>
                <a:cubicBezTo>
                  <a:pt x="2006" y="19510"/>
                  <a:pt x="3313" y="20483"/>
                  <a:pt x="4864" y="20817"/>
                </a:cubicBezTo>
                <a:cubicBezTo>
                  <a:pt x="5114" y="20858"/>
                  <a:pt x="5364" y="20876"/>
                  <a:pt x="5614" y="20876"/>
                </a:cubicBezTo>
                <a:cubicBezTo>
                  <a:pt x="6851" y="20876"/>
                  <a:pt x="8077" y="20421"/>
                  <a:pt x="9241" y="19966"/>
                </a:cubicBezTo>
                <a:lnTo>
                  <a:pt x="14864" y="17777"/>
                </a:lnTo>
                <a:cubicBezTo>
                  <a:pt x="15806" y="17473"/>
                  <a:pt x="16657" y="17018"/>
                  <a:pt x="17417" y="16410"/>
                </a:cubicBezTo>
                <a:lnTo>
                  <a:pt x="17447" y="16410"/>
                </a:lnTo>
                <a:cubicBezTo>
                  <a:pt x="19393" y="14616"/>
                  <a:pt x="20122" y="11090"/>
                  <a:pt x="19849" y="8537"/>
                </a:cubicBezTo>
                <a:cubicBezTo>
                  <a:pt x="19575" y="5832"/>
                  <a:pt x="18238" y="3188"/>
                  <a:pt x="15988" y="1577"/>
                </a:cubicBezTo>
                <a:cubicBezTo>
                  <a:pt x="14526" y="550"/>
                  <a:pt x="12760" y="0"/>
                  <a:pt x="109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41"/>
          <p:cNvSpPr txBox="1">
            <a:spLocks noGrp="1"/>
          </p:cNvSpPr>
          <p:nvPr>
            <p:ph type="subTitle" idx="1"/>
          </p:nvPr>
        </p:nvSpPr>
        <p:spPr>
          <a:xfrm>
            <a:off x="3936150" y="3580900"/>
            <a:ext cx="1271700" cy="558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600"/>
              <a:t>results</a:t>
            </a:r>
            <a:endParaRPr sz="2600"/>
          </a:p>
        </p:txBody>
      </p:sp>
      <p:grpSp>
        <p:nvGrpSpPr>
          <p:cNvPr id="379" name="Google Shape;379;p41"/>
          <p:cNvGrpSpPr/>
          <p:nvPr/>
        </p:nvGrpSpPr>
        <p:grpSpPr>
          <a:xfrm>
            <a:off x="4020203" y="2065020"/>
            <a:ext cx="685095" cy="722145"/>
            <a:chOff x="580725" y="3617925"/>
            <a:chExt cx="299325" cy="297375"/>
          </a:xfrm>
        </p:grpSpPr>
        <p:sp>
          <p:nvSpPr>
            <p:cNvPr id="380" name="Google Shape;380;p41"/>
            <p:cNvSpPr/>
            <p:nvPr/>
          </p:nvSpPr>
          <p:spPr>
            <a:xfrm>
              <a:off x="609075" y="3662050"/>
              <a:ext cx="51225" cy="51200"/>
            </a:xfrm>
            <a:custGeom>
              <a:avLst/>
              <a:gdLst/>
              <a:ahLst/>
              <a:cxnLst/>
              <a:rect l="l" t="t" r="r" b="b"/>
              <a:pathLst>
                <a:path w="2049" h="2048" extrusionOk="0">
                  <a:moveTo>
                    <a:pt x="1041" y="0"/>
                  </a:moveTo>
                  <a:cubicBezTo>
                    <a:pt x="473" y="0"/>
                    <a:pt x="1" y="473"/>
                    <a:pt x="1" y="1040"/>
                  </a:cubicBezTo>
                  <a:cubicBezTo>
                    <a:pt x="1" y="1607"/>
                    <a:pt x="473" y="2048"/>
                    <a:pt x="1041" y="2048"/>
                  </a:cubicBezTo>
                  <a:cubicBezTo>
                    <a:pt x="1608" y="2048"/>
                    <a:pt x="2049" y="1607"/>
                    <a:pt x="2049" y="1040"/>
                  </a:cubicBezTo>
                  <a:cubicBezTo>
                    <a:pt x="2049" y="473"/>
                    <a:pt x="1608" y="0"/>
                    <a:pt x="1041"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41"/>
            <p:cNvSpPr/>
            <p:nvPr/>
          </p:nvSpPr>
          <p:spPr>
            <a:xfrm>
              <a:off x="668950" y="3617925"/>
              <a:ext cx="122875" cy="104475"/>
            </a:xfrm>
            <a:custGeom>
              <a:avLst/>
              <a:gdLst/>
              <a:ahLst/>
              <a:cxnLst/>
              <a:rect l="l" t="t" r="r" b="b"/>
              <a:pathLst>
                <a:path w="4915" h="4179" extrusionOk="0">
                  <a:moveTo>
                    <a:pt x="1040" y="1"/>
                  </a:moveTo>
                  <a:cubicBezTo>
                    <a:pt x="441" y="1"/>
                    <a:pt x="0" y="473"/>
                    <a:pt x="0" y="1072"/>
                  </a:cubicBezTo>
                  <a:lnTo>
                    <a:pt x="0" y="1797"/>
                  </a:lnTo>
                  <a:cubicBezTo>
                    <a:pt x="0" y="2364"/>
                    <a:pt x="473" y="2805"/>
                    <a:pt x="1040" y="2805"/>
                  </a:cubicBezTo>
                  <a:lnTo>
                    <a:pt x="2300" y="2805"/>
                  </a:lnTo>
                  <a:lnTo>
                    <a:pt x="3592" y="4097"/>
                  </a:lnTo>
                  <a:cubicBezTo>
                    <a:pt x="3672" y="4156"/>
                    <a:pt x="3764" y="4178"/>
                    <a:pt x="3853" y="4178"/>
                  </a:cubicBezTo>
                  <a:cubicBezTo>
                    <a:pt x="3905" y="4178"/>
                    <a:pt x="3955" y="4171"/>
                    <a:pt x="4001" y="4160"/>
                  </a:cubicBezTo>
                  <a:cubicBezTo>
                    <a:pt x="4127" y="4097"/>
                    <a:pt x="4190" y="3939"/>
                    <a:pt x="4190" y="3844"/>
                  </a:cubicBezTo>
                  <a:lnTo>
                    <a:pt x="4190" y="2742"/>
                  </a:lnTo>
                  <a:cubicBezTo>
                    <a:pt x="4600" y="2584"/>
                    <a:pt x="4915" y="2206"/>
                    <a:pt x="4915" y="1734"/>
                  </a:cubicBezTo>
                  <a:lnTo>
                    <a:pt x="4915" y="1072"/>
                  </a:lnTo>
                  <a:cubicBezTo>
                    <a:pt x="4915" y="473"/>
                    <a:pt x="4411" y="1"/>
                    <a:pt x="3875"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41"/>
            <p:cNvSpPr/>
            <p:nvPr/>
          </p:nvSpPr>
          <p:spPr>
            <a:xfrm>
              <a:off x="580725" y="3721900"/>
              <a:ext cx="141800" cy="192025"/>
            </a:xfrm>
            <a:custGeom>
              <a:avLst/>
              <a:gdLst/>
              <a:ahLst/>
              <a:cxnLst/>
              <a:rect l="l" t="t" r="r" b="b"/>
              <a:pathLst>
                <a:path w="5672" h="7681" extrusionOk="0">
                  <a:moveTo>
                    <a:pt x="3340" y="4506"/>
                  </a:moveTo>
                  <a:lnTo>
                    <a:pt x="3718" y="5577"/>
                  </a:lnTo>
                  <a:lnTo>
                    <a:pt x="1229" y="5577"/>
                  </a:lnTo>
                  <a:lnTo>
                    <a:pt x="1450" y="4600"/>
                  </a:lnTo>
                  <a:lnTo>
                    <a:pt x="1450" y="4506"/>
                  </a:lnTo>
                  <a:close/>
                  <a:moveTo>
                    <a:pt x="1450" y="1"/>
                  </a:moveTo>
                  <a:cubicBezTo>
                    <a:pt x="1135" y="1"/>
                    <a:pt x="883" y="221"/>
                    <a:pt x="788" y="505"/>
                  </a:cubicBezTo>
                  <a:lnTo>
                    <a:pt x="95" y="3624"/>
                  </a:lnTo>
                  <a:cubicBezTo>
                    <a:pt x="1" y="4096"/>
                    <a:pt x="316" y="4506"/>
                    <a:pt x="757" y="4506"/>
                  </a:cubicBezTo>
                  <a:lnTo>
                    <a:pt x="95" y="7247"/>
                  </a:lnTo>
                  <a:cubicBezTo>
                    <a:pt x="32" y="7436"/>
                    <a:pt x="158" y="7593"/>
                    <a:pt x="316" y="7656"/>
                  </a:cubicBezTo>
                  <a:cubicBezTo>
                    <a:pt x="350" y="7668"/>
                    <a:pt x="383" y="7673"/>
                    <a:pt x="415" y="7673"/>
                  </a:cubicBezTo>
                  <a:cubicBezTo>
                    <a:pt x="559" y="7673"/>
                    <a:pt x="679" y="7565"/>
                    <a:pt x="757" y="7436"/>
                  </a:cubicBezTo>
                  <a:lnTo>
                    <a:pt x="1040" y="6301"/>
                  </a:lnTo>
                  <a:lnTo>
                    <a:pt x="3939" y="6301"/>
                  </a:lnTo>
                  <a:lnTo>
                    <a:pt x="4254" y="7152"/>
                  </a:lnTo>
                  <a:cubicBezTo>
                    <a:pt x="4358" y="7492"/>
                    <a:pt x="4637" y="7680"/>
                    <a:pt x="4908" y="7680"/>
                  </a:cubicBezTo>
                  <a:cubicBezTo>
                    <a:pt x="4964" y="7680"/>
                    <a:pt x="5019" y="7672"/>
                    <a:pt x="5073" y="7656"/>
                  </a:cubicBezTo>
                  <a:cubicBezTo>
                    <a:pt x="5451" y="7593"/>
                    <a:pt x="5672" y="7184"/>
                    <a:pt x="5609" y="6837"/>
                  </a:cubicBezTo>
                  <a:lnTo>
                    <a:pt x="4569" y="3687"/>
                  </a:lnTo>
                  <a:cubicBezTo>
                    <a:pt x="4506" y="3372"/>
                    <a:pt x="4222" y="3183"/>
                    <a:pt x="3907" y="3183"/>
                  </a:cubicBezTo>
                  <a:lnTo>
                    <a:pt x="3183" y="3183"/>
                  </a:lnTo>
                  <a:cubicBezTo>
                    <a:pt x="2994" y="3183"/>
                    <a:pt x="2836" y="3025"/>
                    <a:pt x="2836" y="2836"/>
                  </a:cubicBezTo>
                  <a:cubicBezTo>
                    <a:pt x="2836" y="2615"/>
                    <a:pt x="2994" y="2458"/>
                    <a:pt x="3183" y="2458"/>
                  </a:cubicBezTo>
                  <a:lnTo>
                    <a:pt x="4222" y="2458"/>
                  </a:lnTo>
                  <a:cubicBezTo>
                    <a:pt x="4600" y="2458"/>
                    <a:pt x="4915" y="2143"/>
                    <a:pt x="4915" y="1765"/>
                  </a:cubicBezTo>
                  <a:cubicBezTo>
                    <a:pt x="4915" y="1355"/>
                    <a:pt x="4600" y="1040"/>
                    <a:pt x="4222" y="1040"/>
                  </a:cubicBezTo>
                  <a:lnTo>
                    <a:pt x="2332" y="1040"/>
                  </a:lnTo>
                  <a:lnTo>
                    <a:pt x="2080" y="379"/>
                  </a:lnTo>
                  <a:cubicBezTo>
                    <a:pt x="1985" y="158"/>
                    <a:pt x="1733" y="1"/>
                    <a:pt x="1450"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41"/>
            <p:cNvSpPr/>
            <p:nvPr/>
          </p:nvSpPr>
          <p:spPr>
            <a:xfrm>
              <a:off x="800475" y="3662050"/>
              <a:ext cx="51225" cy="51200"/>
            </a:xfrm>
            <a:custGeom>
              <a:avLst/>
              <a:gdLst/>
              <a:ahLst/>
              <a:cxnLst/>
              <a:rect l="l" t="t" r="r" b="b"/>
              <a:pathLst>
                <a:path w="2049" h="2048" extrusionOk="0">
                  <a:moveTo>
                    <a:pt x="1009" y="0"/>
                  </a:moveTo>
                  <a:cubicBezTo>
                    <a:pt x="442" y="0"/>
                    <a:pt x="1" y="473"/>
                    <a:pt x="1" y="1040"/>
                  </a:cubicBezTo>
                  <a:cubicBezTo>
                    <a:pt x="1" y="1607"/>
                    <a:pt x="442" y="2048"/>
                    <a:pt x="1009" y="2048"/>
                  </a:cubicBezTo>
                  <a:cubicBezTo>
                    <a:pt x="1576" y="2048"/>
                    <a:pt x="2048" y="1607"/>
                    <a:pt x="2048" y="1040"/>
                  </a:cubicBezTo>
                  <a:cubicBezTo>
                    <a:pt x="2048" y="473"/>
                    <a:pt x="1576" y="0"/>
                    <a:pt x="1009"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41"/>
            <p:cNvSpPr/>
            <p:nvPr/>
          </p:nvSpPr>
          <p:spPr>
            <a:xfrm>
              <a:off x="738250" y="3722700"/>
              <a:ext cx="141800" cy="192600"/>
            </a:xfrm>
            <a:custGeom>
              <a:avLst/>
              <a:gdLst/>
              <a:ahLst/>
              <a:cxnLst/>
              <a:rect l="l" t="t" r="r" b="b"/>
              <a:pathLst>
                <a:path w="5672" h="7704" extrusionOk="0">
                  <a:moveTo>
                    <a:pt x="4222" y="4474"/>
                  </a:moveTo>
                  <a:lnTo>
                    <a:pt x="4222" y="4568"/>
                  </a:lnTo>
                  <a:lnTo>
                    <a:pt x="4443" y="5545"/>
                  </a:lnTo>
                  <a:lnTo>
                    <a:pt x="1985" y="5545"/>
                  </a:lnTo>
                  <a:lnTo>
                    <a:pt x="2332" y="4474"/>
                  </a:lnTo>
                  <a:close/>
                  <a:moveTo>
                    <a:pt x="4222" y="0"/>
                  </a:moveTo>
                  <a:cubicBezTo>
                    <a:pt x="3939" y="0"/>
                    <a:pt x="3718" y="158"/>
                    <a:pt x="3592" y="378"/>
                  </a:cubicBezTo>
                  <a:lnTo>
                    <a:pt x="3340" y="1071"/>
                  </a:lnTo>
                  <a:lnTo>
                    <a:pt x="1450" y="1071"/>
                  </a:lnTo>
                  <a:cubicBezTo>
                    <a:pt x="1072" y="1071"/>
                    <a:pt x="757" y="1386"/>
                    <a:pt x="757" y="1764"/>
                  </a:cubicBezTo>
                  <a:cubicBezTo>
                    <a:pt x="757" y="2174"/>
                    <a:pt x="1072" y="2489"/>
                    <a:pt x="1450" y="2489"/>
                  </a:cubicBezTo>
                  <a:lnTo>
                    <a:pt x="2490" y="2489"/>
                  </a:lnTo>
                  <a:cubicBezTo>
                    <a:pt x="2679" y="2489"/>
                    <a:pt x="2836" y="2646"/>
                    <a:pt x="2836" y="2835"/>
                  </a:cubicBezTo>
                  <a:cubicBezTo>
                    <a:pt x="2836" y="3024"/>
                    <a:pt x="2679" y="3182"/>
                    <a:pt x="2490" y="3182"/>
                  </a:cubicBezTo>
                  <a:lnTo>
                    <a:pt x="1765" y="3182"/>
                  </a:lnTo>
                  <a:cubicBezTo>
                    <a:pt x="1450" y="3182"/>
                    <a:pt x="1198" y="3371"/>
                    <a:pt x="1103" y="3686"/>
                  </a:cubicBezTo>
                  <a:lnTo>
                    <a:pt x="95" y="6837"/>
                  </a:lnTo>
                  <a:cubicBezTo>
                    <a:pt x="1" y="7215"/>
                    <a:pt x="190" y="7593"/>
                    <a:pt x="599" y="7687"/>
                  </a:cubicBezTo>
                  <a:cubicBezTo>
                    <a:pt x="643" y="7696"/>
                    <a:pt x="690" y="7701"/>
                    <a:pt x="738" y="7701"/>
                  </a:cubicBezTo>
                  <a:cubicBezTo>
                    <a:pt x="1030" y="7701"/>
                    <a:pt x="1364" y="7531"/>
                    <a:pt x="1418" y="7152"/>
                  </a:cubicBezTo>
                  <a:lnTo>
                    <a:pt x="1733" y="6301"/>
                  </a:lnTo>
                  <a:lnTo>
                    <a:pt x="4632" y="6301"/>
                  </a:lnTo>
                  <a:lnTo>
                    <a:pt x="4915" y="7435"/>
                  </a:lnTo>
                  <a:cubicBezTo>
                    <a:pt x="4967" y="7591"/>
                    <a:pt x="5104" y="7704"/>
                    <a:pt x="5257" y="7704"/>
                  </a:cubicBezTo>
                  <a:cubicBezTo>
                    <a:pt x="5290" y="7704"/>
                    <a:pt x="5323" y="7698"/>
                    <a:pt x="5356" y="7687"/>
                  </a:cubicBezTo>
                  <a:cubicBezTo>
                    <a:pt x="5546" y="7624"/>
                    <a:pt x="5672" y="7435"/>
                    <a:pt x="5577" y="7246"/>
                  </a:cubicBezTo>
                  <a:lnTo>
                    <a:pt x="4915" y="4537"/>
                  </a:lnTo>
                  <a:cubicBezTo>
                    <a:pt x="5356" y="4474"/>
                    <a:pt x="5672" y="4064"/>
                    <a:pt x="5609" y="3623"/>
                  </a:cubicBezTo>
                  <a:lnTo>
                    <a:pt x="4884" y="504"/>
                  </a:lnTo>
                  <a:cubicBezTo>
                    <a:pt x="4821" y="189"/>
                    <a:pt x="4537" y="0"/>
                    <a:pt x="4222"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5" name="Google Shape;385;p41"/>
          <p:cNvGrpSpPr/>
          <p:nvPr/>
        </p:nvGrpSpPr>
        <p:grpSpPr>
          <a:xfrm>
            <a:off x="1519378" y="1979373"/>
            <a:ext cx="740243" cy="722149"/>
            <a:chOff x="5045500" y="842250"/>
            <a:chExt cx="503875" cy="481850"/>
          </a:xfrm>
        </p:grpSpPr>
        <p:sp>
          <p:nvSpPr>
            <p:cNvPr id="386" name="Google Shape;386;p41"/>
            <p:cNvSpPr/>
            <p:nvPr/>
          </p:nvSpPr>
          <p:spPr>
            <a:xfrm>
              <a:off x="5045500" y="842250"/>
              <a:ext cx="503875" cy="481850"/>
            </a:xfrm>
            <a:custGeom>
              <a:avLst/>
              <a:gdLst/>
              <a:ahLst/>
              <a:cxnLst/>
              <a:rect l="l" t="t" r="r" b="b"/>
              <a:pathLst>
                <a:path w="20155" h="19274" extrusionOk="0">
                  <a:moveTo>
                    <a:pt x="12103" y="1130"/>
                  </a:moveTo>
                  <a:cubicBezTo>
                    <a:pt x="13694" y="1130"/>
                    <a:pt x="15284" y="1735"/>
                    <a:pt x="16496" y="2945"/>
                  </a:cubicBezTo>
                  <a:cubicBezTo>
                    <a:pt x="18917" y="5366"/>
                    <a:pt x="18917" y="9305"/>
                    <a:pt x="16496" y="11729"/>
                  </a:cubicBezTo>
                  <a:cubicBezTo>
                    <a:pt x="15286" y="12940"/>
                    <a:pt x="13695" y="13545"/>
                    <a:pt x="12104" y="13545"/>
                  </a:cubicBezTo>
                  <a:cubicBezTo>
                    <a:pt x="10514" y="13545"/>
                    <a:pt x="8923" y="12940"/>
                    <a:pt x="7712" y="11729"/>
                  </a:cubicBezTo>
                  <a:cubicBezTo>
                    <a:pt x="5288" y="9305"/>
                    <a:pt x="5288" y="5369"/>
                    <a:pt x="7712" y="2945"/>
                  </a:cubicBezTo>
                  <a:cubicBezTo>
                    <a:pt x="8923" y="1735"/>
                    <a:pt x="10513" y="1130"/>
                    <a:pt x="12103" y="1130"/>
                  </a:cubicBezTo>
                  <a:close/>
                  <a:moveTo>
                    <a:pt x="4918" y="13726"/>
                  </a:moveTo>
                  <a:lnTo>
                    <a:pt x="5716" y="14524"/>
                  </a:lnTo>
                  <a:lnTo>
                    <a:pt x="4918" y="15322"/>
                  </a:lnTo>
                  <a:lnTo>
                    <a:pt x="4120" y="14524"/>
                  </a:lnTo>
                  <a:lnTo>
                    <a:pt x="4918" y="13726"/>
                  </a:lnTo>
                  <a:close/>
                  <a:moveTo>
                    <a:pt x="12106" y="1"/>
                  </a:moveTo>
                  <a:cubicBezTo>
                    <a:pt x="10226" y="1"/>
                    <a:pt x="8345" y="717"/>
                    <a:pt x="6914" y="2147"/>
                  </a:cubicBezTo>
                  <a:cubicBezTo>
                    <a:pt x="4725" y="4333"/>
                    <a:pt x="4240" y="7516"/>
                    <a:pt x="5315" y="10133"/>
                  </a:cubicBezTo>
                  <a:lnTo>
                    <a:pt x="4518" y="10931"/>
                  </a:lnTo>
                  <a:cubicBezTo>
                    <a:pt x="4009" y="11434"/>
                    <a:pt x="3876" y="12208"/>
                    <a:pt x="4192" y="12852"/>
                  </a:cubicBezTo>
                  <a:lnTo>
                    <a:pt x="663" y="16382"/>
                  </a:lnTo>
                  <a:cubicBezTo>
                    <a:pt x="1" y="17044"/>
                    <a:pt x="1" y="18116"/>
                    <a:pt x="663" y="18778"/>
                  </a:cubicBezTo>
                  <a:cubicBezTo>
                    <a:pt x="994" y="19108"/>
                    <a:pt x="1428" y="19273"/>
                    <a:pt x="1862" y="19273"/>
                  </a:cubicBezTo>
                  <a:cubicBezTo>
                    <a:pt x="2295" y="19273"/>
                    <a:pt x="2729" y="19108"/>
                    <a:pt x="3060" y="18778"/>
                  </a:cubicBezTo>
                  <a:lnTo>
                    <a:pt x="6586" y="15249"/>
                  </a:lnTo>
                  <a:cubicBezTo>
                    <a:pt x="6820" y="15363"/>
                    <a:pt x="7071" y="15418"/>
                    <a:pt x="7320" y="15418"/>
                  </a:cubicBezTo>
                  <a:cubicBezTo>
                    <a:pt x="7757" y="15418"/>
                    <a:pt x="8188" y="15247"/>
                    <a:pt x="8510" y="14921"/>
                  </a:cubicBezTo>
                  <a:lnTo>
                    <a:pt x="9308" y="14126"/>
                  </a:lnTo>
                  <a:cubicBezTo>
                    <a:pt x="10192" y="14489"/>
                    <a:pt x="11145" y="14675"/>
                    <a:pt x="12104" y="14675"/>
                  </a:cubicBezTo>
                  <a:cubicBezTo>
                    <a:pt x="13962" y="14675"/>
                    <a:pt x="15843" y="13979"/>
                    <a:pt x="17294" y="12527"/>
                  </a:cubicBezTo>
                  <a:cubicBezTo>
                    <a:pt x="20155" y="9666"/>
                    <a:pt x="20155" y="5008"/>
                    <a:pt x="17294" y="2147"/>
                  </a:cubicBezTo>
                  <a:cubicBezTo>
                    <a:pt x="15864" y="716"/>
                    <a:pt x="13985" y="1"/>
                    <a:pt x="12106"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387" name="Google Shape;387;p41"/>
            <p:cNvSpPr/>
            <p:nvPr/>
          </p:nvSpPr>
          <p:spPr>
            <a:xfrm>
              <a:off x="5221050" y="898625"/>
              <a:ext cx="254100" cy="254100"/>
            </a:xfrm>
            <a:custGeom>
              <a:avLst/>
              <a:gdLst/>
              <a:ahLst/>
              <a:cxnLst/>
              <a:rect l="l" t="t" r="r" b="b"/>
              <a:pathLst>
                <a:path w="10164" h="10164" extrusionOk="0">
                  <a:moveTo>
                    <a:pt x="5081" y="1"/>
                  </a:moveTo>
                  <a:cubicBezTo>
                    <a:pt x="2274" y="1"/>
                    <a:pt x="1" y="2274"/>
                    <a:pt x="1" y="5081"/>
                  </a:cubicBezTo>
                  <a:cubicBezTo>
                    <a:pt x="1" y="7887"/>
                    <a:pt x="2274" y="10164"/>
                    <a:pt x="5081" y="10164"/>
                  </a:cubicBezTo>
                  <a:cubicBezTo>
                    <a:pt x="7887" y="10164"/>
                    <a:pt x="10164" y="7887"/>
                    <a:pt x="10164" y="5081"/>
                  </a:cubicBezTo>
                  <a:cubicBezTo>
                    <a:pt x="10164" y="2274"/>
                    <a:pt x="7887" y="1"/>
                    <a:pt x="5081"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1477"/>
        <p:cNvGrpSpPr/>
        <p:nvPr/>
      </p:nvGrpSpPr>
      <p:grpSpPr>
        <a:xfrm>
          <a:off x="0" y="0"/>
          <a:ext cx="0" cy="0"/>
          <a:chOff x="0" y="0"/>
          <a:chExt cx="0" cy="0"/>
        </a:xfrm>
      </p:grpSpPr>
      <p:sp>
        <p:nvSpPr>
          <p:cNvPr id="1478" name="Google Shape;1478;p95"/>
          <p:cNvSpPr/>
          <p:nvPr/>
        </p:nvSpPr>
        <p:spPr>
          <a:xfrm rot="5078545">
            <a:off x="2456714" y="633454"/>
            <a:ext cx="4230578" cy="4136254"/>
          </a:xfrm>
          <a:custGeom>
            <a:avLst/>
            <a:gdLst/>
            <a:ahLst/>
            <a:cxnLst/>
            <a:rect l="l" t="t" r="r" b="b"/>
            <a:pathLst>
              <a:path w="20123" h="20877" extrusionOk="0">
                <a:moveTo>
                  <a:pt x="10964" y="0"/>
                </a:moveTo>
                <a:cubicBezTo>
                  <a:pt x="10633" y="0"/>
                  <a:pt x="10301" y="19"/>
                  <a:pt x="9970" y="57"/>
                </a:cubicBezTo>
                <a:cubicBezTo>
                  <a:pt x="7113" y="452"/>
                  <a:pt x="4620" y="2245"/>
                  <a:pt x="2918" y="4586"/>
                </a:cubicBezTo>
                <a:cubicBezTo>
                  <a:pt x="1003" y="7230"/>
                  <a:pt x="0" y="10422"/>
                  <a:pt x="122" y="13674"/>
                </a:cubicBezTo>
                <a:cubicBezTo>
                  <a:pt x="122" y="15224"/>
                  <a:pt x="487" y="16774"/>
                  <a:pt x="1247" y="18142"/>
                </a:cubicBezTo>
                <a:cubicBezTo>
                  <a:pt x="2006" y="19510"/>
                  <a:pt x="3313" y="20483"/>
                  <a:pt x="4864" y="20817"/>
                </a:cubicBezTo>
                <a:cubicBezTo>
                  <a:pt x="5114" y="20858"/>
                  <a:pt x="5364" y="20876"/>
                  <a:pt x="5614" y="20876"/>
                </a:cubicBezTo>
                <a:cubicBezTo>
                  <a:pt x="6851" y="20876"/>
                  <a:pt x="8077" y="20421"/>
                  <a:pt x="9241" y="19966"/>
                </a:cubicBezTo>
                <a:lnTo>
                  <a:pt x="14864" y="17777"/>
                </a:lnTo>
                <a:cubicBezTo>
                  <a:pt x="15806" y="17473"/>
                  <a:pt x="16657" y="17018"/>
                  <a:pt x="17417" y="16410"/>
                </a:cubicBezTo>
                <a:lnTo>
                  <a:pt x="17447" y="16410"/>
                </a:lnTo>
                <a:cubicBezTo>
                  <a:pt x="19393" y="14616"/>
                  <a:pt x="20122" y="11090"/>
                  <a:pt x="19849" y="8537"/>
                </a:cubicBezTo>
                <a:cubicBezTo>
                  <a:pt x="19575" y="5832"/>
                  <a:pt x="18238" y="3188"/>
                  <a:pt x="15988" y="1577"/>
                </a:cubicBezTo>
                <a:cubicBezTo>
                  <a:pt x="14526" y="550"/>
                  <a:pt x="12760" y="0"/>
                  <a:pt x="109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95"/>
          <p:cNvSpPr txBox="1"/>
          <p:nvPr/>
        </p:nvSpPr>
        <p:spPr>
          <a:xfrm>
            <a:off x="2667138" y="1239588"/>
            <a:ext cx="3365100" cy="26643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0"/>
              </a:spcAft>
              <a:buNone/>
            </a:pPr>
            <a:r>
              <a:rPr lang="en" sz="2000" b="1">
                <a:solidFill>
                  <a:schemeClr val="accent2"/>
                </a:solidFill>
                <a:latin typeface="Sarabun"/>
                <a:ea typeface="Sarabun"/>
                <a:cs typeface="Sarabun"/>
                <a:sym typeface="Sarabun"/>
              </a:rPr>
              <a:t>“How do you find that line of creating a product that people want that is sustainable and ethical and knowing that it will be priced higher, and also respect the rest of the market?”</a:t>
            </a:r>
            <a:endParaRPr sz="2000" b="1">
              <a:solidFill>
                <a:schemeClr val="accent2"/>
              </a:solidFill>
              <a:latin typeface="Sarabun"/>
              <a:ea typeface="Sarabun"/>
              <a:cs typeface="Sarabun"/>
              <a:sym typeface="Sarabun"/>
            </a:endParaRPr>
          </a:p>
          <a:p>
            <a:pPr marL="0" lvl="0" indent="0" algn="r" rtl="0">
              <a:lnSpc>
                <a:spcPct val="115000"/>
              </a:lnSpc>
              <a:spcBef>
                <a:spcPts val="0"/>
              </a:spcBef>
              <a:spcAft>
                <a:spcPts val="0"/>
              </a:spcAft>
              <a:buNone/>
            </a:pPr>
            <a:endParaRPr sz="2800" b="1">
              <a:solidFill>
                <a:schemeClr val="accent2"/>
              </a:solidFill>
              <a:latin typeface="Sarabun"/>
              <a:ea typeface="Sarabun"/>
              <a:cs typeface="Sarabun"/>
              <a:sym typeface="Sarabun"/>
            </a:endParaRPr>
          </a:p>
          <a:p>
            <a:pPr marL="0" lvl="0" indent="0" algn="r" rtl="0">
              <a:lnSpc>
                <a:spcPct val="115000"/>
              </a:lnSpc>
              <a:spcBef>
                <a:spcPts val="0"/>
              </a:spcBef>
              <a:spcAft>
                <a:spcPts val="0"/>
              </a:spcAft>
              <a:buNone/>
            </a:pPr>
            <a:endParaRPr sz="2800" b="1">
              <a:solidFill>
                <a:schemeClr val="accent2"/>
              </a:solidFill>
              <a:latin typeface="Sarabun"/>
              <a:ea typeface="Sarabun"/>
              <a:cs typeface="Sarabun"/>
              <a:sym typeface="Sarabun"/>
            </a:endParaRPr>
          </a:p>
          <a:p>
            <a:pPr marL="0" lvl="0" indent="0" algn="l" rtl="0">
              <a:lnSpc>
                <a:spcPct val="115000"/>
              </a:lnSpc>
              <a:spcBef>
                <a:spcPts val="0"/>
              </a:spcBef>
              <a:spcAft>
                <a:spcPts val="0"/>
              </a:spcAft>
              <a:buNone/>
            </a:pPr>
            <a:endParaRPr sz="2800" b="1">
              <a:solidFill>
                <a:schemeClr val="accent6"/>
              </a:solidFill>
              <a:latin typeface="Sarabun"/>
              <a:ea typeface="Sarabun"/>
              <a:cs typeface="Sarabun"/>
              <a:sym typeface="Sarabun"/>
            </a:endParaRPr>
          </a:p>
        </p:txBody>
      </p:sp>
      <p:sp>
        <p:nvSpPr>
          <p:cNvPr id="1480" name="Google Shape;1480;p95"/>
          <p:cNvSpPr/>
          <p:nvPr/>
        </p:nvSpPr>
        <p:spPr>
          <a:xfrm rot="9319280">
            <a:off x="7243792" y="3896407"/>
            <a:ext cx="2907690" cy="1402782"/>
          </a:xfrm>
          <a:custGeom>
            <a:avLst/>
            <a:gdLst/>
            <a:ahLst/>
            <a:cxnLst/>
            <a:rect l="l" t="t" r="r" b="b"/>
            <a:pathLst>
              <a:path w="53306" h="27416" extrusionOk="0">
                <a:moveTo>
                  <a:pt x="6939" y="0"/>
                </a:moveTo>
                <a:cubicBezTo>
                  <a:pt x="5238" y="2102"/>
                  <a:pt x="3837" y="4370"/>
                  <a:pt x="2669" y="6805"/>
                </a:cubicBezTo>
                <a:cubicBezTo>
                  <a:pt x="601" y="11408"/>
                  <a:pt x="1" y="16879"/>
                  <a:pt x="2269" y="21382"/>
                </a:cubicBezTo>
                <a:cubicBezTo>
                  <a:pt x="4050" y="24893"/>
                  <a:pt x="7910" y="27416"/>
                  <a:pt x="11747" y="27416"/>
                </a:cubicBezTo>
                <a:cubicBezTo>
                  <a:pt x="12796" y="27416"/>
                  <a:pt x="13842" y="27227"/>
                  <a:pt x="14845" y="26819"/>
                </a:cubicBezTo>
                <a:cubicBezTo>
                  <a:pt x="17580" y="25719"/>
                  <a:pt x="19548" y="23250"/>
                  <a:pt x="21883" y="21415"/>
                </a:cubicBezTo>
                <a:cubicBezTo>
                  <a:pt x="24984" y="19028"/>
                  <a:pt x="28739" y="17769"/>
                  <a:pt x="32592" y="17769"/>
                </a:cubicBezTo>
                <a:cubicBezTo>
                  <a:pt x="33423" y="17769"/>
                  <a:pt x="34258" y="17828"/>
                  <a:pt x="35092" y="17946"/>
                </a:cubicBezTo>
                <a:cubicBezTo>
                  <a:pt x="37952" y="18355"/>
                  <a:pt x="40870" y="19486"/>
                  <a:pt x="43712" y="19486"/>
                </a:cubicBezTo>
                <a:cubicBezTo>
                  <a:pt x="44583" y="19486"/>
                  <a:pt x="45447" y="19380"/>
                  <a:pt x="46300" y="19114"/>
                </a:cubicBezTo>
                <a:cubicBezTo>
                  <a:pt x="49636" y="18080"/>
                  <a:pt x="51838" y="14744"/>
                  <a:pt x="52538" y="11342"/>
                </a:cubicBezTo>
                <a:cubicBezTo>
                  <a:pt x="53305" y="7405"/>
                  <a:pt x="52505" y="3336"/>
                  <a:pt x="502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95"/>
          <p:cNvSpPr/>
          <p:nvPr/>
        </p:nvSpPr>
        <p:spPr>
          <a:xfrm>
            <a:off x="8002700" y="268731"/>
            <a:ext cx="844367" cy="631716"/>
          </a:xfrm>
          <a:custGeom>
            <a:avLst/>
            <a:gdLst/>
            <a:ahLst/>
            <a:cxnLst/>
            <a:rect l="l" t="t" r="r" b="b"/>
            <a:pathLst>
              <a:path w="33025" h="38038" extrusionOk="0">
                <a:moveTo>
                  <a:pt x="11331" y="1"/>
                </a:moveTo>
                <a:cubicBezTo>
                  <a:pt x="9094" y="1"/>
                  <a:pt x="6880" y="807"/>
                  <a:pt x="5138" y="2662"/>
                </a:cubicBezTo>
                <a:cubicBezTo>
                  <a:pt x="267" y="7866"/>
                  <a:pt x="1" y="19340"/>
                  <a:pt x="2602" y="25411"/>
                </a:cubicBezTo>
                <a:cubicBezTo>
                  <a:pt x="5538" y="32016"/>
                  <a:pt x="11609" y="36686"/>
                  <a:pt x="18714" y="37854"/>
                </a:cubicBezTo>
                <a:cubicBezTo>
                  <a:pt x="19549" y="37973"/>
                  <a:pt x="20402" y="38037"/>
                  <a:pt x="21255" y="38037"/>
                </a:cubicBezTo>
                <a:cubicBezTo>
                  <a:pt x="24219" y="38037"/>
                  <a:pt x="27179" y="37261"/>
                  <a:pt x="29355" y="35319"/>
                </a:cubicBezTo>
                <a:cubicBezTo>
                  <a:pt x="32157" y="32783"/>
                  <a:pt x="33024" y="28047"/>
                  <a:pt x="30556" y="25211"/>
                </a:cubicBezTo>
                <a:cubicBezTo>
                  <a:pt x="28187" y="22509"/>
                  <a:pt x="23651" y="22176"/>
                  <a:pt x="21883" y="19074"/>
                </a:cubicBezTo>
                <a:cubicBezTo>
                  <a:pt x="20282" y="16272"/>
                  <a:pt x="21783" y="12769"/>
                  <a:pt x="21683" y="9533"/>
                </a:cubicBezTo>
                <a:cubicBezTo>
                  <a:pt x="21544" y="4103"/>
                  <a:pt x="16378" y="1"/>
                  <a:pt x="11331" y="1"/>
                </a:cubicBezTo>
                <a:close/>
              </a:path>
            </a:pathLst>
          </a:custGeom>
          <a:solidFill>
            <a:srgbClr val="FF5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95"/>
          <p:cNvSpPr/>
          <p:nvPr/>
        </p:nvSpPr>
        <p:spPr>
          <a:xfrm>
            <a:off x="8281076" y="87225"/>
            <a:ext cx="718127" cy="994623"/>
          </a:xfrm>
          <a:custGeom>
            <a:avLst/>
            <a:gdLst/>
            <a:ahLst/>
            <a:cxnLst/>
            <a:rect l="l" t="t" r="r" b="b"/>
            <a:pathLst>
              <a:path w="42008" h="48032" extrusionOk="0">
                <a:moveTo>
                  <a:pt x="10404" y="0"/>
                </a:moveTo>
                <a:cubicBezTo>
                  <a:pt x="8409" y="0"/>
                  <a:pt x="6434" y="413"/>
                  <a:pt x="4469" y="1344"/>
                </a:cubicBezTo>
                <a:cubicBezTo>
                  <a:pt x="1855" y="2560"/>
                  <a:pt x="700" y="4657"/>
                  <a:pt x="335" y="7332"/>
                </a:cubicBezTo>
                <a:cubicBezTo>
                  <a:pt x="1" y="9824"/>
                  <a:pt x="761" y="12073"/>
                  <a:pt x="1855" y="14262"/>
                </a:cubicBezTo>
                <a:cubicBezTo>
                  <a:pt x="3283" y="17119"/>
                  <a:pt x="5381" y="19490"/>
                  <a:pt x="7721" y="21648"/>
                </a:cubicBezTo>
                <a:cubicBezTo>
                  <a:pt x="8572" y="22438"/>
                  <a:pt x="8815" y="23198"/>
                  <a:pt x="8420" y="24353"/>
                </a:cubicBezTo>
                <a:cubicBezTo>
                  <a:pt x="7326" y="27636"/>
                  <a:pt x="6171" y="30949"/>
                  <a:pt x="5685" y="34414"/>
                </a:cubicBezTo>
                <a:cubicBezTo>
                  <a:pt x="5442" y="36086"/>
                  <a:pt x="5472" y="37818"/>
                  <a:pt x="5776" y="39490"/>
                </a:cubicBezTo>
                <a:cubicBezTo>
                  <a:pt x="6323" y="42165"/>
                  <a:pt x="7964" y="44019"/>
                  <a:pt x="10335" y="45265"/>
                </a:cubicBezTo>
                <a:cubicBezTo>
                  <a:pt x="14074" y="47241"/>
                  <a:pt x="18117" y="47910"/>
                  <a:pt x="23071" y="48031"/>
                </a:cubicBezTo>
                <a:cubicBezTo>
                  <a:pt x="24287" y="47879"/>
                  <a:pt x="26293" y="47727"/>
                  <a:pt x="28238" y="47363"/>
                </a:cubicBezTo>
                <a:cubicBezTo>
                  <a:pt x="33862" y="46451"/>
                  <a:pt x="37935" y="43472"/>
                  <a:pt x="40245" y="38183"/>
                </a:cubicBezTo>
                <a:cubicBezTo>
                  <a:pt x="42008" y="34201"/>
                  <a:pt x="41825" y="30432"/>
                  <a:pt x="39333" y="26815"/>
                </a:cubicBezTo>
                <a:cubicBezTo>
                  <a:pt x="38786" y="25995"/>
                  <a:pt x="38208" y="25174"/>
                  <a:pt x="37600" y="24414"/>
                </a:cubicBezTo>
                <a:cubicBezTo>
                  <a:pt x="37266" y="23988"/>
                  <a:pt x="37144" y="23411"/>
                  <a:pt x="37266" y="22833"/>
                </a:cubicBezTo>
                <a:cubicBezTo>
                  <a:pt x="37448" y="21922"/>
                  <a:pt x="37539" y="20979"/>
                  <a:pt x="37479" y="20037"/>
                </a:cubicBezTo>
                <a:cubicBezTo>
                  <a:pt x="37114" y="17058"/>
                  <a:pt x="35776" y="14232"/>
                  <a:pt x="33679" y="12073"/>
                </a:cubicBezTo>
                <a:cubicBezTo>
                  <a:pt x="28633" y="6602"/>
                  <a:pt x="22159" y="2651"/>
                  <a:pt x="15016" y="675"/>
                </a:cubicBezTo>
                <a:cubicBezTo>
                  <a:pt x="13463" y="241"/>
                  <a:pt x="11928" y="0"/>
                  <a:pt x="104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83" name="Google Shape;1483;p95"/>
          <p:cNvGrpSpPr/>
          <p:nvPr/>
        </p:nvGrpSpPr>
        <p:grpSpPr>
          <a:xfrm>
            <a:off x="8250460" y="402502"/>
            <a:ext cx="405000" cy="364468"/>
            <a:chOff x="1310075" y="3980250"/>
            <a:chExt cx="297750" cy="297525"/>
          </a:xfrm>
        </p:grpSpPr>
        <p:sp>
          <p:nvSpPr>
            <p:cNvPr id="1484" name="Google Shape;1484;p95"/>
            <p:cNvSpPr/>
            <p:nvPr/>
          </p:nvSpPr>
          <p:spPr>
            <a:xfrm>
              <a:off x="1310075" y="3980250"/>
              <a:ext cx="297750" cy="297525"/>
            </a:xfrm>
            <a:custGeom>
              <a:avLst/>
              <a:gdLst/>
              <a:ahLst/>
              <a:cxnLst/>
              <a:rect l="l" t="t" r="r" b="b"/>
              <a:pathLst>
                <a:path w="11910" h="11901" extrusionOk="0">
                  <a:moveTo>
                    <a:pt x="3844" y="4946"/>
                  </a:moveTo>
                  <a:cubicBezTo>
                    <a:pt x="4033" y="4946"/>
                    <a:pt x="4190" y="5104"/>
                    <a:pt x="4190" y="5293"/>
                  </a:cubicBezTo>
                  <a:lnTo>
                    <a:pt x="4190" y="6679"/>
                  </a:lnTo>
                  <a:cubicBezTo>
                    <a:pt x="4190" y="6868"/>
                    <a:pt x="4033" y="7026"/>
                    <a:pt x="3844" y="7026"/>
                  </a:cubicBezTo>
                  <a:lnTo>
                    <a:pt x="2458" y="7026"/>
                  </a:lnTo>
                  <a:cubicBezTo>
                    <a:pt x="2269" y="7026"/>
                    <a:pt x="2111" y="6868"/>
                    <a:pt x="2111" y="6679"/>
                  </a:cubicBezTo>
                  <a:lnTo>
                    <a:pt x="2111" y="5293"/>
                  </a:lnTo>
                  <a:cubicBezTo>
                    <a:pt x="2111" y="5104"/>
                    <a:pt x="2269" y="4946"/>
                    <a:pt x="2458" y="4946"/>
                  </a:cubicBezTo>
                  <a:close/>
                  <a:moveTo>
                    <a:pt x="6616" y="3560"/>
                  </a:moveTo>
                  <a:cubicBezTo>
                    <a:pt x="6837" y="3560"/>
                    <a:pt x="6994" y="3718"/>
                    <a:pt x="6994" y="3907"/>
                  </a:cubicBezTo>
                  <a:lnTo>
                    <a:pt x="6994" y="6679"/>
                  </a:lnTo>
                  <a:cubicBezTo>
                    <a:pt x="6994" y="6868"/>
                    <a:pt x="6837" y="7026"/>
                    <a:pt x="6616" y="7026"/>
                  </a:cubicBezTo>
                  <a:lnTo>
                    <a:pt x="5262" y="7026"/>
                  </a:lnTo>
                  <a:cubicBezTo>
                    <a:pt x="5041" y="7026"/>
                    <a:pt x="4884" y="6868"/>
                    <a:pt x="4884" y="6679"/>
                  </a:cubicBezTo>
                  <a:lnTo>
                    <a:pt x="4884" y="3907"/>
                  </a:lnTo>
                  <a:cubicBezTo>
                    <a:pt x="4884" y="3718"/>
                    <a:pt x="5041" y="3560"/>
                    <a:pt x="5262" y="3560"/>
                  </a:cubicBezTo>
                  <a:close/>
                  <a:moveTo>
                    <a:pt x="9389" y="2174"/>
                  </a:moveTo>
                  <a:cubicBezTo>
                    <a:pt x="9578" y="2174"/>
                    <a:pt x="9735" y="2331"/>
                    <a:pt x="9735" y="2520"/>
                  </a:cubicBezTo>
                  <a:lnTo>
                    <a:pt x="9735" y="6679"/>
                  </a:lnTo>
                  <a:cubicBezTo>
                    <a:pt x="9735" y="6868"/>
                    <a:pt x="9578" y="7026"/>
                    <a:pt x="9389" y="7026"/>
                  </a:cubicBezTo>
                  <a:lnTo>
                    <a:pt x="8003" y="7026"/>
                  </a:lnTo>
                  <a:cubicBezTo>
                    <a:pt x="7813" y="7026"/>
                    <a:pt x="7656" y="6868"/>
                    <a:pt x="7656" y="6679"/>
                  </a:cubicBezTo>
                  <a:lnTo>
                    <a:pt x="7656" y="2520"/>
                  </a:lnTo>
                  <a:cubicBezTo>
                    <a:pt x="7656" y="2331"/>
                    <a:pt x="7813" y="2174"/>
                    <a:pt x="8003" y="2174"/>
                  </a:cubicBezTo>
                  <a:close/>
                  <a:moveTo>
                    <a:pt x="5577" y="8412"/>
                  </a:moveTo>
                  <a:lnTo>
                    <a:pt x="5577" y="9105"/>
                  </a:lnTo>
                  <a:lnTo>
                    <a:pt x="5167" y="9105"/>
                  </a:lnTo>
                  <a:lnTo>
                    <a:pt x="5451" y="8412"/>
                  </a:lnTo>
                  <a:close/>
                  <a:moveTo>
                    <a:pt x="6396" y="8412"/>
                  </a:moveTo>
                  <a:lnTo>
                    <a:pt x="6679" y="9105"/>
                  </a:lnTo>
                  <a:lnTo>
                    <a:pt x="6270" y="9105"/>
                  </a:lnTo>
                  <a:lnTo>
                    <a:pt x="6270" y="8412"/>
                  </a:lnTo>
                  <a:close/>
                  <a:moveTo>
                    <a:pt x="5955" y="0"/>
                  </a:moveTo>
                  <a:cubicBezTo>
                    <a:pt x="5766" y="0"/>
                    <a:pt x="5608" y="158"/>
                    <a:pt x="5608" y="378"/>
                  </a:cubicBezTo>
                  <a:lnTo>
                    <a:pt x="5608" y="725"/>
                  </a:lnTo>
                  <a:lnTo>
                    <a:pt x="347" y="725"/>
                  </a:lnTo>
                  <a:cubicBezTo>
                    <a:pt x="158" y="725"/>
                    <a:pt x="0" y="882"/>
                    <a:pt x="0" y="1071"/>
                  </a:cubicBezTo>
                  <a:cubicBezTo>
                    <a:pt x="0" y="1260"/>
                    <a:pt x="158" y="1418"/>
                    <a:pt x="347" y="1418"/>
                  </a:cubicBezTo>
                  <a:lnTo>
                    <a:pt x="725" y="1418"/>
                  </a:lnTo>
                  <a:lnTo>
                    <a:pt x="725" y="7719"/>
                  </a:lnTo>
                  <a:lnTo>
                    <a:pt x="378" y="7719"/>
                  </a:lnTo>
                  <a:cubicBezTo>
                    <a:pt x="158" y="7719"/>
                    <a:pt x="0" y="7876"/>
                    <a:pt x="0" y="8097"/>
                  </a:cubicBezTo>
                  <a:cubicBezTo>
                    <a:pt x="0" y="8286"/>
                    <a:pt x="158" y="8443"/>
                    <a:pt x="378" y="8443"/>
                  </a:cubicBezTo>
                  <a:lnTo>
                    <a:pt x="4726" y="8443"/>
                  </a:lnTo>
                  <a:lnTo>
                    <a:pt x="3560" y="11436"/>
                  </a:lnTo>
                  <a:cubicBezTo>
                    <a:pt x="3466" y="11625"/>
                    <a:pt x="3560" y="11814"/>
                    <a:pt x="3749" y="11877"/>
                  </a:cubicBezTo>
                  <a:cubicBezTo>
                    <a:pt x="3788" y="11893"/>
                    <a:pt x="3831" y="11901"/>
                    <a:pt x="3876" y="11901"/>
                  </a:cubicBezTo>
                  <a:cubicBezTo>
                    <a:pt x="4016" y="11901"/>
                    <a:pt x="4167" y="11824"/>
                    <a:pt x="4190" y="11657"/>
                  </a:cubicBezTo>
                  <a:lnTo>
                    <a:pt x="4947" y="9830"/>
                  </a:lnTo>
                  <a:lnTo>
                    <a:pt x="5608" y="9830"/>
                  </a:lnTo>
                  <a:lnTo>
                    <a:pt x="5608" y="10838"/>
                  </a:lnTo>
                  <a:cubicBezTo>
                    <a:pt x="5608" y="11027"/>
                    <a:pt x="5766" y="11184"/>
                    <a:pt x="5955" y="11184"/>
                  </a:cubicBezTo>
                  <a:cubicBezTo>
                    <a:pt x="6144" y="11184"/>
                    <a:pt x="6301" y="11027"/>
                    <a:pt x="6301" y="10838"/>
                  </a:cubicBezTo>
                  <a:lnTo>
                    <a:pt x="6301" y="9830"/>
                  </a:lnTo>
                  <a:lnTo>
                    <a:pt x="6994" y="9830"/>
                  </a:lnTo>
                  <a:lnTo>
                    <a:pt x="7719" y="11657"/>
                  </a:lnTo>
                  <a:cubicBezTo>
                    <a:pt x="7791" y="11824"/>
                    <a:pt x="7916" y="11901"/>
                    <a:pt x="8042" y="11901"/>
                  </a:cubicBezTo>
                  <a:cubicBezTo>
                    <a:pt x="8082" y="11901"/>
                    <a:pt x="8122" y="11893"/>
                    <a:pt x="8160" y="11877"/>
                  </a:cubicBezTo>
                  <a:cubicBezTo>
                    <a:pt x="8349" y="11783"/>
                    <a:pt x="8444" y="11594"/>
                    <a:pt x="8349" y="11436"/>
                  </a:cubicBezTo>
                  <a:lnTo>
                    <a:pt x="7183" y="8443"/>
                  </a:lnTo>
                  <a:lnTo>
                    <a:pt x="11531" y="8443"/>
                  </a:lnTo>
                  <a:cubicBezTo>
                    <a:pt x="11752" y="8443"/>
                    <a:pt x="11909" y="8286"/>
                    <a:pt x="11909" y="8097"/>
                  </a:cubicBezTo>
                  <a:cubicBezTo>
                    <a:pt x="11909" y="7876"/>
                    <a:pt x="11752" y="7719"/>
                    <a:pt x="11531" y="7719"/>
                  </a:cubicBezTo>
                  <a:lnTo>
                    <a:pt x="11185" y="7719"/>
                  </a:lnTo>
                  <a:lnTo>
                    <a:pt x="11185" y="1418"/>
                  </a:lnTo>
                  <a:lnTo>
                    <a:pt x="11531" y="1418"/>
                  </a:lnTo>
                  <a:cubicBezTo>
                    <a:pt x="11752" y="1418"/>
                    <a:pt x="11909" y="1260"/>
                    <a:pt x="11909" y="1071"/>
                  </a:cubicBezTo>
                  <a:cubicBezTo>
                    <a:pt x="11909" y="882"/>
                    <a:pt x="11752" y="725"/>
                    <a:pt x="11531" y="725"/>
                  </a:cubicBezTo>
                  <a:lnTo>
                    <a:pt x="6301" y="725"/>
                  </a:lnTo>
                  <a:lnTo>
                    <a:pt x="6301" y="378"/>
                  </a:lnTo>
                  <a:cubicBezTo>
                    <a:pt x="6301" y="158"/>
                    <a:pt x="6144" y="0"/>
                    <a:pt x="5955"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95"/>
            <p:cNvSpPr/>
            <p:nvPr/>
          </p:nvSpPr>
          <p:spPr>
            <a:xfrm>
              <a:off x="1449475" y="4086575"/>
              <a:ext cx="17350" cy="52000"/>
            </a:xfrm>
            <a:custGeom>
              <a:avLst/>
              <a:gdLst/>
              <a:ahLst/>
              <a:cxnLst/>
              <a:rect l="l" t="t" r="r" b="b"/>
              <a:pathLst>
                <a:path w="694" h="2080" extrusionOk="0">
                  <a:moveTo>
                    <a:pt x="1" y="0"/>
                  </a:moveTo>
                  <a:lnTo>
                    <a:pt x="1" y="2080"/>
                  </a:lnTo>
                  <a:lnTo>
                    <a:pt x="694" y="2080"/>
                  </a:lnTo>
                  <a:lnTo>
                    <a:pt x="694"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95"/>
            <p:cNvSpPr/>
            <p:nvPr/>
          </p:nvSpPr>
          <p:spPr>
            <a:xfrm>
              <a:off x="1380175" y="4121225"/>
              <a:ext cx="17350" cy="17350"/>
            </a:xfrm>
            <a:custGeom>
              <a:avLst/>
              <a:gdLst/>
              <a:ahLst/>
              <a:cxnLst/>
              <a:rect l="l" t="t" r="r" b="b"/>
              <a:pathLst>
                <a:path w="694" h="694" extrusionOk="0">
                  <a:moveTo>
                    <a:pt x="0" y="0"/>
                  </a:moveTo>
                  <a:lnTo>
                    <a:pt x="0" y="694"/>
                  </a:lnTo>
                  <a:lnTo>
                    <a:pt x="693" y="694"/>
                  </a:lnTo>
                  <a:lnTo>
                    <a:pt x="693"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95"/>
            <p:cNvSpPr/>
            <p:nvPr/>
          </p:nvSpPr>
          <p:spPr>
            <a:xfrm>
              <a:off x="1518800" y="4051925"/>
              <a:ext cx="18125" cy="86650"/>
            </a:xfrm>
            <a:custGeom>
              <a:avLst/>
              <a:gdLst/>
              <a:ahLst/>
              <a:cxnLst/>
              <a:rect l="l" t="t" r="r" b="b"/>
              <a:pathLst>
                <a:path w="725" h="3466" extrusionOk="0">
                  <a:moveTo>
                    <a:pt x="0" y="0"/>
                  </a:moveTo>
                  <a:lnTo>
                    <a:pt x="0" y="3466"/>
                  </a:lnTo>
                  <a:lnTo>
                    <a:pt x="725" y="3466"/>
                  </a:lnTo>
                  <a:lnTo>
                    <a:pt x="725"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1491"/>
        <p:cNvGrpSpPr/>
        <p:nvPr/>
      </p:nvGrpSpPr>
      <p:grpSpPr>
        <a:xfrm>
          <a:off x="0" y="0"/>
          <a:ext cx="0" cy="0"/>
          <a:chOff x="0" y="0"/>
          <a:chExt cx="0" cy="0"/>
        </a:xfrm>
      </p:grpSpPr>
      <p:sp>
        <p:nvSpPr>
          <p:cNvPr id="1492" name="Google Shape;1492;p96"/>
          <p:cNvSpPr txBox="1">
            <a:spLocks noGrp="1"/>
          </p:cNvSpPr>
          <p:nvPr>
            <p:ph type="ctrTitle" idx="21"/>
          </p:nvPr>
        </p:nvSpPr>
        <p:spPr>
          <a:xfrm>
            <a:off x="746000" y="2106438"/>
            <a:ext cx="4131900" cy="1127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000">
                <a:solidFill>
                  <a:srgbClr val="000000"/>
                </a:solidFill>
                <a:latin typeface="Sarabun"/>
                <a:ea typeface="Sarabun"/>
                <a:cs typeface="Sarabun"/>
                <a:sym typeface="Sarabun"/>
              </a:rPr>
              <a:t>Sustainable businesses struggle with competition</a:t>
            </a:r>
            <a:endParaRPr sz="2000">
              <a:latin typeface="Sarabun"/>
              <a:ea typeface="Sarabun"/>
              <a:cs typeface="Sarabun"/>
              <a:sym typeface="Sarabun"/>
            </a:endParaRPr>
          </a:p>
        </p:txBody>
      </p:sp>
      <p:sp>
        <p:nvSpPr>
          <p:cNvPr id="1493" name="Google Shape;1493;p96"/>
          <p:cNvSpPr txBox="1"/>
          <p:nvPr/>
        </p:nvSpPr>
        <p:spPr>
          <a:xfrm>
            <a:off x="746000" y="1779938"/>
            <a:ext cx="1097100" cy="49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a:solidFill>
                  <a:schemeClr val="dk1"/>
                </a:solidFill>
                <a:latin typeface="Pacifico"/>
                <a:ea typeface="Pacifico"/>
                <a:cs typeface="Pacifico"/>
                <a:sym typeface="Pacifico"/>
              </a:rPr>
              <a:t>Insight: </a:t>
            </a:r>
            <a:endParaRPr/>
          </a:p>
        </p:txBody>
      </p:sp>
      <p:sp>
        <p:nvSpPr>
          <p:cNvPr id="1494" name="Google Shape;1494;p96"/>
          <p:cNvSpPr/>
          <p:nvPr/>
        </p:nvSpPr>
        <p:spPr>
          <a:xfrm rot="9319280">
            <a:off x="7243792" y="3896407"/>
            <a:ext cx="2907690" cy="1402782"/>
          </a:xfrm>
          <a:custGeom>
            <a:avLst/>
            <a:gdLst/>
            <a:ahLst/>
            <a:cxnLst/>
            <a:rect l="l" t="t" r="r" b="b"/>
            <a:pathLst>
              <a:path w="53306" h="27416" extrusionOk="0">
                <a:moveTo>
                  <a:pt x="6939" y="0"/>
                </a:moveTo>
                <a:cubicBezTo>
                  <a:pt x="5238" y="2102"/>
                  <a:pt x="3837" y="4370"/>
                  <a:pt x="2669" y="6805"/>
                </a:cubicBezTo>
                <a:cubicBezTo>
                  <a:pt x="601" y="11408"/>
                  <a:pt x="1" y="16879"/>
                  <a:pt x="2269" y="21382"/>
                </a:cubicBezTo>
                <a:cubicBezTo>
                  <a:pt x="4050" y="24893"/>
                  <a:pt x="7910" y="27416"/>
                  <a:pt x="11747" y="27416"/>
                </a:cubicBezTo>
                <a:cubicBezTo>
                  <a:pt x="12796" y="27416"/>
                  <a:pt x="13842" y="27227"/>
                  <a:pt x="14845" y="26819"/>
                </a:cubicBezTo>
                <a:cubicBezTo>
                  <a:pt x="17580" y="25719"/>
                  <a:pt x="19548" y="23250"/>
                  <a:pt x="21883" y="21415"/>
                </a:cubicBezTo>
                <a:cubicBezTo>
                  <a:pt x="24984" y="19028"/>
                  <a:pt x="28739" y="17769"/>
                  <a:pt x="32592" y="17769"/>
                </a:cubicBezTo>
                <a:cubicBezTo>
                  <a:pt x="33423" y="17769"/>
                  <a:pt x="34258" y="17828"/>
                  <a:pt x="35092" y="17946"/>
                </a:cubicBezTo>
                <a:cubicBezTo>
                  <a:pt x="37952" y="18355"/>
                  <a:pt x="40870" y="19486"/>
                  <a:pt x="43712" y="19486"/>
                </a:cubicBezTo>
                <a:cubicBezTo>
                  <a:pt x="44583" y="19486"/>
                  <a:pt x="45447" y="19380"/>
                  <a:pt x="46300" y="19114"/>
                </a:cubicBezTo>
                <a:cubicBezTo>
                  <a:pt x="49636" y="18080"/>
                  <a:pt x="51838" y="14744"/>
                  <a:pt x="52538" y="11342"/>
                </a:cubicBezTo>
                <a:cubicBezTo>
                  <a:pt x="53305" y="7405"/>
                  <a:pt x="52505" y="3336"/>
                  <a:pt x="502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96"/>
          <p:cNvSpPr/>
          <p:nvPr/>
        </p:nvSpPr>
        <p:spPr>
          <a:xfrm>
            <a:off x="8002700" y="268731"/>
            <a:ext cx="844367" cy="631716"/>
          </a:xfrm>
          <a:custGeom>
            <a:avLst/>
            <a:gdLst/>
            <a:ahLst/>
            <a:cxnLst/>
            <a:rect l="l" t="t" r="r" b="b"/>
            <a:pathLst>
              <a:path w="33025" h="38038" extrusionOk="0">
                <a:moveTo>
                  <a:pt x="11331" y="1"/>
                </a:moveTo>
                <a:cubicBezTo>
                  <a:pt x="9094" y="1"/>
                  <a:pt x="6880" y="807"/>
                  <a:pt x="5138" y="2662"/>
                </a:cubicBezTo>
                <a:cubicBezTo>
                  <a:pt x="267" y="7866"/>
                  <a:pt x="1" y="19340"/>
                  <a:pt x="2602" y="25411"/>
                </a:cubicBezTo>
                <a:cubicBezTo>
                  <a:pt x="5538" y="32016"/>
                  <a:pt x="11609" y="36686"/>
                  <a:pt x="18714" y="37854"/>
                </a:cubicBezTo>
                <a:cubicBezTo>
                  <a:pt x="19549" y="37973"/>
                  <a:pt x="20402" y="38037"/>
                  <a:pt x="21255" y="38037"/>
                </a:cubicBezTo>
                <a:cubicBezTo>
                  <a:pt x="24219" y="38037"/>
                  <a:pt x="27179" y="37261"/>
                  <a:pt x="29355" y="35319"/>
                </a:cubicBezTo>
                <a:cubicBezTo>
                  <a:pt x="32157" y="32783"/>
                  <a:pt x="33024" y="28047"/>
                  <a:pt x="30556" y="25211"/>
                </a:cubicBezTo>
                <a:cubicBezTo>
                  <a:pt x="28187" y="22509"/>
                  <a:pt x="23651" y="22176"/>
                  <a:pt x="21883" y="19074"/>
                </a:cubicBezTo>
                <a:cubicBezTo>
                  <a:pt x="20282" y="16272"/>
                  <a:pt x="21783" y="12769"/>
                  <a:pt x="21683" y="9533"/>
                </a:cubicBezTo>
                <a:cubicBezTo>
                  <a:pt x="21544" y="4103"/>
                  <a:pt x="16378" y="1"/>
                  <a:pt x="11331" y="1"/>
                </a:cubicBezTo>
                <a:close/>
              </a:path>
            </a:pathLst>
          </a:custGeom>
          <a:solidFill>
            <a:srgbClr val="FF5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96"/>
          <p:cNvSpPr/>
          <p:nvPr/>
        </p:nvSpPr>
        <p:spPr>
          <a:xfrm>
            <a:off x="8281076" y="87225"/>
            <a:ext cx="718127" cy="994623"/>
          </a:xfrm>
          <a:custGeom>
            <a:avLst/>
            <a:gdLst/>
            <a:ahLst/>
            <a:cxnLst/>
            <a:rect l="l" t="t" r="r" b="b"/>
            <a:pathLst>
              <a:path w="42008" h="48032" extrusionOk="0">
                <a:moveTo>
                  <a:pt x="10404" y="0"/>
                </a:moveTo>
                <a:cubicBezTo>
                  <a:pt x="8409" y="0"/>
                  <a:pt x="6434" y="413"/>
                  <a:pt x="4469" y="1344"/>
                </a:cubicBezTo>
                <a:cubicBezTo>
                  <a:pt x="1855" y="2560"/>
                  <a:pt x="700" y="4657"/>
                  <a:pt x="335" y="7332"/>
                </a:cubicBezTo>
                <a:cubicBezTo>
                  <a:pt x="1" y="9824"/>
                  <a:pt x="761" y="12073"/>
                  <a:pt x="1855" y="14262"/>
                </a:cubicBezTo>
                <a:cubicBezTo>
                  <a:pt x="3283" y="17119"/>
                  <a:pt x="5381" y="19490"/>
                  <a:pt x="7721" y="21648"/>
                </a:cubicBezTo>
                <a:cubicBezTo>
                  <a:pt x="8572" y="22438"/>
                  <a:pt x="8815" y="23198"/>
                  <a:pt x="8420" y="24353"/>
                </a:cubicBezTo>
                <a:cubicBezTo>
                  <a:pt x="7326" y="27636"/>
                  <a:pt x="6171" y="30949"/>
                  <a:pt x="5685" y="34414"/>
                </a:cubicBezTo>
                <a:cubicBezTo>
                  <a:pt x="5442" y="36086"/>
                  <a:pt x="5472" y="37818"/>
                  <a:pt x="5776" y="39490"/>
                </a:cubicBezTo>
                <a:cubicBezTo>
                  <a:pt x="6323" y="42165"/>
                  <a:pt x="7964" y="44019"/>
                  <a:pt x="10335" y="45265"/>
                </a:cubicBezTo>
                <a:cubicBezTo>
                  <a:pt x="14074" y="47241"/>
                  <a:pt x="18117" y="47910"/>
                  <a:pt x="23071" y="48031"/>
                </a:cubicBezTo>
                <a:cubicBezTo>
                  <a:pt x="24287" y="47879"/>
                  <a:pt x="26293" y="47727"/>
                  <a:pt x="28238" y="47363"/>
                </a:cubicBezTo>
                <a:cubicBezTo>
                  <a:pt x="33862" y="46451"/>
                  <a:pt x="37935" y="43472"/>
                  <a:pt x="40245" y="38183"/>
                </a:cubicBezTo>
                <a:cubicBezTo>
                  <a:pt x="42008" y="34201"/>
                  <a:pt x="41825" y="30432"/>
                  <a:pt x="39333" y="26815"/>
                </a:cubicBezTo>
                <a:cubicBezTo>
                  <a:pt x="38786" y="25995"/>
                  <a:pt x="38208" y="25174"/>
                  <a:pt x="37600" y="24414"/>
                </a:cubicBezTo>
                <a:cubicBezTo>
                  <a:pt x="37266" y="23988"/>
                  <a:pt x="37144" y="23411"/>
                  <a:pt x="37266" y="22833"/>
                </a:cubicBezTo>
                <a:cubicBezTo>
                  <a:pt x="37448" y="21922"/>
                  <a:pt x="37539" y="20979"/>
                  <a:pt x="37479" y="20037"/>
                </a:cubicBezTo>
                <a:cubicBezTo>
                  <a:pt x="37114" y="17058"/>
                  <a:pt x="35776" y="14232"/>
                  <a:pt x="33679" y="12073"/>
                </a:cubicBezTo>
                <a:cubicBezTo>
                  <a:pt x="28633" y="6602"/>
                  <a:pt x="22159" y="2651"/>
                  <a:pt x="15016" y="675"/>
                </a:cubicBezTo>
                <a:cubicBezTo>
                  <a:pt x="13463" y="241"/>
                  <a:pt x="11928" y="0"/>
                  <a:pt x="104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7" name="Google Shape;1497;p96"/>
          <p:cNvGrpSpPr/>
          <p:nvPr/>
        </p:nvGrpSpPr>
        <p:grpSpPr>
          <a:xfrm>
            <a:off x="8250460" y="402502"/>
            <a:ext cx="405000" cy="364468"/>
            <a:chOff x="1310075" y="3980250"/>
            <a:chExt cx="297750" cy="297525"/>
          </a:xfrm>
        </p:grpSpPr>
        <p:sp>
          <p:nvSpPr>
            <p:cNvPr id="1498" name="Google Shape;1498;p96"/>
            <p:cNvSpPr/>
            <p:nvPr/>
          </p:nvSpPr>
          <p:spPr>
            <a:xfrm>
              <a:off x="1310075" y="3980250"/>
              <a:ext cx="297750" cy="297525"/>
            </a:xfrm>
            <a:custGeom>
              <a:avLst/>
              <a:gdLst/>
              <a:ahLst/>
              <a:cxnLst/>
              <a:rect l="l" t="t" r="r" b="b"/>
              <a:pathLst>
                <a:path w="11910" h="11901" extrusionOk="0">
                  <a:moveTo>
                    <a:pt x="3844" y="4946"/>
                  </a:moveTo>
                  <a:cubicBezTo>
                    <a:pt x="4033" y="4946"/>
                    <a:pt x="4190" y="5104"/>
                    <a:pt x="4190" y="5293"/>
                  </a:cubicBezTo>
                  <a:lnTo>
                    <a:pt x="4190" y="6679"/>
                  </a:lnTo>
                  <a:cubicBezTo>
                    <a:pt x="4190" y="6868"/>
                    <a:pt x="4033" y="7026"/>
                    <a:pt x="3844" y="7026"/>
                  </a:cubicBezTo>
                  <a:lnTo>
                    <a:pt x="2458" y="7026"/>
                  </a:lnTo>
                  <a:cubicBezTo>
                    <a:pt x="2269" y="7026"/>
                    <a:pt x="2111" y="6868"/>
                    <a:pt x="2111" y="6679"/>
                  </a:cubicBezTo>
                  <a:lnTo>
                    <a:pt x="2111" y="5293"/>
                  </a:lnTo>
                  <a:cubicBezTo>
                    <a:pt x="2111" y="5104"/>
                    <a:pt x="2269" y="4946"/>
                    <a:pt x="2458" y="4946"/>
                  </a:cubicBezTo>
                  <a:close/>
                  <a:moveTo>
                    <a:pt x="6616" y="3560"/>
                  </a:moveTo>
                  <a:cubicBezTo>
                    <a:pt x="6837" y="3560"/>
                    <a:pt x="6994" y="3718"/>
                    <a:pt x="6994" y="3907"/>
                  </a:cubicBezTo>
                  <a:lnTo>
                    <a:pt x="6994" y="6679"/>
                  </a:lnTo>
                  <a:cubicBezTo>
                    <a:pt x="6994" y="6868"/>
                    <a:pt x="6837" y="7026"/>
                    <a:pt x="6616" y="7026"/>
                  </a:cubicBezTo>
                  <a:lnTo>
                    <a:pt x="5262" y="7026"/>
                  </a:lnTo>
                  <a:cubicBezTo>
                    <a:pt x="5041" y="7026"/>
                    <a:pt x="4884" y="6868"/>
                    <a:pt x="4884" y="6679"/>
                  </a:cubicBezTo>
                  <a:lnTo>
                    <a:pt x="4884" y="3907"/>
                  </a:lnTo>
                  <a:cubicBezTo>
                    <a:pt x="4884" y="3718"/>
                    <a:pt x="5041" y="3560"/>
                    <a:pt x="5262" y="3560"/>
                  </a:cubicBezTo>
                  <a:close/>
                  <a:moveTo>
                    <a:pt x="9389" y="2174"/>
                  </a:moveTo>
                  <a:cubicBezTo>
                    <a:pt x="9578" y="2174"/>
                    <a:pt x="9735" y="2331"/>
                    <a:pt x="9735" y="2520"/>
                  </a:cubicBezTo>
                  <a:lnTo>
                    <a:pt x="9735" y="6679"/>
                  </a:lnTo>
                  <a:cubicBezTo>
                    <a:pt x="9735" y="6868"/>
                    <a:pt x="9578" y="7026"/>
                    <a:pt x="9389" y="7026"/>
                  </a:cubicBezTo>
                  <a:lnTo>
                    <a:pt x="8003" y="7026"/>
                  </a:lnTo>
                  <a:cubicBezTo>
                    <a:pt x="7813" y="7026"/>
                    <a:pt x="7656" y="6868"/>
                    <a:pt x="7656" y="6679"/>
                  </a:cubicBezTo>
                  <a:lnTo>
                    <a:pt x="7656" y="2520"/>
                  </a:lnTo>
                  <a:cubicBezTo>
                    <a:pt x="7656" y="2331"/>
                    <a:pt x="7813" y="2174"/>
                    <a:pt x="8003" y="2174"/>
                  </a:cubicBezTo>
                  <a:close/>
                  <a:moveTo>
                    <a:pt x="5577" y="8412"/>
                  </a:moveTo>
                  <a:lnTo>
                    <a:pt x="5577" y="9105"/>
                  </a:lnTo>
                  <a:lnTo>
                    <a:pt x="5167" y="9105"/>
                  </a:lnTo>
                  <a:lnTo>
                    <a:pt x="5451" y="8412"/>
                  </a:lnTo>
                  <a:close/>
                  <a:moveTo>
                    <a:pt x="6396" y="8412"/>
                  </a:moveTo>
                  <a:lnTo>
                    <a:pt x="6679" y="9105"/>
                  </a:lnTo>
                  <a:lnTo>
                    <a:pt x="6270" y="9105"/>
                  </a:lnTo>
                  <a:lnTo>
                    <a:pt x="6270" y="8412"/>
                  </a:lnTo>
                  <a:close/>
                  <a:moveTo>
                    <a:pt x="5955" y="0"/>
                  </a:moveTo>
                  <a:cubicBezTo>
                    <a:pt x="5766" y="0"/>
                    <a:pt x="5608" y="158"/>
                    <a:pt x="5608" y="378"/>
                  </a:cubicBezTo>
                  <a:lnTo>
                    <a:pt x="5608" y="725"/>
                  </a:lnTo>
                  <a:lnTo>
                    <a:pt x="347" y="725"/>
                  </a:lnTo>
                  <a:cubicBezTo>
                    <a:pt x="158" y="725"/>
                    <a:pt x="0" y="882"/>
                    <a:pt x="0" y="1071"/>
                  </a:cubicBezTo>
                  <a:cubicBezTo>
                    <a:pt x="0" y="1260"/>
                    <a:pt x="158" y="1418"/>
                    <a:pt x="347" y="1418"/>
                  </a:cubicBezTo>
                  <a:lnTo>
                    <a:pt x="725" y="1418"/>
                  </a:lnTo>
                  <a:lnTo>
                    <a:pt x="725" y="7719"/>
                  </a:lnTo>
                  <a:lnTo>
                    <a:pt x="378" y="7719"/>
                  </a:lnTo>
                  <a:cubicBezTo>
                    <a:pt x="158" y="7719"/>
                    <a:pt x="0" y="7876"/>
                    <a:pt x="0" y="8097"/>
                  </a:cubicBezTo>
                  <a:cubicBezTo>
                    <a:pt x="0" y="8286"/>
                    <a:pt x="158" y="8443"/>
                    <a:pt x="378" y="8443"/>
                  </a:cubicBezTo>
                  <a:lnTo>
                    <a:pt x="4726" y="8443"/>
                  </a:lnTo>
                  <a:lnTo>
                    <a:pt x="3560" y="11436"/>
                  </a:lnTo>
                  <a:cubicBezTo>
                    <a:pt x="3466" y="11625"/>
                    <a:pt x="3560" y="11814"/>
                    <a:pt x="3749" y="11877"/>
                  </a:cubicBezTo>
                  <a:cubicBezTo>
                    <a:pt x="3788" y="11893"/>
                    <a:pt x="3831" y="11901"/>
                    <a:pt x="3876" y="11901"/>
                  </a:cubicBezTo>
                  <a:cubicBezTo>
                    <a:pt x="4016" y="11901"/>
                    <a:pt x="4167" y="11824"/>
                    <a:pt x="4190" y="11657"/>
                  </a:cubicBezTo>
                  <a:lnTo>
                    <a:pt x="4947" y="9830"/>
                  </a:lnTo>
                  <a:lnTo>
                    <a:pt x="5608" y="9830"/>
                  </a:lnTo>
                  <a:lnTo>
                    <a:pt x="5608" y="10838"/>
                  </a:lnTo>
                  <a:cubicBezTo>
                    <a:pt x="5608" y="11027"/>
                    <a:pt x="5766" y="11184"/>
                    <a:pt x="5955" y="11184"/>
                  </a:cubicBezTo>
                  <a:cubicBezTo>
                    <a:pt x="6144" y="11184"/>
                    <a:pt x="6301" y="11027"/>
                    <a:pt x="6301" y="10838"/>
                  </a:cubicBezTo>
                  <a:lnTo>
                    <a:pt x="6301" y="9830"/>
                  </a:lnTo>
                  <a:lnTo>
                    <a:pt x="6994" y="9830"/>
                  </a:lnTo>
                  <a:lnTo>
                    <a:pt x="7719" y="11657"/>
                  </a:lnTo>
                  <a:cubicBezTo>
                    <a:pt x="7791" y="11824"/>
                    <a:pt x="7916" y="11901"/>
                    <a:pt x="8042" y="11901"/>
                  </a:cubicBezTo>
                  <a:cubicBezTo>
                    <a:pt x="8082" y="11901"/>
                    <a:pt x="8122" y="11893"/>
                    <a:pt x="8160" y="11877"/>
                  </a:cubicBezTo>
                  <a:cubicBezTo>
                    <a:pt x="8349" y="11783"/>
                    <a:pt x="8444" y="11594"/>
                    <a:pt x="8349" y="11436"/>
                  </a:cubicBezTo>
                  <a:lnTo>
                    <a:pt x="7183" y="8443"/>
                  </a:lnTo>
                  <a:lnTo>
                    <a:pt x="11531" y="8443"/>
                  </a:lnTo>
                  <a:cubicBezTo>
                    <a:pt x="11752" y="8443"/>
                    <a:pt x="11909" y="8286"/>
                    <a:pt x="11909" y="8097"/>
                  </a:cubicBezTo>
                  <a:cubicBezTo>
                    <a:pt x="11909" y="7876"/>
                    <a:pt x="11752" y="7719"/>
                    <a:pt x="11531" y="7719"/>
                  </a:cubicBezTo>
                  <a:lnTo>
                    <a:pt x="11185" y="7719"/>
                  </a:lnTo>
                  <a:lnTo>
                    <a:pt x="11185" y="1418"/>
                  </a:lnTo>
                  <a:lnTo>
                    <a:pt x="11531" y="1418"/>
                  </a:lnTo>
                  <a:cubicBezTo>
                    <a:pt x="11752" y="1418"/>
                    <a:pt x="11909" y="1260"/>
                    <a:pt x="11909" y="1071"/>
                  </a:cubicBezTo>
                  <a:cubicBezTo>
                    <a:pt x="11909" y="882"/>
                    <a:pt x="11752" y="725"/>
                    <a:pt x="11531" y="725"/>
                  </a:cubicBezTo>
                  <a:lnTo>
                    <a:pt x="6301" y="725"/>
                  </a:lnTo>
                  <a:lnTo>
                    <a:pt x="6301" y="378"/>
                  </a:lnTo>
                  <a:cubicBezTo>
                    <a:pt x="6301" y="158"/>
                    <a:pt x="6144" y="0"/>
                    <a:pt x="5955"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96"/>
            <p:cNvSpPr/>
            <p:nvPr/>
          </p:nvSpPr>
          <p:spPr>
            <a:xfrm>
              <a:off x="1449475" y="4086575"/>
              <a:ext cx="17350" cy="52000"/>
            </a:xfrm>
            <a:custGeom>
              <a:avLst/>
              <a:gdLst/>
              <a:ahLst/>
              <a:cxnLst/>
              <a:rect l="l" t="t" r="r" b="b"/>
              <a:pathLst>
                <a:path w="694" h="2080" extrusionOk="0">
                  <a:moveTo>
                    <a:pt x="1" y="0"/>
                  </a:moveTo>
                  <a:lnTo>
                    <a:pt x="1" y="2080"/>
                  </a:lnTo>
                  <a:lnTo>
                    <a:pt x="694" y="2080"/>
                  </a:lnTo>
                  <a:lnTo>
                    <a:pt x="694"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96"/>
            <p:cNvSpPr/>
            <p:nvPr/>
          </p:nvSpPr>
          <p:spPr>
            <a:xfrm>
              <a:off x="1380175" y="4121225"/>
              <a:ext cx="17350" cy="17350"/>
            </a:xfrm>
            <a:custGeom>
              <a:avLst/>
              <a:gdLst/>
              <a:ahLst/>
              <a:cxnLst/>
              <a:rect l="l" t="t" r="r" b="b"/>
              <a:pathLst>
                <a:path w="694" h="694" extrusionOk="0">
                  <a:moveTo>
                    <a:pt x="0" y="0"/>
                  </a:moveTo>
                  <a:lnTo>
                    <a:pt x="0" y="694"/>
                  </a:lnTo>
                  <a:lnTo>
                    <a:pt x="693" y="694"/>
                  </a:lnTo>
                  <a:lnTo>
                    <a:pt x="693"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96"/>
            <p:cNvSpPr/>
            <p:nvPr/>
          </p:nvSpPr>
          <p:spPr>
            <a:xfrm>
              <a:off x="1518800" y="4051925"/>
              <a:ext cx="18125" cy="86650"/>
            </a:xfrm>
            <a:custGeom>
              <a:avLst/>
              <a:gdLst/>
              <a:ahLst/>
              <a:cxnLst/>
              <a:rect l="l" t="t" r="r" b="b"/>
              <a:pathLst>
                <a:path w="725" h="3466" extrusionOk="0">
                  <a:moveTo>
                    <a:pt x="0" y="0"/>
                  </a:moveTo>
                  <a:lnTo>
                    <a:pt x="0" y="3466"/>
                  </a:lnTo>
                  <a:lnTo>
                    <a:pt x="725" y="3466"/>
                  </a:lnTo>
                  <a:lnTo>
                    <a:pt x="725"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02" name="Google Shape;1502;p96"/>
          <p:cNvSpPr/>
          <p:nvPr/>
        </p:nvSpPr>
        <p:spPr>
          <a:xfrm rot="5078545">
            <a:off x="4772089" y="318192"/>
            <a:ext cx="4230578" cy="4136254"/>
          </a:xfrm>
          <a:custGeom>
            <a:avLst/>
            <a:gdLst/>
            <a:ahLst/>
            <a:cxnLst/>
            <a:rect l="l" t="t" r="r" b="b"/>
            <a:pathLst>
              <a:path w="20123" h="20877" extrusionOk="0">
                <a:moveTo>
                  <a:pt x="10964" y="0"/>
                </a:moveTo>
                <a:cubicBezTo>
                  <a:pt x="10633" y="0"/>
                  <a:pt x="10301" y="19"/>
                  <a:pt x="9970" y="57"/>
                </a:cubicBezTo>
                <a:cubicBezTo>
                  <a:pt x="7113" y="452"/>
                  <a:pt x="4620" y="2245"/>
                  <a:pt x="2918" y="4586"/>
                </a:cubicBezTo>
                <a:cubicBezTo>
                  <a:pt x="1003" y="7230"/>
                  <a:pt x="0" y="10422"/>
                  <a:pt x="122" y="13674"/>
                </a:cubicBezTo>
                <a:cubicBezTo>
                  <a:pt x="122" y="15224"/>
                  <a:pt x="487" y="16774"/>
                  <a:pt x="1247" y="18142"/>
                </a:cubicBezTo>
                <a:cubicBezTo>
                  <a:pt x="2006" y="19510"/>
                  <a:pt x="3313" y="20483"/>
                  <a:pt x="4864" y="20817"/>
                </a:cubicBezTo>
                <a:cubicBezTo>
                  <a:pt x="5114" y="20858"/>
                  <a:pt x="5364" y="20876"/>
                  <a:pt x="5614" y="20876"/>
                </a:cubicBezTo>
                <a:cubicBezTo>
                  <a:pt x="6851" y="20876"/>
                  <a:pt x="8077" y="20421"/>
                  <a:pt x="9241" y="19966"/>
                </a:cubicBezTo>
                <a:lnTo>
                  <a:pt x="14864" y="17777"/>
                </a:lnTo>
                <a:cubicBezTo>
                  <a:pt x="15806" y="17473"/>
                  <a:pt x="16657" y="17018"/>
                  <a:pt x="17417" y="16410"/>
                </a:cubicBezTo>
                <a:lnTo>
                  <a:pt x="17447" y="16410"/>
                </a:lnTo>
                <a:cubicBezTo>
                  <a:pt x="19393" y="14616"/>
                  <a:pt x="20122" y="11090"/>
                  <a:pt x="19849" y="8537"/>
                </a:cubicBezTo>
                <a:cubicBezTo>
                  <a:pt x="19575" y="5832"/>
                  <a:pt x="18238" y="3188"/>
                  <a:pt x="15988" y="1577"/>
                </a:cubicBezTo>
                <a:cubicBezTo>
                  <a:pt x="14526" y="550"/>
                  <a:pt x="12760" y="0"/>
                  <a:pt x="109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96"/>
          <p:cNvSpPr txBox="1"/>
          <p:nvPr/>
        </p:nvSpPr>
        <p:spPr>
          <a:xfrm>
            <a:off x="4982513" y="924325"/>
            <a:ext cx="3365100" cy="26643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0"/>
              </a:spcAft>
              <a:buNone/>
            </a:pPr>
            <a:r>
              <a:rPr lang="en" sz="2000" b="1">
                <a:solidFill>
                  <a:schemeClr val="accent2"/>
                </a:solidFill>
                <a:latin typeface="Sarabun"/>
                <a:ea typeface="Sarabun"/>
                <a:cs typeface="Sarabun"/>
                <a:sym typeface="Sarabun"/>
              </a:rPr>
              <a:t>“How do you find that line of creating a product that people want that is sustainable and ethical and knowing that it will be priced higher, and also respect the rest of the market?”</a:t>
            </a:r>
            <a:endParaRPr sz="2000" b="1">
              <a:solidFill>
                <a:schemeClr val="accent2"/>
              </a:solidFill>
              <a:latin typeface="Sarabun"/>
              <a:ea typeface="Sarabun"/>
              <a:cs typeface="Sarabun"/>
              <a:sym typeface="Sarabun"/>
            </a:endParaRPr>
          </a:p>
          <a:p>
            <a:pPr marL="0" lvl="0" indent="0" algn="r" rtl="0">
              <a:lnSpc>
                <a:spcPct val="115000"/>
              </a:lnSpc>
              <a:spcBef>
                <a:spcPts val="0"/>
              </a:spcBef>
              <a:spcAft>
                <a:spcPts val="0"/>
              </a:spcAft>
              <a:buNone/>
            </a:pPr>
            <a:endParaRPr sz="2800" b="1">
              <a:solidFill>
                <a:schemeClr val="accent2"/>
              </a:solidFill>
              <a:latin typeface="Sarabun"/>
              <a:ea typeface="Sarabun"/>
              <a:cs typeface="Sarabun"/>
              <a:sym typeface="Sarabun"/>
            </a:endParaRPr>
          </a:p>
          <a:p>
            <a:pPr marL="0" lvl="0" indent="0" algn="r" rtl="0">
              <a:lnSpc>
                <a:spcPct val="115000"/>
              </a:lnSpc>
              <a:spcBef>
                <a:spcPts val="0"/>
              </a:spcBef>
              <a:spcAft>
                <a:spcPts val="0"/>
              </a:spcAft>
              <a:buNone/>
            </a:pPr>
            <a:endParaRPr sz="2800" b="1">
              <a:solidFill>
                <a:schemeClr val="accent2"/>
              </a:solidFill>
              <a:latin typeface="Sarabun"/>
              <a:ea typeface="Sarabun"/>
              <a:cs typeface="Sarabun"/>
              <a:sym typeface="Sarabun"/>
            </a:endParaRPr>
          </a:p>
          <a:p>
            <a:pPr marL="0" lvl="0" indent="0" algn="l" rtl="0">
              <a:lnSpc>
                <a:spcPct val="115000"/>
              </a:lnSpc>
              <a:spcBef>
                <a:spcPts val="0"/>
              </a:spcBef>
              <a:spcAft>
                <a:spcPts val="0"/>
              </a:spcAft>
              <a:buNone/>
            </a:pPr>
            <a:endParaRPr sz="2800" b="1">
              <a:solidFill>
                <a:schemeClr val="accent6"/>
              </a:solidFill>
              <a:latin typeface="Sarabun"/>
              <a:ea typeface="Sarabun"/>
              <a:cs typeface="Sarabun"/>
              <a:sym typeface="Sarabun"/>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1507"/>
        <p:cNvGrpSpPr/>
        <p:nvPr/>
      </p:nvGrpSpPr>
      <p:grpSpPr>
        <a:xfrm>
          <a:off x="0" y="0"/>
          <a:ext cx="0" cy="0"/>
          <a:chOff x="0" y="0"/>
          <a:chExt cx="0" cy="0"/>
        </a:xfrm>
      </p:grpSpPr>
      <p:sp>
        <p:nvSpPr>
          <p:cNvPr id="1508" name="Google Shape;1508;p97"/>
          <p:cNvSpPr txBox="1">
            <a:spLocks noGrp="1"/>
          </p:cNvSpPr>
          <p:nvPr>
            <p:ph type="ctrTitle" idx="21"/>
          </p:nvPr>
        </p:nvSpPr>
        <p:spPr>
          <a:xfrm>
            <a:off x="1137575" y="3043275"/>
            <a:ext cx="3493200" cy="12384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sz="2000">
                <a:latin typeface="Sarabun"/>
                <a:ea typeface="Sarabun"/>
                <a:cs typeface="Sarabun"/>
                <a:sym typeface="Sarabun"/>
              </a:rPr>
              <a:t>A way to shift consumer standards</a:t>
            </a:r>
            <a:endParaRPr sz="2000">
              <a:latin typeface="Sarabun"/>
              <a:ea typeface="Sarabun"/>
              <a:cs typeface="Sarabun"/>
              <a:sym typeface="Sarabun"/>
            </a:endParaRPr>
          </a:p>
        </p:txBody>
      </p:sp>
      <p:sp>
        <p:nvSpPr>
          <p:cNvPr id="1509" name="Google Shape;1509;p97"/>
          <p:cNvSpPr txBox="1"/>
          <p:nvPr/>
        </p:nvSpPr>
        <p:spPr>
          <a:xfrm>
            <a:off x="3588575" y="2884350"/>
            <a:ext cx="858600" cy="4992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2000">
                <a:solidFill>
                  <a:schemeClr val="dk1"/>
                </a:solidFill>
                <a:latin typeface="Pacifico"/>
                <a:ea typeface="Pacifico"/>
                <a:cs typeface="Pacifico"/>
                <a:sym typeface="Pacifico"/>
              </a:rPr>
              <a:t>Need: </a:t>
            </a:r>
            <a:endParaRPr/>
          </a:p>
        </p:txBody>
      </p:sp>
      <p:sp>
        <p:nvSpPr>
          <p:cNvPr id="1510" name="Google Shape;1510;p97"/>
          <p:cNvSpPr/>
          <p:nvPr/>
        </p:nvSpPr>
        <p:spPr>
          <a:xfrm rot="9319280">
            <a:off x="7243792" y="3896407"/>
            <a:ext cx="2907690" cy="1402782"/>
          </a:xfrm>
          <a:custGeom>
            <a:avLst/>
            <a:gdLst/>
            <a:ahLst/>
            <a:cxnLst/>
            <a:rect l="l" t="t" r="r" b="b"/>
            <a:pathLst>
              <a:path w="53306" h="27416" extrusionOk="0">
                <a:moveTo>
                  <a:pt x="6939" y="0"/>
                </a:moveTo>
                <a:cubicBezTo>
                  <a:pt x="5238" y="2102"/>
                  <a:pt x="3837" y="4370"/>
                  <a:pt x="2669" y="6805"/>
                </a:cubicBezTo>
                <a:cubicBezTo>
                  <a:pt x="601" y="11408"/>
                  <a:pt x="1" y="16879"/>
                  <a:pt x="2269" y="21382"/>
                </a:cubicBezTo>
                <a:cubicBezTo>
                  <a:pt x="4050" y="24893"/>
                  <a:pt x="7910" y="27416"/>
                  <a:pt x="11747" y="27416"/>
                </a:cubicBezTo>
                <a:cubicBezTo>
                  <a:pt x="12796" y="27416"/>
                  <a:pt x="13842" y="27227"/>
                  <a:pt x="14845" y="26819"/>
                </a:cubicBezTo>
                <a:cubicBezTo>
                  <a:pt x="17580" y="25719"/>
                  <a:pt x="19548" y="23250"/>
                  <a:pt x="21883" y="21415"/>
                </a:cubicBezTo>
                <a:cubicBezTo>
                  <a:pt x="24984" y="19028"/>
                  <a:pt x="28739" y="17769"/>
                  <a:pt x="32592" y="17769"/>
                </a:cubicBezTo>
                <a:cubicBezTo>
                  <a:pt x="33423" y="17769"/>
                  <a:pt x="34258" y="17828"/>
                  <a:pt x="35092" y="17946"/>
                </a:cubicBezTo>
                <a:cubicBezTo>
                  <a:pt x="37952" y="18355"/>
                  <a:pt x="40870" y="19486"/>
                  <a:pt x="43712" y="19486"/>
                </a:cubicBezTo>
                <a:cubicBezTo>
                  <a:pt x="44583" y="19486"/>
                  <a:pt x="45447" y="19380"/>
                  <a:pt x="46300" y="19114"/>
                </a:cubicBezTo>
                <a:cubicBezTo>
                  <a:pt x="49636" y="18080"/>
                  <a:pt x="51838" y="14744"/>
                  <a:pt x="52538" y="11342"/>
                </a:cubicBezTo>
                <a:cubicBezTo>
                  <a:pt x="53305" y="7405"/>
                  <a:pt x="52505" y="3336"/>
                  <a:pt x="502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97"/>
          <p:cNvSpPr/>
          <p:nvPr/>
        </p:nvSpPr>
        <p:spPr>
          <a:xfrm>
            <a:off x="8002700" y="268731"/>
            <a:ext cx="844367" cy="631716"/>
          </a:xfrm>
          <a:custGeom>
            <a:avLst/>
            <a:gdLst/>
            <a:ahLst/>
            <a:cxnLst/>
            <a:rect l="l" t="t" r="r" b="b"/>
            <a:pathLst>
              <a:path w="33025" h="38038" extrusionOk="0">
                <a:moveTo>
                  <a:pt x="11331" y="1"/>
                </a:moveTo>
                <a:cubicBezTo>
                  <a:pt x="9094" y="1"/>
                  <a:pt x="6880" y="807"/>
                  <a:pt x="5138" y="2662"/>
                </a:cubicBezTo>
                <a:cubicBezTo>
                  <a:pt x="267" y="7866"/>
                  <a:pt x="1" y="19340"/>
                  <a:pt x="2602" y="25411"/>
                </a:cubicBezTo>
                <a:cubicBezTo>
                  <a:pt x="5538" y="32016"/>
                  <a:pt x="11609" y="36686"/>
                  <a:pt x="18714" y="37854"/>
                </a:cubicBezTo>
                <a:cubicBezTo>
                  <a:pt x="19549" y="37973"/>
                  <a:pt x="20402" y="38037"/>
                  <a:pt x="21255" y="38037"/>
                </a:cubicBezTo>
                <a:cubicBezTo>
                  <a:pt x="24219" y="38037"/>
                  <a:pt x="27179" y="37261"/>
                  <a:pt x="29355" y="35319"/>
                </a:cubicBezTo>
                <a:cubicBezTo>
                  <a:pt x="32157" y="32783"/>
                  <a:pt x="33024" y="28047"/>
                  <a:pt x="30556" y="25211"/>
                </a:cubicBezTo>
                <a:cubicBezTo>
                  <a:pt x="28187" y="22509"/>
                  <a:pt x="23651" y="22176"/>
                  <a:pt x="21883" y="19074"/>
                </a:cubicBezTo>
                <a:cubicBezTo>
                  <a:pt x="20282" y="16272"/>
                  <a:pt x="21783" y="12769"/>
                  <a:pt x="21683" y="9533"/>
                </a:cubicBezTo>
                <a:cubicBezTo>
                  <a:pt x="21544" y="4103"/>
                  <a:pt x="16378" y="1"/>
                  <a:pt x="11331" y="1"/>
                </a:cubicBezTo>
                <a:close/>
              </a:path>
            </a:pathLst>
          </a:custGeom>
          <a:solidFill>
            <a:srgbClr val="FF5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97"/>
          <p:cNvSpPr/>
          <p:nvPr/>
        </p:nvSpPr>
        <p:spPr>
          <a:xfrm>
            <a:off x="8281076" y="87225"/>
            <a:ext cx="718127" cy="994623"/>
          </a:xfrm>
          <a:custGeom>
            <a:avLst/>
            <a:gdLst/>
            <a:ahLst/>
            <a:cxnLst/>
            <a:rect l="l" t="t" r="r" b="b"/>
            <a:pathLst>
              <a:path w="42008" h="48032" extrusionOk="0">
                <a:moveTo>
                  <a:pt x="10404" y="0"/>
                </a:moveTo>
                <a:cubicBezTo>
                  <a:pt x="8409" y="0"/>
                  <a:pt x="6434" y="413"/>
                  <a:pt x="4469" y="1344"/>
                </a:cubicBezTo>
                <a:cubicBezTo>
                  <a:pt x="1855" y="2560"/>
                  <a:pt x="700" y="4657"/>
                  <a:pt x="335" y="7332"/>
                </a:cubicBezTo>
                <a:cubicBezTo>
                  <a:pt x="1" y="9824"/>
                  <a:pt x="761" y="12073"/>
                  <a:pt x="1855" y="14262"/>
                </a:cubicBezTo>
                <a:cubicBezTo>
                  <a:pt x="3283" y="17119"/>
                  <a:pt x="5381" y="19490"/>
                  <a:pt x="7721" y="21648"/>
                </a:cubicBezTo>
                <a:cubicBezTo>
                  <a:pt x="8572" y="22438"/>
                  <a:pt x="8815" y="23198"/>
                  <a:pt x="8420" y="24353"/>
                </a:cubicBezTo>
                <a:cubicBezTo>
                  <a:pt x="7326" y="27636"/>
                  <a:pt x="6171" y="30949"/>
                  <a:pt x="5685" y="34414"/>
                </a:cubicBezTo>
                <a:cubicBezTo>
                  <a:pt x="5442" y="36086"/>
                  <a:pt x="5472" y="37818"/>
                  <a:pt x="5776" y="39490"/>
                </a:cubicBezTo>
                <a:cubicBezTo>
                  <a:pt x="6323" y="42165"/>
                  <a:pt x="7964" y="44019"/>
                  <a:pt x="10335" y="45265"/>
                </a:cubicBezTo>
                <a:cubicBezTo>
                  <a:pt x="14074" y="47241"/>
                  <a:pt x="18117" y="47910"/>
                  <a:pt x="23071" y="48031"/>
                </a:cubicBezTo>
                <a:cubicBezTo>
                  <a:pt x="24287" y="47879"/>
                  <a:pt x="26293" y="47727"/>
                  <a:pt x="28238" y="47363"/>
                </a:cubicBezTo>
                <a:cubicBezTo>
                  <a:pt x="33862" y="46451"/>
                  <a:pt x="37935" y="43472"/>
                  <a:pt x="40245" y="38183"/>
                </a:cubicBezTo>
                <a:cubicBezTo>
                  <a:pt x="42008" y="34201"/>
                  <a:pt x="41825" y="30432"/>
                  <a:pt x="39333" y="26815"/>
                </a:cubicBezTo>
                <a:cubicBezTo>
                  <a:pt x="38786" y="25995"/>
                  <a:pt x="38208" y="25174"/>
                  <a:pt x="37600" y="24414"/>
                </a:cubicBezTo>
                <a:cubicBezTo>
                  <a:pt x="37266" y="23988"/>
                  <a:pt x="37144" y="23411"/>
                  <a:pt x="37266" y="22833"/>
                </a:cubicBezTo>
                <a:cubicBezTo>
                  <a:pt x="37448" y="21922"/>
                  <a:pt x="37539" y="20979"/>
                  <a:pt x="37479" y="20037"/>
                </a:cubicBezTo>
                <a:cubicBezTo>
                  <a:pt x="37114" y="17058"/>
                  <a:pt x="35776" y="14232"/>
                  <a:pt x="33679" y="12073"/>
                </a:cubicBezTo>
                <a:cubicBezTo>
                  <a:pt x="28633" y="6602"/>
                  <a:pt x="22159" y="2651"/>
                  <a:pt x="15016" y="675"/>
                </a:cubicBezTo>
                <a:cubicBezTo>
                  <a:pt x="13463" y="241"/>
                  <a:pt x="11928" y="0"/>
                  <a:pt x="104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13" name="Google Shape;1513;p97"/>
          <p:cNvGrpSpPr/>
          <p:nvPr/>
        </p:nvGrpSpPr>
        <p:grpSpPr>
          <a:xfrm>
            <a:off x="8250460" y="402502"/>
            <a:ext cx="405000" cy="364468"/>
            <a:chOff x="1310075" y="3980250"/>
            <a:chExt cx="297750" cy="297525"/>
          </a:xfrm>
        </p:grpSpPr>
        <p:sp>
          <p:nvSpPr>
            <p:cNvPr id="1514" name="Google Shape;1514;p97"/>
            <p:cNvSpPr/>
            <p:nvPr/>
          </p:nvSpPr>
          <p:spPr>
            <a:xfrm>
              <a:off x="1310075" y="3980250"/>
              <a:ext cx="297750" cy="297525"/>
            </a:xfrm>
            <a:custGeom>
              <a:avLst/>
              <a:gdLst/>
              <a:ahLst/>
              <a:cxnLst/>
              <a:rect l="l" t="t" r="r" b="b"/>
              <a:pathLst>
                <a:path w="11910" h="11901" extrusionOk="0">
                  <a:moveTo>
                    <a:pt x="3844" y="4946"/>
                  </a:moveTo>
                  <a:cubicBezTo>
                    <a:pt x="4033" y="4946"/>
                    <a:pt x="4190" y="5104"/>
                    <a:pt x="4190" y="5293"/>
                  </a:cubicBezTo>
                  <a:lnTo>
                    <a:pt x="4190" y="6679"/>
                  </a:lnTo>
                  <a:cubicBezTo>
                    <a:pt x="4190" y="6868"/>
                    <a:pt x="4033" y="7026"/>
                    <a:pt x="3844" y="7026"/>
                  </a:cubicBezTo>
                  <a:lnTo>
                    <a:pt x="2458" y="7026"/>
                  </a:lnTo>
                  <a:cubicBezTo>
                    <a:pt x="2269" y="7026"/>
                    <a:pt x="2111" y="6868"/>
                    <a:pt x="2111" y="6679"/>
                  </a:cubicBezTo>
                  <a:lnTo>
                    <a:pt x="2111" y="5293"/>
                  </a:lnTo>
                  <a:cubicBezTo>
                    <a:pt x="2111" y="5104"/>
                    <a:pt x="2269" y="4946"/>
                    <a:pt x="2458" y="4946"/>
                  </a:cubicBezTo>
                  <a:close/>
                  <a:moveTo>
                    <a:pt x="6616" y="3560"/>
                  </a:moveTo>
                  <a:cubicBezTo>
                    <a:pt x="6837" y="3560"/>
                    <a:pt x="6994" y="3718"/>
                    <a:pt x="6994" y="3907"/>
                  </a:cubicBezTo>
                  <a:lnTo>
                    <a:pt x="6994" y="6679"/>
                  </a:lnTo>
                  <a:cubicBezTo>
                    <a:pt x="6994" y="6868"/>
                    <a:pt x="6837" y="7026"/>
                    <a:pt x="6616" y="7026"/>
                  </a:cubicBezTo>
                  <a:lnTo>
                    <a:pt x="5262" y="7026"/>
                  </a:lnTo>
                  <a:cubicBezTo>
                    <a:pt x="5041" y="7026"/>
                    <a:pt x="4884" y="6868"/>
                    <a:pt x="4884" y="6679"/>
                  </a:cubicBezTo>
                  <a:lnTo>
                    <a:pt x="4884" y="3907"/>
                  </a:lnTo>
                  <a:cubicBezTo>
                    <a:pt x="4884" y="3718"/>
                    <a:pt x="5041" y="3560"/>
                    <a:pt x="5262" y="3560"/>
                  </a:cubicBezTo>
                  <a:close/>
                  <a:moveTo>
                    <a:pt x="9389" y="2174"/>
                  </a:moveTo>
                  <a:cubicBezTo>
                    <a:pt x="9578" y="2174"/>
                    <a:pt x="9735" y="2331"/>
                    <a:pt x="9735" y="2520"/>
                  </a:cubicBezTo>
                  <a:lnTo>
                    <a:pt x="9735" y="6679"/>
                  </a:lnTo>
                  <a:cubicBezTo>
                    <a:pt x="9735" y="6868"/>
                    <a:pt x="9578" y="7026"/>
                    <a:pt x="9389" y="7026"/>
                  </a:cubicBezTo>
                  <a:lnTo>
                    <a:pt x="8003" y="7026"/>
                  </a:lnTo>
                  <a:cubicBezTo>
                    <a:pt x="7813" y="7026"/>
                    <a:pt x="7656" y="6868"/>
                    <a:pt x="7656" y="6679"/>
                  </a:cubicBezTo>
                  <a:lnTo>
                    <a:pt x="7656" y="2520"/>
                  </a:lnTo>
                  <a:cubicBezTo>
                    <a:pt x="7656" y="2331"/>
                    <a:pt x="7813" y="2174"/>
                    <a:pt x="8003" y="2174"/>
                  </a:cubicBezTo>
                  <a:close/>
                  <a:moveTo>
                    <a:pt x="5577" y="8412"/>
                  </a:moveTo>
                  <a:lnTo>
                    <a:pt x="5577" y="9105"/>
                  </a:lnTo>
                  <a:lnTo>
                    <a:pt x="5167" y="9105"/>
                  </a:lnTo>
                  <a:lnTo>
                    <a:pt x="5451" y="8412"/>
                  </a:lnTo>
                  <a:close/>
                  <a:moveTo>
                    <a:pt x="6396" y="8412"/>
                  </a:moveTo>
                  <a:lnTo>
                    <a:pt x="6679" y="9105"/>
                  </a:lnTo>
                  <a:lnTo>
                    <a:pt x="6270" y="9105"/>
                  </a:lnTo>
                  <a:lnTo>
                    <a:pt x="6270" y="8412"/>
                  </a:lnTo>
                  <a:close/>
                  <a:moveTo>
                    <a:pt x="5955" y="0"/>
                  </a:moveTo>
                  <a:cubicBezTo>
                    <a:pt x="5766" y="0"/>
                    <a:pt x="5608" y="158"/>
                    <a:pt x="5608" y="378"/>
                  </a:cubicBezTo>
                  <a:lnTo>
                    <a:pt x="5608" y="725"/>
                  </a:lnTo>
                  <a:lnTo>
                    <a:pt x="347" y="725"/>
                  </a:lnTo>
                  <a:cubicBezTo>
                    <a:pt x="158" y="725"/>
                    <a:pt x="0" y="882"/>
                    <a:pt x="0" y="1071"/>
                  </a:cubicBezTo>
                  <a:cubicBezTo>
                    <a:pt x="0" y="1260"/>
                    <a:pt x="158" y="1418"/>
                    <a:pt x="347" y="1418"/>
                  </a:cubicBezTo>
                  <a:lnTo>
                    <a:pt x="725" y="1418"/>
                  </a:lnTo>
                  <a:lnTo>
                    <a:pt x="725" y="7719"/>
                  </a:lnTo>
                  <a:lnTo>
                    <a:pt x="378" y="7719"/>
                  </a:lnTo>
                  <a:cubicBezTo>
                    <a:pt x="158" y="7719"/>
                    <a:pt x="0" y="7876"/>
                    <a:pt x="0" y="8097"/>
                  </a:cubicBezTo>
                  <a:cubicBezTo>
                    <a:pt x="0" y="8286"/>
                    <a:pt x="158" y="8443"/>
                    <a:pt x="378" y="8443"/>
                  </a:cubicBezTo>
                  <a:lnTo>
                    <a:pt x="4726" y="8443"/>
                  </a:lnTo>
                  <a:lnTo>
                    <a:pt x="3560" y="11436"/>
                  </a:lnTo>
                  <a:cubicBezTo>
                    <a:pt x="3466" y="11625"/>
                    <a:pt x="3560" y="11814"/>
                    <a:pt x="3749" y="11877"/>
                  </a:cubicBezTo>
                  <a:cubicBezTo>
                    <a:pt x="3788" y="11893"/>
                    <a:pt x="3831" y="11901"/>
                    <a:pt x="3876" y="11901"/>
                  </a:cubicBezTo>
                  <a:cubicBezTo>
                    <a:pt x="4016" y="11901"/>
                    <a:pt x="4167" y="11824"/>
                    <a:pt x="4190" y="11657"/>
                  </a:cubicBezTo>
                  <a:lnTo>
                    <a:pt x="4947" y="9830"/>
                  </a:lnTo>
                  <a:lnTo>
                    <a:pt x="5608" y="9830"/>
                  </a:lnTo>
                  <a:lnTo>
                    <a:pt x="5608" y="10838"/>
                  </a:lnTo>
                  <a:cubicBezTo>
                    <a:pt x="5608" y="11027"/>
                    <a:pt x="5766" y="11184"/>
                    <a:pt x="5955" y="11184"/>
                  </a:cubicBezTo>
                  <a:cubicBezTo>
                    <a:pt x="6144" y="11184"/>
                    <a:pt x="6301" y="11027"/>
                    <a:pt x="6301" y="10838"/>
                  </a:cubicBezTo>
                  <a:lnTo>
                    <a:pt x="6301" y="9830"/>
                  </a:lnTo>
                  <a:lnTo>
                    <a:pt x="6994" y="9830"/>
                  </a:lnTo>
                  <a:lnTo>
                    <a:pt x="7719" y="11657"/>
                  </a:lnTo>
                  <a:cubicBezTo>
                    <a:pt x="7791" y="11824"/>
                    <a:pt x="7916" y="11901"/>
                    <a:pt x="8042" y="11901"/>
                  </a:cubicBezTo>
                  <a:cubicBezTo>
                    <a:pt x="8082" y="11901"/>
                    <a:pt x="8122" y="11893"/>
                    <a:pt x="8160" y="11877"/>
                  </a:cubicBezTo>
                  <a:cubicBezTo>
                    <a:pt x="8349" y="11783"/>
                    <a:pt x="8444" y="11594"/>
                    <a:pt x="8349" y="11436"/>
                  </a:cubicBezTo>
                  <a:lnTo>
                    <a:pt x="7183" y="8443"/>
                  </a:lnTo>
                  <a:lnTo>
                    <a:pt x="11531" y="8443"/>
                  </a:lnTo>
                  <a:cubicBezTo>
                    <a:pt x="11752" y="8443"/>
                    <a:pt x="11909" y="8286"/>
                    <a:pt x="11909" y="8097"/>
                  </a:cubicBezTo>
                  <a:cubicBezTo>
                    <a:pt x="11909" y="7876"/>
                    <a:pt x="11752" y="7719"/>
                    <a:pt x="11531" y="7719"/>
                  </a:cubicBezTo>
                  <a:lnTo>
                    <a:pt x="11185" y="7719"/>
                  </a:lnTo>
                  <a:lnTo>
                    <a:pt x="11185" y="1418"/>
                  </a:lnTo>
                  <a:lnTo>
                    <a:pt x="11531" y="1418"/>
                  </a:lnTo>
                  <a:cubicBezTo>
                    <a:pt x="11752" y="1418"/>
                    <a:pt x="11909" y="1260"/>
                    <a:pt x="11909" y="1071"/>
                  </a:cubicBezTo>
                  <a:cubicBezTo>
                    <a:pt x="11909" y="882"/>
                    <a:pt x="11752" y="725"/>
                    <a:pt x="11531" y="725"/>
                  </a:cubicBezTo>
                  <a:lnTo>
                    <a:pt x="6301" y="725"/>
                  </a:lnTo>
                  <a:lnTo>
                    <a:pt x="6301" y="378"/>
                  </a:lnTo>
                  <a:cubicBezTo>
                    <a:pt x="6301" y="158"/>
                    <a:pt x="6144" y="0"/>
                    <a:pt x="5955"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97"/>
            <p:cNvSpPr/>
            <p:nvPr/>
          </p:nvSpPr>
          <p:spPr>
            <a:xfrm>
              <a:off x="1449475" y="4086575"/>
              <a:ext cx="17350" cy="52000"/>
            </a:xfrm>
            <a:custGeom>
              <a:avLst/>
              <a:gdLst/>
              <a:ahLst/>
              <a:cxnLst/>
              <a:rect l="l" t="t" r="r" b="b"/>
              <a:pathLst>
                <a:path w="694" h="2080" extrusionOk="0">
                  <a:moveTo>
                    <a:pt x="1" y="0"/>
                  </a:moveTo>
                  <a:lnTo>
                    <a:pt x="1" y="2080"/>
                  </a:lnTo>
                  <a:lnTo>
                    <a:pt x="694" y="2080"/>
                  </a:lnTo>
                  <a:lnTo>
                    <a:pt x="694"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97"/>
            <p:cNvSpPr/>
            <p:nvPr/>
          </p:nvSpPr>
          <p:spPr>
            <a:xfrm>
              <a:off x="1380175" y="4121225"/>
              <a:ext cx="17350" cy="17350"/>
            </a:xfrm>
            <a:custGeom>
              <a:avLst/>
              <a:gdLst/>
              <a:ahLst/>
              <a:cxnLst/>
              <a:rect l="l" t="t" r="r" b="b"/>
              <a:pathLst>
                <a:path w="694" h="694" extrusionOk="0">
                  <a:moveTo>
                    <a:pt x="0" y="0"/>
                  </a:moveTo>
                  <a:lnTo>
                    <a:pt x="0" y="694"/>
                  </a:lnTo>
                  <a:lnTo>
                    <a:pt x="693" y="694"/>
                  </a:lnTo>
                  <a:lnTo>
                    <a:pt x="693"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97"/>
            <p:cNvSpPr/>
            <p:nvPr/>
          </p:nvSpPr>
          <p:spPr>
            <a:xfrm>
              <a:off x="1518800" y="4051925"/>
              <a:ext cx="18125" cy="86650"/>
            </a:xfrm>
            <a:custGeom>
              <a:avLst/>
              <a:gdLst/>
              <a:ahLst/>
              <a:cxnLst/>
              <a:rect l="l" t="t" r="r" b="b"/>
              <a:pathLst>
                <a:path w="725" h="3466" extrusionOk="0">
                  <a:moveTo>
                    <a:pt x="0" y="0"/>
                  </a:moveTo>
                  <a:lnTo>
                    <a:pt x="0" y="3466"/>
                  </a:lnTo>
                  <a:lnTo>
                    <a:pt x="725" y="3466"/>
                  </a:lnTo>
                  <a:lnTo>
                    <a:pt x="725"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18" name="Google Shape;1518;p97"/>
          <p:cNvSpPr/>
          <p:nvPr/>
        </p:nvSpPr>
        <p:spPr>
          <a:xfrm rot="5078545">
            <a:off x="4772089" y="318192"/>
            <a:ext cx="4230578" cy="4136254"/>
          </a:xfrm>
          <a:custGeom>
            <a:avLst/>
            <a:gdLst/>
            <a:ahLst/>
            <a:cxnLst/>
            <a:rect l="l" t="t" r="r" b="b"/>
            <a:pathLst>
              <a:path w="20123" h="20877" extrusionOk="0">
                <a:moveTo>
                  <a:pt x="10964" y="0"/>
                </a:moveTo>
                <a:cubicBezTo>
                  <a:pt x="10633" y="0"/>
                  <a:pt x="10301" y="19"/>
                  <a:pt x="9970" y="57"/>
                </a:cubicBezTo>
                <a:cubicBezTo>
                  <a:pt x="7113" y="452"/>
                  <a:pt x="4620" y="2245"/>
                  <a:pt x="2918" y="4586"/>
                </a:cubicBezTo>
                <a:cubicBezTo>
                  <a:pt x="1003" y="7230"/>
                  <a:pt x="0" y="10422"/>
                  <a:pt x="122" y="13674"/>
                </a:cubicBezTo>
                <a:cubicBezTo>
                  <a:pt x="122" y="15224"/>
                  <a:pt x="487" y="16774"/>
                  <a:pt x="1247" y="18142"/>
                </a:cubicBezTo>
                <a:cubicBezTo>
                  <a:pt x="2006" y="19510"/>
                  <a:pt x="3313" y="20483"/>
                  <a:pt x="4864" y="20817"/>
                </a:cubicBezTo>
                <a:cubicBezTo>
                  <a:pt x="5114" y="20858"/>
                  <a:pt x="5364" y="20876"/>
                  <a:pt x="5614" y="20876"/>
                </a:cubicBezTo>
                <a:cubicBezTo>
                  <a:pt x="6851" y="20876"/>
                  <a:pt x="8077" y="20421"/>
                  <a:pt x="9241" y="19966"/>
                </a:cubicBezTo>
                <a:lnTo>
                  <a:pt x="14864" y="17777"/>
                </a:lnTo>
                <a:cubicBezTo>
                  <a:pt x="15806" y="17473"/>
                  <a:pt x="16657" y="17018"/>
                  <a:pt x="17417" y="16410"/>
                </a:cubicBezTo>
                <a:lnTo>
                  <a:pt x="17447" y="16410"/>
                </a:lnTo>
                <a:cubicBezTo>
                  <a:pt x="19393" y="14616"/>
                  <a:pt x="20122" y="11090"/>
                  <a:pt x="19849" y="8537"/>
                </a:cubicBezTo>
                <a:cubicBezTo>
                  <a:pt x="19575" y="5832"/>
                  <a:pt x="18238" y="3188"/>
                  <a:pt x="15988" y="1577"/>
                </a:cubicBezTo>
                <a:cubicBezTo>
                  <a:pt x="14526" y="550"/>
                  <a:pt x="12760" y="0"/>
                  <a:pt x="109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97"/>
          <p:cNvSpPr txBox="1"/>
          <p:nvPr/>
        </p:nvSpPr>
        <p:spPr>
          <a:xfrm>
            <a:off x="4982513" y="924325"/>
            <a:ext cx="3365100" cy="26643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0"/>
              </a:spcAft>
              <a:buNone/>
            </a:pPr>
            <a:r>
              <a:rPr lang="en" sz="2000" b="1">
                <a:solidFill>
                  <a:schemeClr val="accent2"/>
                </a:solidFill>
                <a:latin typeface="Sarabun"/>
                <a:ea typeface="Sarabun"/>
                <a:cs typeface="Sarabun"/>
                <a:sym typeface="Sarabun"/>
              </a:rPr>
              <a:t>“How do you find that line of creating a product that people want that is sustainable and ethical and knowing that it will be priced higher, and also respect the rest of the market?”</a:t>
            </a:r>
            <a:endParaRPr sz="2000" b="1">
              <a:solidFill>
                <a:schemeClr val="accent2"/>
              </a:solidFill>
              <a:latin typeface="Sarabun"/>
              <a:ea typeface="Sarabun"/>
              <a:cs typeface="Sarabun"/>
              <a:sym typeface="Sarabun"/>
            </a:endParaRPr>
          </a:p>
          <a:p>
            <a:pPr marL="0" lvl="0" indent="0" algn="r" rtl="0">
              <a:lnSpc>
                <a:spcPct val="115000"/>
              </a:lnSpc>
              <a:spcBef>
                <a:spcPts val="0"/>
              </a:spcBef>
              <a:spcAft>
                <a:spcPts val="0"/>
              </a:spcAft>
              <a:buNone/>
            </a:pPr>
            <a:endParaRPr sz="2800" b="1">
              <a:solidFill>
                <a:schemeClr val="accent2"/>
              </a:solidFill>
              <a:latin typeface="Sarabun"/>
              <a:ea typeface="Sarabun"/>
              <a:cs typeface="Sarabun"/>
              <a:sym typeface="Sarabun"/>
            </a:endParaRPr>
          </a:p>
          <a:p>
            <a:pPr marL="0" lvl="0" indent="0" algn="r" rtl="0">
              <a:lnSpc>
                <a:spcPct val="115000"/>
              </a:lnSpc>
              <a:spcBef>
                <a:spcPts val="0"/>
              </a:spcBef>
              <a:spcAft>
                <a:spcPts val="0"/>
              </a:spcAft>
              <a:buNone/>
            </a:pPr>
            <a:endParaRPr sz="2800" b="1">
              <a:solidFill>
                <a:schemeClr val="accent2"/>
              </a:solidFill>
              <a:latin typeface="Sarabun"/>
              <a:ea typeface="Sarabun"/>
              <a:cs typeface="Sarabun"/>
              <a:sym typeface="Sarabun"/>
            </a:endParaRPr>
          </a:p>
          <a:p>
            <a:pPr marL="0" lvl="0" indent="0" algn="l" rtl="0">
              <a:lnSpc>
                <a:spcPct val="115000"/>
              </a:lnSpc>
              <a:spcBef>
                <a:spcPts val="0"/>
              </a:spcBef>
              <a:spcAft>
                <a:spcPts val="0"/>
              </a:spcAft>
              <a:buNone/>
            </a:pPr>
            <a:endParaRPr sz="2800" b="1">
              <a:solidFill>
                <a:schemeClr val="accent6"/>
              </a:solidFill>
              <a:latin typeface="Sarabun"/>
              <a:ea typeface="Sarabun"/>
              <a:cs typeface="Sarabun"/>
              <a:sym typeface="Sarabun"/>
            </a:endParaRPr>
          </a:p>
        </p:txBody>
      </p:sp>
      <p:sp>
        <p:nvSpPr>
          <p:cNvPr id="1520" name="Google Shape;1520;p97"/>
          <p:cNvSpPr txBox="1">
            <a:spLocks noGrp="1"/>
          </p:cNvSpPr>
          <p:nvPr>
            <p:ph type="ctrTitle" idx="21"/>
          </p:nvPr>
        </p:nvSpPr>
        <p:spPr>
          <a:xfrm>
            <a:off x="746000" y="1615288"/>
            <a:ext cx="4131900" cy="1127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000">
                <a:solidFill>
                  <a:srgbClr val="D9D9D9"/>
                </a:solidFill>
                <a:latin typeface="Sarabun"/>
                <a:ea typeface="Sarabun"/>
                <a:cs typeface="Sarabun"/>
                <a:sym typeface="Sarabun"/>
              </a:rPr>
              <a:t>Sustainable businesses struggle with competition</a:t>
            </a:r>
            <a:endParaRPr sz="2000">
              <a:solidFill>
                <a:srgbClr val="D9D9D9"/>
              </a:solidFill>
              <a:latin typeface="Sarabun"/>
              <a:ea typeface="Sarabun"/>
              <a:cs typeface="Sarabun"/>
              <a:sym typeface="Sarabun"/>
            </a:endParaRPr>
          </a:p>
        </p:txBody>
      </p:sp>
      <p:sp>
        <p:nvSpPr>
          <p:cNvPr id="1521" name="Google Shape;1521;p97"/>
          <p:cNvSpPr txBox="1"/>
          <p:nvPr/>
        </p:nvSpPr>
        <p:spPr>
          <a:xfrm>
            <a:off x="746000" y="1288788"/>
            <a:ext cx="1097100" cy="49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a:solidFill>
                  <a:srgbClr val="D9D9D9"/>
                </a:solidFill>
                <a:latin typeface="Pacifico"/>
                <a:ea typeface="Pacifico"/>
                <a:cs typeface="Pacifico"/>
                <a:sym typeface="Pacifico"/>
              </a:rPr>
              <a:t>Insight: </a:t>
            </a:r>
            <a:endParaRPr>
              <a:solidFill>
                <a:srgbClr val="D9D9D9"/>
              </a:solidFil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1525"/>
        <p:cNvGrpSpPr/>
        <p:nvPr/>
      </p:nvGrpSpPr>
      <p:grpSpPr>
        <a:xfrm>
          <a:off x="0" y="0"/>
          <a:ext cx="0" cy="0"/>
          <a:chOff x="0" y="0"/>
          <a:chExt cx="0" cy="0"/>
        </a:xfrm>
      </p:grpSpPr>
      <p:sp>
        <p:nvSpPr>
          <p:cNvPr id="1526" name="Google Shape;1526;p98"/>
          <p:cNvSpPr/>
          <p:nvPr/>
        </p:nvSpPr>
        <p:spPr>
          <a:xfrm rot="3224139">
            <a:off x="2398069" y="654147"/>
            <a:ext cx="4347877" cy="3835226"/>
          </a:xfrm>
          <a:custGeom>
            <a:avLst/>
            <a:gdLst/>
            <a:ahLst/>
            <a:cxnLst/>
            <a:rect l="l" t="t" r="r" b="b"/>
            <a:pathLst>
              <a:path w="20123" h="20877" extrusionOk="0">
                <a:moveTo>
                  <a:pt x="10964" y="0"/>
                </a:moveTo>
                <a:cubicBezTo>
                  <a:pt x="10633" y="0"/>
                  <a:pt x="10301" y="19"/>
                  <a:pt x="9970" y="57"/>
                </a:cubicBezTo>
                <a:cubicBezTo>
                  <a:pt x="7113" y="452"/>
                  <a:pt x="4620" y="2245"/>
                  <a:pt x="2918" y="4586"/>
                </a:cubicBezTo>
                <a:cubicBezTo>
                  <a:pt x="1003" y="7230"/>
                  <a:pt x="0" y="10422"/>
                  <a:pt x="122" y="13674"/>
                </a:cubicBezTo>
                <a:cubicBezTo>
                  <a:pt x="122" y="15224"/>
                  <a:pt x="487" y="16774"/>
                  <a:pt x="1247" y="18142"/>
                </a:cubicBezTo>
                <a:cubicBezTo>
                  <a:pt x="2006" y="19510"/>
                  <a:pt x="3313" y="20483"/>
                  <a:pt x="4864" y="20817"/>
                </a:cubicBezTo>
                <a:cubicBezTo>
                  <a:pt x="5114" y="20858"/>
                  <a:pt x="5364" y="20876"/>
                  <a:pt x="5614" y="20876"/>
                </a:cubicBezTo>
                <a:cubicBezTo>
                  <a:pt x="6851" y="20876"/>
                  <a:pt x="8077" y="20421"/>
                  <a:pt x="9241" y="19966"/>
                </a:cubicBezTo>
                <a:lnTo>
                  <a:pt x="14864" y="17777"/>
                </a:lnTo>
                <a:cubicBezTo>
                  <a:pt x="15806" y="17473"/>
                  <a:pt x="16657" y="17018"/>
                  <a:pt x="17417" y="16410"/>
                </a:cubicBezTo>
                <a:lnTo>
                  <a:pt x="17447" y="16410"/>
                </a:lnTo>
                <a:cubicBezTo>
                  <a:pt x="19393" y="14616"/>
                  <a:pt x="20122" y="11090"/>
                  <a:pt x="19849" y="8537"/>
                </a:cubicBezTo>
                <a:cubicBezTo>
                  <a:pt x="19575" y="5832"/>
                  <a:pt x="18238" y="3188"/>
                  <a:pt x="15988" y="1577"/>
                </a:cubicBezTo>
                <a:cubicBezTo>
                  <a:pt x="14526" y="550"/>
                  <a:pt x="12760" y="0"/>
                  <a:pt x="109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98"/>
          <p:cNvSpPr txBox="1"/>
          <p:nvPr/>
        </p:nvSpPr>
        <p:spPr>
          <a:xfrm>
            <a:off x="2742313" y="1327363"/>
            <a:ext cx="3223500" cy="24888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0"/>
              </a:spcAft>
              <a:buNone/>
            </a:pPr>
            <a:r>
              <a:rPr lang="en" sz="2800" b="1">
                <a:solidFill>
                  <a:schemeClr val="accent2"/>
                </a:solidFill>
                <a:latin typeface="Sarabun"/>
                <a:ea typeface="Sarabun"/>
                <a:cs typeface="Sarabun"/>
                <a:sym typeface="Sarabun"/>
              </a:rPr>
              <a:t>“</a:t>
            </a:r>
            <a:r>
              <a:rPr lang="en" sz="2800" b="1">
                <a:solidFill>
                  <a:srgbClr val="00AA98"/>
                </a:solidFill>
                <a:latin typeface="Sarabun"/>
                <a:ea typeface="Sarabun"/>
                <a:cs typeface="Sarabun"/>
                <a:sym typeface="Sarabun"/>
              </a:rPr>
              <a:t>Though I sacrificed stability for the time being, I’m so happy.</a:t>
            </a:r>
            <a:r>
              <a:rPr lang="en" sz="2800" b="1">
                <a:solidFill>
                  <a:schemeClr val="accent2"/>
                </a:solidFill>
                <a:latin typeface="Sarabun"/>
                <a:ea typeface="Sarabun"/>
                <a:cs typeface="Sarabun"/>
                <a:sym typeface="Sarabun"/>
              </a:rPr>
              <a:t>”</a:t>
            </a:r>
            <a:endParaRPr sz="2800" b="1">
              <a:solidFill>
                <a:schemeClr val="accent2"/>
              </a:solidFill>
              <a:latin typeface="Sarabun"/>
              <a:ea typeface="Sarabun"/>
              <a:cs typeface="Sarabun"/>
              <a:sym typeface="Sarabun"/>
            </a:endParaRPr>
          </a:p>
          <a:p>
            <a:pPr marL="0" lvl="0" indent="0" algn="l" rtl="0">
              <a:lnSpc>
                <a:spcPct val="115000"/>
              </a:lnSpc>
              <a:spcBef>
                <a:spcPts val="0"/>
              </a:spcBef>
              <a:spcAft>
                <a:spcPts val="0"/>
              </a:spcAft>
              <a:buNone/>
            </a:pPr>
            <a:endParaRPr sz="2800" b="1">
              <a:solidFill>
                <a:schemeClr val="accent6"/>
              </a:solidFill>
              <a:latin typeface="Sarabun"/>
              <a:ea typeface="Sarabun"/>
              <a:cs typeface="Sarabun"/>
              <a:sym typeface="Sarabun"/>
            </a:endParaRPr>
          </a:p>
        </p:txBody>
      </p:sp>
      <p:sp>
        <p:nvSpPr>
          <p:cNvPr id="1528" name="Google Shape;1528;p98"/>
          <p:cNvSpPr/>
          <p:nvPr/>
        </p:nvSpPr>
        <p:spPr>
          <a:xfrm rot="9319280">
            <a:off x="7243792" y="3896407"/>
            <a:ext cx="2907690" cy="1402782"/>
          </a:xfrm>
          <a:custGeom>
            <a:avLst/>
            <a:gdLst/>
            <a:ahLst/>
            <a:cxnLst/>
            <a:rect l="l" t="t" r="r" b="b"/>
            <a:pathLst>
              <a:path w="53306" h="27416" extrusionOk="0">
                <a:moveTo>
                  <a:pt x="6939" y="0"/>
                </a:moveTo>
                <a:cubicBezTo>
                  <a:pt x="5238" y="2102"/>
                  <a:pt x="3837" y="4370"/>
                  <a:pt x="2669" y="6805"/>
                </a:cubicBezTo>
                <a:cubicBezTo>
                  <a:pt x="601" y="11408"/>
                  <a:pt x="1" y="16879"/>
                  <a:pt x="2269" y="21382"/>
                </a:cubicBezTo>
                <a:cubicBezTo>
                  <a:pt x="4050" y="24893"/>
                  <a:pt x="7910" y="27416"/>
                  <a:pt x="11747" y="27416"/>
                </a:cubicBezTo>
                <a:cubicBezTo>
                  <a:pt x="12796" y="27416"/>
                  <a:pt x="13842" y="27227"/>
                  <a:pt x="14845" y="26819"/>
                </a:cubicBezTo>
                <a:cubicBezTo>
                  <a:pt x="17580" y="25719"/>
                  <a:pt x="19548" y="23250"/>
                  <a:pt x="21883" y="21415"/>
                </a:cubicBezTo>
                <a:cubicBezTo>
                  <a:pt x="24984" y="19028"/>
                  <a:pt x="28739" y="17769"/>
                  <a:pt x="32592" y="17769"/>
                </a:cubicBezTo>
                <a:cubicBezTo>
                  <a:pt x="33423" y="17769"/>
                  <a:pt x="34258" y="17828"/>
                  <a:pt x="35092" y="17946"/>
                </a:cubicBezTo>
                <a:cubicBezTo>
                  <a:pt x="37952" y="18355"/>
                  <a:pt x="40870" y="19486"/>
                  <a:pt x="43712" y="19486"/>
                </a:cubicBezTo>
                <a:cubicBezTo>
                  <a:pt x="44583" y="19486"/>
                  <a:pt x="45447" y="19380"/>
                  <a:pt x="46300" y="19114"/>
                </a:cubicBezTo>
                <a:cubicBezTo>
                  <a:pt x="49636" y="18080"/>
                  <a:pt x="51838" y="14744"/>
                  <a:pt x="52538" y="11342"/>
                </a:cubicBezTo>
                <a:cubicBezTo>
                  <a:pt x="53305" y="7405"/>
                  <a:pt x="52505" y="3336"/>
                  <a:pt x="502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98"/>
          <p:cNvSpPr/>
          <p:nvPr/>
        </p:nvSpPr>
        <p:spPr>
          <a:xfrm>
            <a:off x="8002700" y="268731"/>
            <a:ext cx="844367" cy="631716"/>
          </a:xfrm>
          <a:custGeom>
            <a:avLst/>
            <a:gdLst/>
            <a:ahLst/>
            <a:cxnLst/>
            <a:rect l="l" t="t" r="r" b="b"/>
            <a:pathLst>
              <a:path w="33025" h="38038" extrusionOk="0">
                <a:moveTo>
                  <a:pt x="11331" y="1"/>
                </a:moveTo>
                <a:cubicBezTo>
                  <a:pt x="9094" y="1"/>
                  <a:pt x="6880" y="807"/>
                  <a:pt x="5138" y="2662"/>
                </a:cubicBezTo>
                <a:cubicBezTo>
                  <a:pt x="267" y="7866"/>
                  <a:pt x="1" y="19340"/>
                  <a:pt x="2602" y="25411"/>
                </a:cubicBezTo>
                <a:cubicBezTo>
                  <a:pt x="5538" y="32016"/>
                  <a:pt x="11609" y="36686"/>
                  <a:pt x="18714" y="37854"/>
                </a:cubicBezTo>
                <a:cubicBezTo>
                  <a:pt x="19549" y="37973"/>
                  <a:pt x="20402" y="38037"/>
                  <a:pt x="21255" y="38037"/>
                </a:cubicBezTo>
                <a:cubicBezTo>
                  <a:pt x="24219" y="38037"/>
                  <a:pt x="27179" y="37261"/>
                  <a:pt x="29355" y="35319"/>
                </a:cubicBezTo>
                <a:cubicBezTo>
                  <a:pt x="32157" y="32783"/>
                  <a:pt x="33024" y="28047"/>
                  <a:pt x="30556" y="25211"/>
                </a:cubicBezTo>
                <a:cubicBezTo>
                  <a:pt x="28187" y="22509"/>
                  <a:pt x="23651" y="22176"/>
                  <a:pt x="21883" y="19074"/>
                </a:cubicBezTo>
                <a:cubicBezTo>
                  <a:pt x="20282" y="16272"/>
                  <a:pt x="21783" y="12769"/>
                  <a:pt x="21683" y="9533"/>
                </a:cubicBezTo>
                <a:cubicBezTo>
                  <a:pt x="21544" y="4103"/>
                  <a:pt x="16378" y="1"/>
                  <a:pt x="11331" y="1"/>
                </a:cubicBezTo>
                <a:close/>
              </a:path>
            </a:pathLst>
          </a:custGeom>
          <a:solidFill>
            <a:srgbClr val="FF5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98"/>
          <p:cNvSpPr/>
          <p:nvPr/>
        </p:nvSpPr>
        <p:spPr>
          <a:xfrm>
            <a:off x="8281076" y="87225"/>
            <a:ext cx="718127" cy="994623"/>
          </a:xfrm>
          <a:custGeom>
            <a:avLst/>
            <a:gdLst/>
            <a:ahLst/>
            <a:cxnLst/>
            <a:rect l="l" t="t" r="r" b="b"/>
            <a:pathLst>
              <a:path w="42008" h="48032" extrusionOk="0">
                <a:moveTo>
                  <a:pt x="10404" y="0"/>
                </a:moveTo>
                <a:cubicBezTo>
                  <a:pt x="8409" y="0"/>
                  <a:pt x="6434" y="413"/>
                  <a:pt x="4469" y="1344"/>
                </a:cubicBezTo>
                <a:cubicBezTo>
                  <a:pt x="1855" y="2560"/>
                  <a:pt x="700" y="4657"/>
                  <a:pt x="335" y="7332"/>
                </a:cubicBezTo>
                <a:cubicBezTo>
                  <a:pt x="1" y="9824"/>
                  <a:pt x="761" y="12073"/>
                  <a:pt x="1855" y="14262"/>
                </a:cubicBezTo>
                <a:cubicBezTo>
                  <a:pt x="3283" y="17119"/>
                  <a:pt x="5381" y="19490"/>
                  <a:pt x="7721" y="21648"/>
                </a:cubicBezTo>
                <a:cubicBezTo>
                  <a:pt x="8572" y="22438"/>
                  <a:pt x="8815" y="23198"/>
                  <a:pt x="8420" y="24353"/>
                </a:cubicBezTo>
                <a:cubicBezTo>
                  <a:pt x="7326" y="27636"/>
                  <a:pt x="6171" y="30949"/>
                  <a:pt x="5685" y="34414"/>
                </a:cubicBezTo>
                <a:cubicBezTo>
                  <a:pt x="5442" y="36086"/>
                  <a:pt x="5472" y="37818"/>
                  <a:pt x="5776" y="39490"/>
                </a:cubicBezTo>
                <a:cubicBezTo>
                  <a:pt x="6323" y="42165"/>
                  <a:pt x="7964" y="44019"/>
                  <a:pt x="10335" y="45265"/>
                </a:cubicBezTo>
                <a:cubicBezTo>
                  <a:pt x="14074" y="47241"/>
                  <a:pt x="18117" y="47910"/>
                  <a:pt x="23071" y="48031"/>
                </a:cubicBezTo>
                <a:cubicBezTo>
                  <a:pt x="24287" y="47879"/>
                  <a:pt x="26293" y="47727"/>
                  <a:pt x="28238" y="47363"/>
                </a:cubicBezTo>
                <a:cubicBezTo>
                  <a:pt x="33862" y="46451"/>
                  <a:pt x="37935" y="43472"/>
                  <a:pt x="40245" y="38183"/>
                </a:cubicBezTo>
                <a:cubicBezTo>
                  <a:pt x="42008" y="34201"/>
                  <a:pt x="41825" y="30432"/>
                  <a:pt x="39333" y="26815"/>
                </a:cubicBezTo>
                <a:cubicBezTo>
                  <a:pt x="38786" y="25995"/>
                  <a:pt x="38208" y="25174"/>
                  <a:pt x="37600" y="24414"/>
                </a:cubicBezTo>
                <a:cubicBezTo>
                  <a:pt x="37266" y="23988"/>
                  <a:pt x="37144" y="23411"/>
                  <a:pt x="37266" y="22833"/>
                </a:cubicBezTo>
                <a:cubicBezTo>
                  <a:pt x="37448" y="21922"/>
                  <a:pt x="37539" y="20979"/>
                  <a:pt x="37479" y="20037"/>
                </a:cubicBezTo>
                <a:cubicBezTo>
                  <a:pt x="37114" y="17058"/>
                  <a:pt x="35776" y="14232"/>
                  <a:pt x="33679" y="12073"/>
                </a:cubicBezTo>
                <a:cubicBezTo>
                  <a:pt x="28633" y="6602"/>
                  <a:pt x="22159" y="2651"/>
                  <a:pt x="15016" y="675"/>
                </a:cubicBezTo>
                <a:cubicBezTo>
                  <a:pt x="13463" y="241"/>
                  <a:pt x="11928" y="0"/>
                  <a:pt x="104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31" name="Google Shape;1531;p98"/>
          <p:cNvGrpSpPr/>
          <p:nvPr/>
        </p:nvGrpSpPr>
        <p:grpSpPr>
          <a:xfrm>
            <a:off x="8250460" y="402502"/>
            <a:ext cx="405000" cy="364468"/>
            <a:chOff x="1310075" y="3980250"/>
            <a:chExt cx="297750" cy="297525"/>
          </a:xfrm>
        </p:grpSpPr>
        <p:sp>
          <p:nvSpPr>
            <p:cNvPr id="1532" name="Google Shape;1532;p98"/>
            <p:cNvSpPr/>
            <p:nvPr/>
          </p:nvSpPr>
          <p:spPr>
            <a:xfrm>
              <a:off x="1310075" y="3980250"/>
              <a:ext cx="297750" cy="297525"/>
            </a:xfrm>
            <a:custGeom>
              <a:avLst/>
              <a:gdLst/>
              <a:ahLst/>
              <a:cxnLst/>
              <a:rect l="l" t="t" r="r" b="b"/>
              <a:pathLst>
                <a:path w="11910" h="11901" extrusionOk="0">
                  <a:moveTo>
                    <a:pt x="3844" y="4946"/>
                  </a:moveTo>
                  <a:cubicBezTo>
                    <a:pt x="4033" y="4946"/>
                    <a:pt x="4190" y="5104"/>
                    <a:pt x="4190" y="5293"/>
                  </a:cubicBezTo>
                  <a:lnTo>
                    <a:pt x="4190" y="6679"/>
                  </a:lnTo>
                  <a:cubicBezTo>
                    <a:pt x="4190" y="6868"/>
                    <a:pt x="4033" y="7026"/>
                    <a:pt x="3844" y="7026"/>
                  </a:cubicBezTo>
                  <a:lnTo>
                    <a:pt x="2458" y="7026"/>
                  </a:lnTo>
                  <a:cubicBezTo>
                    <a:pt x="2269" y="7026"/>
                    <a:pt x="2111" y="6868"/>
                    <a:pt x="2111" y="6679"/>
                  </a:cubicBezTo>
                  <a:lnTo>
                    <a:pt x="2111" y="5293"/>
                  </a:lnTo>
                  <a:cubicBezTo>
                    <a:pt x="2111" y="5104"/>
                    <a:pt x="2269" y="4946"/>
                    <a:pt x="2458" y="4946"/>
                  </a:cubicBezTo>
                  <a:close/>
                  <a:moveTo>
                    <a:pt x="6616" y="3560"/>
                  </a:moveTo>
                  <a:cubicBezTo>
                    <a:pt x="6837" y="3560"/>
                    <a:pt x="6994" y="3718"/>
                    <a:pt x="6994" y="3907"/>
                  </a:cubicBezTo>
                  <a:lnTo>
                    <a:pt x="6994" y="6679"/>
                  </a:lnTo>
                  <a:cubicBezTo>
                    <a:pt x="6994" y="6868"/>
                    <a:pt x="6837" y="7026"/>
                    <a:pt x="6616" y="7026"/>
                  </a:cubicBezTo>
                  <a:lnTo>
                    <a:pt x="5262" y="7026"/>
                  </a:lnTo>
                  <a:cubicBezTo>
                    <a:pt x="5041" y="7026"/>
                    <a:pt x="4884" y="6868"/>
                    <a:pt x="4884" y="6679"/>
                  </a:cubicBezTo>
                  <a:lnTo>
                    <a:pt x="4884" y="3907"/>
                  </a:lnTo>
                  <a:cubicBezTo>
                    <a:pt x="4884" y="3718"/>
                    <a:pt x="5041" y="3560"/>
                    <a:pt x="5262" y="3560"/>
                  </a:cubicBezTo>
                  <a:close/>
                  <a:moveTo>
                    <a:pt x="9389" y="2174"/>
                  </a:moveTo>
                  <a:cubicBezTo>
                    <a:pt x="9578" y="2174"/>
                    <a:pt x="9735" y="2331"/>
                    <a:pt x="9735" y="2520"/>
                  </a:cubicBezTo>
                  <a:lnTo>
                    <a:pt x="9735" y="6679"/>
                  </a:lnTo>
                  <a:cubicBezTo>
                    <a:pt x="9735" y="6868"/>
                    <a:pt x="9578" y="7026"/>
                    <a:pt x="9389" y="7026"/>
                  </a:cubicBezTo>
                  <a:lnTo>
                    <a:pt x="8003" y="7026"/>
                  </a:lnTo>
                  <a:cubicBezTo>
                    <a:pt x="7813" y="7026"/>
                    <a:pt x="7656" y="6868"/>
                    <a:pt x="7656" y="6679"/>
                  </a:cubicBezTo>
                  <a:lnTo>
                    <a:pt x="7656" y="2520"/>
                  </a:lnTo>
                  <a:cubicBezTo>
                    <a:pt x="7656" y="2331"/>
                    <a:pt x="7813" y="2174"/>
                    <a:pt x="8003" y="2174"/>
                  </a:cubicBezTo>
                  <a:close/>
                  <a:moveTo>
                    <a:pt x="5577" y="8412"/>
                  </a:moveTo>
                  <a:lnTo>
                    <a:pt x="5577" y="9105"/>
                  </a:lnTo>
                  <a:lnTo>
                    <a:pt x="5167" y="9105"/>
                  </a:lnTo>
                  <a:lnTo>
                    <a:pt x="5451" y="8412"/>
                  </a:lnTo>
                  <a:close/>
                  <a:moveTo>
                    <a:pt x="6396" y="8412"/>
                  </a:moveTo>
                  <a:lnTo>
                    <a:pt x="6679" y="9105"/>
                  </a:lnTo>
                  <a:lnTo>
                    <a:pt x="6270" y="9105"/>
                  </a:lnTo>
                  <a:lnTo>
                    <a:pt x="6270" y="8412"/>
                  </a:lnTo>
                  <a:close/>
                  <a:moveTo>
                    <a:pt x="5955" y="0"/>
                  </a:moveTo>
                  <a:cubicBezTo>
                    <a:pt x="5766" y="0"/>
                    <a:pt x="5608" y="158"/>
                    <a:pt x="5608" y="378"/>
                  </a:cubicBezTo>
                  <a:lnTo>
                    <a:pt x="5608" y="725"/>
                  </a:lnTo>
                  <a:lnTo>
                    <a:pt x="347" y="725"/>
                  </a:lnTo>
                  <a:cubicBezTo>
                    <a:pt x="158" y="725"/>
                    <a:pt x="0" y="882"/>
                    <a:pt x="0" y="1071"/>
                  </a:cubicBezTo>
                  <a:cubicBezTo>
                    <a:pt x="0" y="1260"/>
                    <a:pt x="158" y="1418"/>
                    <a:pt x="347" y="1418"/>
                  </a:cubicBezTo>
                  <a:lnTo>
                    <a:pt x="725" y="1418"/>
                  </a:lnTo>
                  <a:lnTo>
                    <a:pt x="725" y="7719"/>
                  </a:lnTo>
                  <a:lnTo>
                    <a:pt x="378" y="7719"/>
                  </a:lnTo>
                  <a:cubicBezTo>
                    <a:pt x="158" y="7719"/>
                    <a:pt x="0" y="7876"/>
                    <a:pt x="0" y="8097"/>
                  </a:cubicBezTo>
                  <a:cubicBezTo>
                    <a:pt x="0" y="8286"/>
                    <a:pt x="158" y="8443"/>
                    <a:pt x="378" y="8443"/>
                  </a:cubicBezTo>
                  <a:lnTo>
                    <a:pt x="4726" y="8443"/>
                  </a:lnTo>
                  <a:lnTo>
                    <a:pt x="3560" y="11436"/>
                  </a:lnTo>
                  <a:cubicBezTo>
                    <a:pt x="3466" y="11625"/>
                    <a:pt x="3560" y="11814"/>
                    <a:pt x="3749" y="11877"/>
                  </a:cubicBezTo>
                  <a:cubicBezTo>
                    <a:pt x="3788" y="11893"/>
                    <a:pt x="3831" y="11901"/>
                    <a:pt x="3876" y="11901"/>
                  </a:cubicBezTo>
                  <a:cubicBezTo>
                    <a:pt x="4016" y="11901"/>
                    <a:pt x="4167" y="11824"/>
                    <a:pt x="4190" y="11657"/>
                  </a:cubicBezTo>
                  <a:lnTo>
                    <a:pt x="4947" y="9830"/>
                  </a:lnTo>
                  <a:lnTo>
                    <a:pt x="5608" y="9830"/>
                  </a:lnTo>
                  <a:lnTo>
                    <a:pt x="5608" y="10838"/>
                  </a:lnTo>
                  <a:cubicBezTo>
                    <a:pt x="5608" y="11027"/>
                    <a:pt x="5766" y="11184"/>
                    <a:pt x="5955" y="11184"/>
                  </a:cubicBezTo>
                  <a:cubicBezTo>
                    <a:pt x="6144" y="11184"/>
                    <a:pt x="6301" y="11027"/>
                    <a:pt x="6301" y="10838"/>
                  </a:cubicBezTo>
                  <a:lnTo>
                    <a:pt x="6301" y="9830"/>
                  </a:lnTo>
                  <a:lnTo>
                    <a:pt x="6994" y="9830"/>
                  </a:lnTo>
                  <a:lnTo>
                    <a:pt x="7719" y="11657"/>
                  </a:lnTo>
                  <a:cubicBezTo>
                    <a:pt x="7791" y="11824"/>
                    <a:pt x="7916" y="11901"/>
                    <a:pt x="8042" y="11901"/>
                  </a:cubicBezTo>
                  <a:cubicBezTo>
                    <a:pt x="8082" y="11901"/>
                    <a:pt x="8122" y="11893"/>
                    <a:pt x="8160" y="11877"/>
                  </a:cubicBezTo>
                  <a:cubicBezTo>
                    <a:pt x="8349" y="11783"/>
                    <a:pt x="8444" y="11594"/>
                    <a:pt x="8349" y="11436"/>
                  </a:cubicBezTo>
                  <a:lnTo>
                    <a:pt x="7183" y="8443"/>
                  </a:lnTo>
                  <a:lnTo>
                    <a:pt x="11531" y="8443"/>
                  </a:lnTo>
                  <a:cubicBezTo>
                    <a:pt x="11752" y="8443"/>
                    <a:pt x="11909" y="8286"/>
                    <a:pt x="11909" y="8097"/>
                  </a:cubicBezTo>
                  <a:cubicBezTo>
                    <a:pt x="11909" y="7876"/>
                    <a:pt x="11752" y="7719"/>
                    <a:pt x="11531" y="7719"/>
                  </a:cubicBezTo>
                  <a:lnTo>
                    <a:pt x="11185" y="7719"/>
                  </a:lnTo>
                  <a:lnTo>
                    <a:pt x="11185" y="1418"/>
                  </a:lnTo>
                  <a:lnTo>
                    <a:pt x="11531" y="1418"/>
                  </a:lnTo>
                  <a:cubicBezTo>
                    <a:pt x="11752" y="1418"/>
                    <a:pt x="11909" y="1260"/>
                    <a:pt x="11909" y="1071"/>
                  </a:cubicBezTo>
                  <a:cubicBezTo>
                    <a:pt x="11909" y="882"/>
                    <a:pt x="11752" y="725"/>
                    <a:pt x="11531" y="725"/>
                  </a:cubicBezTo>
                  <a:lnTo>
                    <a:pt x="6301" y="725"/>
                  </a:lnTo>
                  <a:lnTo>
                    <a:pt x="6301" y="378"/>
                  </a:lnTo>
                  <a:cubicBezTo>
                    <a:pt x="6301" y="158"/>
                    <a:pt x="6144" y="0"/>
                    <a:pt x="5955"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98"/>
            <p:cNvSpPr/>
            <p:nvPr/>
          </p:nvSpPr>
          <p:spPr>
            <a:xfrm>
              <a:off x="1449475" y="4086575"/>
              <a:ext cx="17350" cy="52000"/>
            </a:xfrm>
            <a:custGeom>
              <a:avLst/>
              <a:gdLst/>
              <a:ahLst/>
              <a:cxnLst/>
              <a:rect l="l" t="t" r="r" b="b"/>
              <a:pathLst>
                <a:path w="694" h="2080" extrusionOk="0">
                  <a:moveTo>
                    <a:pt x="1" y="0"/>
                  </a:moveTo>
                  <a:lnTo>
                    <a:pt x="1" y="2080"/>
                  </a:lnTo>
                  <a:lnTo>
                    <a:pt x="694" y="2080"/>
                  </a:lnTo>
                  <a:lnTo>
                    <a:pt x="694"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98"/>
            <p:cNvSpPr/>
            <p:nvPr/>
          </p:nvSpPr>
          <p:spPr>
            <a:xfrm>
              <a:off x="1380175" y="4121225"/>
              <a:ext cx="17350" cy="17350"/>
            </a:xfrm>
            <a:custGeom>
              <a:avLst/>
              <a:gdLst/>
              <a:ahLst/>
              <a:cxnLst/>
              <a:rect l="l" t="t" r="r" b="b"/>
              <a:pathLst>
                <a:path w="694" h="694" extrusionOk="0">
                  <a:moveTo>
                    <a:pt x="0" y="0"/>
                  </a:moveTo>
                  <a:lnTo>
                    <a:pt x="0" y="694"/>
                  </a:lnTo>
                  <a:lnTo>
                    <a:pt x="693" y="694"/>
                  </a:lnTo>
                  <a:lnTo>
                    <a:pt x="693"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98"/>
            <p:cNvSpPr/>
            <p:nvPr/>
          </p:nvSpPr>
          <p:spPr>
            <a:xfrm>
              <a:off x="1518800" y="4051925"/>
              <a:ext cx="18125" cy="86650"/>
            </a:xfrm>
            <a:custGeom>
              <a:avLst/>
              <a:gdLst/>
              <a:ahLst/>
              <a:cxnLst/>
              <a:rect l="l" t="t" r="r" b="b"/>
              <a:pathLst>
                <a:path w="725" h="3466" extrusionOk="0">
                  <a:moveTo>
                    <a:pt x="0" y="0"/>
                  </a:moveTo>
                  <a:lnTo>
                    <a:pt x="0" y="3466"/>
                  </a:lnTo>
                  <a:lnTo>
                    <a:pt x="725" y="3466"/>
                  </a:lnTo>
                  <a:lnTo>
                    <a:pt x="725"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1539"/>
        <p:cNvGrpSpPr/>
        <p:nvPr/>
      </p:nvGrpSpPr>
      <p:grpSpPr>
        <a:xfrm>
          <a:off x="0" y="0"/>
          <a:ext cx="0" cy="0"/>
          <a:chOff x="0" y="0"/>
          <a:chExt cx="0" cy="0"/>
        </a:xfrm>
      </p:grpSpPr>
      <p:sp>
        <p:nvSpPr>
          <p:cNvPr id="1540" name="Google Shape;1540;p99"/>
          <p:cNvSpPr/>
          <p:nvPr/>
        </p:nvSpPr>
        <p:spPr>
          <a:xfrm rot="3224139">
            <a:off x="4682707" y="654135"/>
            <a:ext cx="4347877" cy="3835226"/>
          </a:xfrm>
          <a:custGeom>
            <a:avLst/>
            <a:gdLst/>
            <a:ahLst/>
            <a:cxnLst/>
            <a:rect l="l" t="t" r="r" b="b"/>
            <a:pathLst>
              <a:path w="20123" h="20877" extrusionOk="0">
                <a:moveTo>
                  <a:pt x="10964" y="0"/>
                </a:moveTo>
                <a:cubicBezTo>
                  <a:pt x="10633" y="0"/>
                  <a:pt x="10301" y="19"/>
                  <a:pt x="9970" y="57"/>
                </a:cubicBezTo>
                <a:cubicBezTo>
                  <a:pt x="7113" y="452"/>
                  <a:pt x="4620" y="2245"/>
                  <a:pt x="2918" y="4586"/>
                </a:cubicBezTo>
                <a:cubicBezTo>
                  <a:pt x="1003" y="7230"/>
                  <a:pt x="0" y="10422"/>
                  <a:pt x="122" y="13674"/>
                </a:cubicBezTo>
                <a:cubicBezTo>
                  <a:pt x="122" y="15224"/>
                  <a:pt x="487" y="16774"/>
                  <a:pt x="1247" y="18142"/>
                </a:cubicBezTo>
                <a:cubicBezTo>
                  <a:pt x="2006" y="19510"/>
                  <a:pt x="3313" y="20483"/>
                  <a:pt x="4864" y="20817"/>
                </a:cubicBezTo>
                <a:cubicBezTo>
                  <a:pt x="5114" y="20858"/>
                  <a:pt x="5364" y="20876"/>
                  <a:pt x="5614" y="20876"/>
                </a:cubicBezTo>
                <a:cubicBezTo>
                  <a:pt x="6851" y="20876"/>
                  <a:pt x="8077" y="20421"/>
                  <a:pt x="9241" y="19966"/>
                </a:cubicBezTo>
                <a:lnTo>
                  <a:pt x="14864" y="17777"/>
                </a:lnTo>
                <a:cubicBezTo>
                  <a:pt x="15806" y="17473"/>
                  <a:pt x="16657" y="17018"/>
                  <a:pt x="17417" y="16410"/>
                </a:cubicBezTo>
                <a:lnTo>
                  <a:pt x="17447" y="16410"/>
                </a:lnTo>
                <a:cubicBezTo>
                  <a:pt x="19393" y="14616"/>
                  <a:pt x="20122" y="11090"/>
                  <a:pt x="19849" y="8537"/>
                </a:cubicBezTo>
                <a:cubicBezTo>
                  <a:pt x="19575" y="5832"/>
                  <a:pt x="18238" y="3188"/>
                  <a:pt x="15988" y="1577"/>
                </a:cubicBezTo>
                <a:cubicBezTo>
                  <a:pt x="14526" y="550"/>
                  <a:pt x="12760" y="0"/>
                  <a:pt x="109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99"/>
          <p:cNvSpPr txBox="1">
            <a:spLocks noGrp="1"/>
          </p:cNvSpPr>
          <p:nvPr>
            <p:ph type="ctrTitle" idx="21"/>
          </p:nvPr>
        </p:nvSpPr>
        <p:spPr>
          <a:xfrm>
            <a:off x="758700" y="1869575"/>
            <a:ext cx="3633600" cy="1866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000">
                <a:solidFill>
                  <a:srgbClr val="000000"/>
                </a:solidFill>
                <a:latin typeface="Sarabun"/>
                <a:ea typeface="Sarabun"/>
                <a:cs typeface="Sarabun"/>
                <a:sym typeface="Sarabun"/>
              </a:rPr>
              <a:t>The benefit outweighs the hardship</a:t>
            </a:r>
            <a:endParaRPr sz="2000">
              <a:latin typeface="Sarabun"/>
              <a:ea typeface="Sarabun"/>
              <a:cs typeface="Sarabun"/>
              <a:sym typeface="Sarabun"/>
            </a:endParaRPr>
          </a:p>
        </p:txBody>
      </p:sp>
      <p:sp>
        <p:nvSpPr>
          <p:cNvPr id="1542" name="Google Shape;1542;p99"/>
          <p:cNvSpPr txBox="1"/>
          <p:nvPr/>
        </p:nvSpPr>
        <p:spPr>
          <a:xfrm>
            <a:off x="5026950" y="1327350"/>
            <a:ext cx="3223500" cy="24888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0"/>
              </a:spcAft>
              <a:buNone/>
            </a:pPr>
            <a:r>
              <a:rPr lang="en" sz="2800" b="1">
                <a:solidFill>
                  <a:schemeClr val="accent2"/>
                </a:solidFill>
                <a:latin typeface="Sarabun"/>
                <a:ea typeface="Sarabun"/>
                <a:cs typeface="Sarabun"/>
                <a:sym typeface="Sarabun"/>
              </a:rPr>
              <a:t>“</a:t>
            </a:r>
            <a:r>
              <a:rPr lang="en" sz="2800" b="1">
                <a:solidFill>
                  <a:srgbClr val="00AA98"/>
                </a:solidFill>
                <a:latin typeface="Sarabun"/>
                <a:ea typeface="Sarabun"/>
                <a:cs typeface="Sarabun"/>
                <a:sym typeface="Sarabun"/>
              </a:rPr>
              <a:t>Though I sacrificed stability for the time being, I’m so happy.</a:t>
            </a:r>
            <a:r>
              <a:rPr lang="en" sz="2800" b="1">
                <a:solidFill>
                  <a:schemeClr val="accent2"/>
                </a:solidFill>
                <a:latin typeface="Sarabun"/>
                <a:ea typeface="Sarabun"/>
                <a:cs typeface="Sarabun"/>
                <a:sym typeface="Sarabun"/>
              </a:rPr>
              <a:t>”</a:t>
            </a:r>
            <a:endParaRPr sz="2800" b="1">
              <a:solidFill>
                <a:schemeClr val="accent2"/>
              </a:solidFill>
              <a:latin typeface="Sarabun"/>
              <a:ea typeface="Sarabun"/>
              <a:cs typeface="Sarabun"/>
              <a:sym typeface="Sarabun"/>
            </a:endParaRPr>
          </a:p>
          <a:p>
            <a:pPr marL="0" lvl="0" indent="0" algn="l" rtl="0">
              <a:lnSpc>
                <a:spcPct val="115000"/>
              </a:lnSpc>
              <a:spcBef>
                <a:spcPts val="0"/>
              </a:spcBef>
              <a:spcAft>
                <a:spcPts val="0"/>
              </a:spcAft>
              <a:buNone/>
            </a:pPr>
            <a:endParaRPr sz="2800" b="1">
              <a:solidFill>
                <a:schemeClr val="accent6"/>
              </a:solidFill>
              <a:latin typeface="Sarabun"/>
              <a:ea typeface="Sarabun"/>
              <a:cs typeface="Sarabun"/>
              <a:sym typeface="Sarabun"/>
            </a:endParaRPr>
          </a:p>
        </p:txBody>
      </p:sp>
      <p:sp>
        <p:nvSpPr>
          <p:cNvPr id="1543" name="Google Shape;1543;p99"/>
          <p:cNvSpPr txBox="1"/>
          <p:nvPr/>
        </p:nvSpPr>
        <p:spPr>
          <a:xfrm>
            <a:off x="758700" y="2018825"/>
            <a:ext cx="1097100" cy="49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a:solidFill>
                  <a:schemeClr val="dk1"/>
                </a:solidFill>
                <a:latin typeface="Pacifico"/>
                <a:ea typeface="Pacifico"/>
                <a:cs typeface="Pacifico"/>
                <a:sym typeface="Pacifico"/>
              </a:rPr>
              <a:t>Insight: </a:t>
            </a:r>
            <a:endParaRPr/>
          </a:p>
        </p:txBody>
      </p:sp>
      <p:sp>
        <p:nvSpPr>
          <p:cNvPr id="1544" name="Google Shape;1544;p99"/>
          <p:cNvSpPr/>
          <p:nvPr/>
        </p:nvSpPr>
        <p:spPr>
          <a:xfrm rot="9319280">
            <a:off x="7243792" y="3896407"/>
            <a:ext cx="2907690" cy="1402782"/>
          </a:xfrm>
          <a:custGeom>
            <a:avLst/>
            <a:gdLst/>
            <a:ahLst/>
            <a:cxnLst/>
            <a:rect l="l" t="t" r="r" b="b"/>
            <a:pathLst>
              <a:path w="53306" h="27416" extrusionOk="0">
                <a:moveTo>
                  <a:pt x="6939" y="0"/>
                </a:moveTo>
                <a:cubicBezTo>
                  <a:pt x="5238" y="2102"/>
                  <a:pt x="3837" y="4370"/>
                  <a:pt x="2669" y="6805"/>
                </a:cubicBezTo>
                <a:cubicBezTo>
                  <a:pt x="601" y="11408"/>
                  <a:pt x="1" y="16879"/>
                  <a:pt x="2269" y="21382"/>
                </a:cubicBezTo>
                <a:cubicBezTo>
                  <a:pt x="4050" y="24893"/>
                  <a:pt x="7910" y="27416"/>
                  <a:pt x="11747" y="27416"/>
                </a:cubicBezTo>
                <a:cubicBezTo>
                  <a:pt x="12796" y="27416"/>
                  <a:pt x="13842" y="27227"/>
                  <a:pt x="14845" y="26819"/>
                </a:cubicBezTo>
                <a:cubicBezTo>
                  <a:pt x="17580" y="25719"/>
                  <a:pt x="19548" y="23250"/>
                  <a:pt x="21883" y="21415"/>
                </a:cubicBezTo>
                <a:cubicBezTo>
                  <a:pt x="24984" y="19028"/>
                  <a:pt x="28739" y="17769"/>
                  <a:pt x="32592" y="17769"/>
                </a:cubicBezTo>
                <a:cubicBezTo>
                  <a:pt x="33423" y="17769"/>
                  <a:pt x="34258" y="17828"/>
                  <a:pt x="35092" y="17946"/>
                </a:cubicBezTo>
                <a:cubicBezTo>
                  <a:pt x="37952" y="18355"/>
                  <a:pt x="40870" y="19486"/>
                  <a:pt x="43712" y="19486"/>
                </a:cubicBezTo>
                <a:cubicBezTo>
                  <a:pt x="44583" y="19486"/>
                  <a:pt x="45447" y="19380"/>
                  <a:pt x="46300" y="19114"/>
                </a:cubicBezTo>
                <a:cubicBezTo>
                  <a:pt x="49636" y="18080"/>
                  <a:pt x="51838" y="14744"/>
                  <a:pt x="52538" y="11342"/>
                </a:cubicBezTo>
                <a:cubicBezTo>
                  <a:pt x="53305" y="7405"/>
                  <a:pt x="52505" y="3336"/>
                  <a:pt x="502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99"/>
          <p:cNvSpPr/>
          <p:nvPr/>
        </p:nvSpPr>
        <p:spPr>
          <a:xfrm>
            <a:off x="8002700" y="268731"/>
            <a:ext cx="844367" cy="631716"/>
          </a:xfrm>
          <a:custGeom>
            <a:avLst/>
            <a:gdLst/>
            <a:ahLst/>
            <a:cxnLst/>
            <a:rect l="l" t="t" r="r" b="b"/>
            <a:pathLst>
              <a:path w="33025" h="38038" extrusionOk="0">
                <a:moveTo>
                  <a:pt x="11331" y="1"/>
                </a:moveTo>
                <a:cubicBezTo>
                  <a:pt x="9094" y="1"/>
                  <a:pt x="6880" y="807"/>
                  <a:pt x="5138" y="2662"/>
                </a:cubicBezTo>
                <a:cubicBezTo>
                  <a:pt x="267" y="7866"/>
                  <a:pt x="1" y="19340"/>
                  <a:pt x="2602" y="25411"/>
                </a:cubicBezTo>
                <a:cubicBezTo>
                  <a:pt x="5538" y="32016"/>
                  <a:pt x="11609" y="36686"/>
                  <a:pt x="18714" y="37854"/>
                </a:cubicBezTo>
                <a:cubicBezTo>
                  <a:pt x="19549" y="37973"/>
                  <a:pt x="20402" y="38037"/>
                  <a:pt x="21255" y="38037"/>
                </a:cubicBezTo>
                <a:cubicBezTo>
                  <a:pt x="24219" y="38037"/>
                  <a:pt x="27179" y="37261"/>
                  <a:pt x="29355" y="35319"/>
                </a:cubicBezTo>
                <a:cubicBezTo>
                  <a:pt x="32157" y="32783"/>
                  <a:pt x="33024" y="28047"/>
                  <a:pt x="30556" y="25211"/>
                </a:cubicBezTo>
                <a:cubicBezTo>
                  <a:pt x="28187" y="22509"/>
                  <a:pt x="23651" y="22176"/>
                  <a:pt x="21883" y="19074"/>
                </a:cubicBezTo>
                <a:cubicBezTo>
                  <a:pt x="20282" y="16272"/>
                  <a:pt x="21783" y="12769"/>
                  <a:pt x="21683" y="9533"/>
                </a:cubicBezTo>
                <a:cubicBezTo>
                  <a:pt x="21544" y="4103"/>
                  <a:pt x="16378" y="1"/>
                  <a:pt x="11331" y="1"/>
                </a:cubicBezTo>
                <a:close/>
              </a:path>
            </a:pathLst>
          </a:custGeom>
          <a:solidFill>
            <a:srgbClr val="FF5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99"/>
          <p:cNvSpPr/>
          <p:nvPr/>
        </p:nvSpPr>
        <p:spPr>
          <a:xfrm>
            <a:off x="8281076" y="87225"/>
            <a:ext cx="718127" cy="994623"/>
          </a:xfrm>
          <a:custGeom>
            <a:avLst/>
            <a:gdLst/>
            <a:ahLst/>
            <a:cxnLst/>
            <a:rect l="l" t="t" r="r" b="b"/>
            <a:pathLst>
              <a:path w="42008" h="48032" extrusionOk="0">
                <a:moveTo>
                  <a:pt x="10404" y="0"/>
                </a:moveTo>
                <a:cubicBezTo>
                  <a:pt x="8409" y="0"/>
                  <a:pt x="6434" y="413"/>
                  <a:pt x="4469" y="1344"/>
                </a:cubicBezTo>
                <a:cubicBezTo>
                  <a:pt x="1855" y="2560"/>
                  <a:pt x="700" y="4657"/>
                  <a:pt x="335" y="7332"/>
                </a:cubicBezTo>
                <a:cubicBezTo>
                  <a:pt x="1" y="9824"/>
                  <a:pt x="761" y="12073"/>
                  <a:pt x="1855" y="14262"/>
                </a:cubicBezTo>
                <a:cubicBezTo>
                  <a:pt x="3283" y="17119"/>
                  <a:pt x="5381" y="19490"/>
                  <a:pt x="7721" y="21648"/>
                </a:cubicBezTo>
                <a:cubicBezTo>
                  <a:pt x="8572" y="22438"/>
                  <a:pt x="8815" y="23198"/>
                  <a:pt x="8420" y="24353"/>
                </a:cubicBezTo>
                <a:cubicBezTo>
                  <a:pt x="7326" y="27636"/>
                  <a:pt x="6171" y="30949"/>
                  <a:pt x="5685" y="34414"/>
                </a:cubicBezTo>
                <a:cubicBezTo>
                  <a:pt x="5442" y="36086"/>
                  <a:pt x="5472" y="37818"/>
                  <a:pt x="5776" y="39490"/>
                </a:cubicBezTo>
                <a:cubicBezTo>
                  <a:pt x="6323" y="42165"/>
                  <a:pt x="7964" y="44019"/>
                  <a:pt x="10335" y="45265"/>
                </a:cubicBezTo>
                <a:cubicBezTo>
                  <a:pt x="14074" y="47241"/>
                  <a:pt x="18117" y="47910"/>
                  <a:pt x="23071" y="48031"/>
                </a:cubicBezTo>
                <a:cubicBezTo>
                  <a:pt x="24287" y="47879"/>
                  <a:pt x="26293" y="47727"/>
                  <a:pt x="28238" y="47363"/>
                </a:cubicBezTo>
                <a:cubicBezTo>
                  <a:pt x="33862" y="46451"/>
                  <a:pt x="37935" y="43472"/>
                  <a:pt x="40245" y="38183"/>
                </a:cubicBezTo>
                <a:cubicBezTo>
                  <a:pt x="42008" y="34201"/>
                  <a:pt x="41825" y="30432"/>
                  <a:pt x="39333" y="26815"/>
                </a:cubicBezTo>
                <a:cubicBezTo>
                  <a:pt x="38786" y="25995"/>
                  <a:pt x="38208" y="25174"/>
                  <a:pt x="37600" y="24414"/>
                </a:cubicBezTo>
                <a:cubicBezTo>
                  <a:pt x="37266" y="23988"/>
                  <a:pt x="37144" y="23411"/>
                  <a:pt x="37266" y="22833"/>
                </a:cubicBezTo>
                <a:cubicBezTo>
                  <a:pt x="37448" y="21922"/>
                  <a:pt x="37539" y="20979"/>
                  <a:pt x="37479" y="20037"/>
                </a:cubicBezTo>
                <a:cubicBezTo>
                  <a:pt x="37114" y="17058"/>
                  <a:pt x="35776" y="14232"/>
                  <a:pt x="33679" y="12073"/>
                </a:cubicBezTo>
                <a:cubicBezTo>
                  <a:pt x="28633" y="6602"/>
                  <a:pt x="22159" y="2651"/>
                  <a:pt x="15016" y="675"/>
                </a:cubicBezTo>
                <a:cubicBezTo>
                  <a:pt x="13463" y="241"/>
                  <a:pt x="11928" y="0"/>
                  <a:pt x="104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47" name="Google Shape;1547;p99"/>
          <p:cNvGrpSpPr/>
          <p:nvPr/>
        </p:nvGrpSpPr>
        <p:grpSpPr>
          <a:xfrm>
            <a:off x="8250460" y="402502"/>
            <a:ext cx="405000" cy="364468"/>
            <a:chOff x="1310075" y="3980250"/>
            <a:chExt cx="297750" cy="297525"/>
          </a:xfrm>
        </p:grpSpPr>
        <p:sp>
          <p:nvSpPr>
            <p:cNvPr id="1548" name="Google Shape;1548;p99"/>
            <p:cNvSpPr/>
            <p:nvPr/>
          </p:nvSpPr>
          <p:spPr>
            <a:xfrm>
              <a:off x="1310075" y="3980250"/>
              <a:ext cx="297750" cy="297525"/>
            </a:xfrm>
            <a:custGeom>
              <a:avLst/>
              <a:gdLst/>
              <a:ahLst/>
              <a:cxnLst/>
              <a:rect l="l" t="t" r="r" b="b"/>
              <a:pathLst>
                <a:path w="11910" h="11901" extrusionOk="0">
                  <a:moveTo>
                    <a:pt x="3844" y="4946"/>
                  </a:moveTo>
                  <a:cubicBezTo>
                    <a:pt x="4033" y="4946"/>
                    <a:pt x="4190" y="5104"/>
                    <a:pt x="4190" y="5293"/>
                  </a:cubicBezTo>
                  <a:lnTo>
                    <a:pt x="4190" y="6679"/>
                  </a:lnTo>
                  <a:cubicBezTo>
                    <a:pt x="4190" y="6868"/>
                    <a:pt x="4033" y="7026"/>
                    <a:pt x="3844" y="7026"/>
                  </a:cubicBezTo>
                  <a:lnTo>
                    <a:pt x="2458" y="7026"/>
                  </a:lnTo>
                  <a:cubicBezTo>
                    <a:pt x="2269" y="7026"/>
                    <a:pt x="2111" y="6868"/>
                    <a:pt x="2111" y="6679"/>
                  </a:cubicBezTo>
                  <a:lnTo>
                    <a:pt x="2111" y="5293"/>
                  </a:lnTo>
                  <a:cubicBezTo>
                    <a:pt x="2111" y="5104"/>
                    <a:pt x="2269" y="4946"/>
                    <a:pt x="2458" y="4946"/>
                  </a:cubicBezTo>
                  <a:close/>
                  <a:moveTo>
                    <a:pt x="6616" y="3560"/>
                  </a:moveTo>
                  <a:cubicBezTo>
                    <a:pt x="6837" y="3560"/>
                    <a:pt x="6994" y="3718"/>
                    <a:pt x="6994" y="3907"/>
                  </a:cubicBezTo>
                  <a:lnTo>
                    <a:pt x="6994" y="6679"/>
                  </a:lnTo>
                  <a:cubicBezTo>
                    <a:pt x="6994" y="6868"/>
                    <a:pt x="6837" y="7026"/>
                    <a:pt x="6616" y="7026"/>
                  </a:cubicBezTo>
                  <a:lnTo>
                    <a:pt x="5262" y="7026"/>
                  </a:lnTo>
                  <a:cubicBezTo>
                    <a:pt x="5041" y="7026"/>
                    <a:pt x="4884" y="6868"/>
                    <a:pt x="4884" y="6679"/>
                  </a:cubicBezTo>
                  <a:lnTo>
                    <a:pt x="4884" y="3907"/>
                  </a:lnTo>
                  <a:cubicBezTo>
                    <a:pt x="4884" y="3718"/>
                    <a:pt x="5041" y="3560"/>
                    <a:pt x="5262" y="3560"/>
                  </a:cubicBezTo>
                  <a:close/>
                  <a:moveTo>
                    <a:pt x="9389" y="2174"/>
                  </a:moveTo>
                  <a:cubicBezTo>
                    <a:pt x="9578" y="2174"/>
                    <a:pt x="9735" y="2331"/>
                    <a:pt x="9735" y="2520"/>
                  </a:cubicBezTo>
                  <a:lnTo>
                    <a:pt x="9735" y="6679"/>
                  </a:lnTo>
                  <a:cubicBezTo>
                    <a:pt x="9735" y="6868"/>
                    <a:pt x="9578" y="7026"/>
                    <a:pt x="9389" y="7026"/>
                  </a:cubicBezTo>
                  <a:lnTo>
                    <a:pt x="8003" y="7026"/>
                  </a:lnTo>
                  <a:cubicBezTo>
                    <a:pt x="7813" y="7026"/>
                    <a:pt x="7656" y="6868"/>
                    <a:pt x="7656" y="6679"/>
                  </a:cubicBezTo>
                  <a:lnTo>
                    <a:pt x="7656" y="2520"/>
                  </a:lnTo>
                  <a:cubicBezTo>
                    <a:pt x="7656" y="2331"/>
                    <a:pt x="7813" y="2174"/>
                    <a:pt x="8003" y="2174"/>
                  </a:cubicBezTo>
                  <a:close/>
                  <a:moveTo>
                    <a:pt x="5577" y="8412"/>
                  </a:moveTo>
                  <a:lnTo>
                    <a:pt x="5577" y="9105"/>
                  </a:lnTo>
                  <a:lnTo>
                    <a:pt x="5167" y="9105"/>
                  </a:lnTo>
                  <a:lnTo>
                    <a:pt x="5451" y="8412"/>
                  </a:lnTo>
                  <a:close/>
                  <a:moveTo>
                    <a:pt x="6396" y="8412"/>
                  </a:moveTo>
                  <a:lnTo>
                    <a:pt x="6679" y="9105"/>
                  </a:lnTo>
                  <a:lnTo>
                    <a:pt x="6270" y="9105"/>
                  </a:lnTo>
                  <a:lnTo>
                    <a:pt x="6270" y="8412"/>
                  </a:lnTo>
                  <a:close/>
                  <a:moveTo>
                    <a:pt x="5955" y="0"/>
                  </a:moveTo>
                  <a:cubicBezTo>
                    <a:pt x="5766" y="0"/>
                    <a:pt x="5608" y="158"/>
                    <a:pt x="5608" y="378"/>
                  </a:cubicBezTo>
                  <a:lnTo>
                    <a:pt x="5608" y="725"/>
                  </a:lnTo>
                  <a:lnTo>
                    <a:pt x="347" y="725"/>
                  </a:lnTo>
                  <a:cubicBezTo>
                    <a:pt x="158" y="725"/>
                    <a:pt x="0" y="882"/>
                    <a:pt x="0" y="1071"/>
                  </a:cubicBezTo>
                  <a:cubicBezTo>
                    <a:pt x="0" y="1260"/>
                    <a:pt x="158" y="1418"/>
                    <a:pt x="347" y="1418"/>
                  </a:cubicBezTo>
                  <a:lnTo>
                    <a:pt x="725" y="1418"/>
                  </a:lnTo>
                  <a:lnTo>
                    <a:pt x="725" y="7719"/>
                  </a:lnTo>
                  <a:lnTo>
                    <a:pt x="378" y="7719"/>
                  </a:lnTo>
                  <a:cubicBezTo>
                    <a:pt x="158" y="7719"/>
                    <a:pt x="0" y="7876"/>
                    <a:pt x="0" y="8097"/>
                  </a:cubicBezTo>
                  <a:cubicBezTo>
                    <a:pt x="0" y="8286"/>
                    <a:pt x="158" y="8443"/>
                    <a:pt x="378" y="8443"/>
                  </a:cubicBezTo>
                  <a:lnTo>
                    <a:pt x="4726" y="8443"/>
                  </a:lnTo>
                  <a:lnTo>
                    <a:pt x="3560" y="11436"/>
                  </a:lnTo>
                  <a:cubicBezTo>
                    <a:pt x="3466" y="11625"/>
                    <a:pt x="3560" y="11814"/>
                    <a:pt x="3749" y="11877"/>
                  </a:cubicBezTo>
                  <a:cubicBezTo>
                    <a:pt x="3788" y="11893"/>
                    <a:pt x="3831" y="11901"/>
                    <a:pt x="3876" y="11901"/>
                  </a:cubicBezTo>
                  <a:cubicBezTo>
                    <a:pt x="4016" y="11901"/>
                    <a:pt x="4167" y="11824"/>
                    <a:pt x="4190" y="11657"/>
                  </a:cubicBezTo>
                  <a:lnTo>
                    <a:pt x="4947" y="9830"/>
                  </a:lnTo>
                  <a:lnTo>
                    <a:pt x="5608" y="9830"/>
                  </a:lnTo>
                  <a:lnTo>
                    <a:pt x="5608" y="10838"/>
                  </a:lnTo>
                  <a:cubicBezTo>
                    <a:pt x="5608" y="11027"/>
                    <a:pt x="5766" y="11184"/>
                    <a:pt x="5955" y="11184"/>
                  </a:cubicBezTo>
                  <a:cubicBezTo>
                    <a:pt x="6144" y="11184"/>
                    <a:pt x="6301" y="11027"/>
                    <a:pt x="6301" y="10838"/>
                  </a:cubicBezTo>
                  <a:lnTo>
                    <a:pt x="6301" y="9830"/>
                  </a:lnTo>
                  <a:lnTo>
                    <a:pt x="6994" y="9830"/>
                  </a:lnTo>
                  <a:lnTo>
                    <a:pt x="7719" y="11657"/>
                  </a:lnTo>
                  <a:cubicBezTo>
                    <a:pt x="7791" y="11824"/>
                    <a:pt x="7916" y="11901"/>
                    <a:pt x="8042" y="11901"/>
                  </a:cubicBezTo>
                  <a:cubicBezTo>
                    <a:pt x="8082" y="11901"/>
                    <a:pt x="8122" y="11893"/>
                    <a:pt x="8160" y="11877"/>
                  </a:cubicBezTo>
                  <a:cubicBezTo>
                    <a:pt x="8349" y="11783"/>
                    <a:pt x="8444" y="11594"/>
                    <a:pt x="8349" y="11436"/>
                  </a:cubicBezTo>
                  <a:lnTo>
                    <a:pt x="7183" y="8443"/>
                  </a:lnTo>
                  <a:lnTo>
                    <a:pt x="11531" y="8443"/>
                  </a:lnTo>
                  <a:cubicBezTo>
                    <a:pt x="11752" y="8443"/>
                    <a:pt x="11909" y="8286"/>
                    <a:pt x="11909" y="8097"/>
                  </a:cubicBezTo>
                  <a:cubicBezTo>
                    <a:pt x="11909" y="7876"/>
                    <a:pt x="11752" y="7719"/>
                    <a:pt x="11531" y="7719"/>
                  </a:cubicBezTo>
                  <a:lnTo>
                    <a:pt x="11185" y="7719"/>
                  </a:lnTo>
                  <a:lnTo>
                    <a:pt x="11185" y="1418"/>
                  </a:lnTo>
                  <a:lnTo>
                    <a:pt x="11531" y="1418"/>
                  </a:lnTo>
                  <a:cubicBezTo>
                    <a:pt x="11752" y="1418"/>
                    <a:pt x="11909" y="1260"/>
                    <a:pt x="11909" y="1071"/>
                  </a:cubicBezTo>
                  <a:cubicBezTo>
                    <a:pt x="11909" y="882"/>
                    <a:pt x="11752" y="725"/>
                    <a:pt x="11531" y="725"/>
                  </a:cubicBezTo>
                  <a:lnTo>
                    <a:pt x="6301" y="725"/>
                  </a:lnTo>
                  <a:lnTo>
                    <a:pt x="6301" y="378"/>
                  </a:lnTo>
                  <a:cubicBezTo>
                    <a:pt x="6301" y="158"/>
                    <a:pt x="6144" y="0"/>
                    <a:pt x="5955"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99"/>
            <p:cNvSpPr/>
            <p:nvPr/>
          </p:nvSpPr>
          <p:spPr>
            <a:xfrm>
              <a:off x="1449475" y="4086575"/>
              <a:ext cx="17350" cy="52000"/>
            </a:xfrm>
            <a:custGeom>
              <a:avLst/>
              <a:gdLst/>
              <a:ahLst/>
              <a:cxnLst/>
              <a:rect l="l" t="t" r="r" b="b"/>
              <a:pathLst>
                <a:path w="694" h="2080" extrusionOk="0">
                  <a:moveTo>
                    <a:pt x="1" y="0"/>
                  </a:moveTo>
                  <a:lnTo>
                    <a:pt x="1" y="2080"/>
                  </a:lnTo>
                  <a:lnTo>
                    <a:pt x="694" y="2080"/>
                  </a:lnTo>
                  <a:lnTo>
                    <a:pt x="694"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99"/>
            <p:cNvSpPr/>
            <p:nvPr/>
          </p:nvSpPr>
          <p:spPr>
            <a:xfrm>
              <a:off x="1380175" y="4121225"/>
              <a:ext cx="17350" cy="17350"/>
            </a:xfrm>
            <a:custGeom>
              <a:avLst/>
              <a:gdLst/>
              <a:ahLst/>
              <a:cxnLst/>
              <a:rect l="l" t="t" r="r" b="b"/>
              <a:pathLst>
                <a:path w="694" h="694" extrusionOk="0">
                  <a:moveTo>
                    <a:pt x="0" y="0"/>
                  </a:moveTo>
                  <a:lnTo>
                    <a:pt x="0" y="694"/>
                  </a:lnTo>
                  <a:lnTo>
                    <a:pt x="693" y="694"/>
                  </a:lnTo>
                  <a:lnTo>
                    <a:pt x="693"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99"/>
            <p:cNvSpPr/>
            <p:nvPr/>
          </p:nvSpPr>
          <p:spPr>
            <a:xfrm>
              <a:off x="1518800" y="4051925"/>
              <a:ext cx="18125" cy="86650"/>
            </a:xfrm>
            <a:custGeom>
              <a:avLst/>
              <a:gdLst/>
              <a:ahLst/>
              <a:cxnLst/>
              <a:rect l="l" t="t" r="r" b="b"/>
              <a:pathLst>
                <a:path w="725" h="3466" extrusionOk="0">
                  <a:moveTo>
                    <a:pt x="0" y="0"/>
                  </a:moveTo>
                  <a:lnTo>
                    <a:pt x="0" y="3466"/>
                  </a:lnTo>
                  <a:lnTo>
                    <a:pt x="725" y="3466"/>
                  </a:lnTo>
                  <a:lnTo>
                    <a:pt x="725"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1555"/>
        <p:cNvGrpSpPr/>
        <p:nvPr/>
      </p:nvGrpSpPr>
      <p:grpSpPr>
        <a:xfrm>
          <a:off x="0" y="0"/>
          <a:ext cx="0" cy="0"/>
          <a:chOff x="0" y="0"/>
          <a:chExt cx="0" cy="0"/>
        </a:xfrm>
      </p:grpSpPr>
      <p:sp>
        <p:nvSpPr>
          <p:cNvPr id="1556" name="Google Shape;1556;p100"/>
          <p:cNvSpPr/>
          <p:nvPr/>
        </p:nvSpPr>
        <p:spPr>
          <a:xfrm rot="3224139">
            <a:off x="4682707" y="654135"/>
            <a:ext cx="4347877" cy="3835226"/>
          </a:xfrm>
          <a:custGeom>
            <a:avLst/>
            <a:gdLst/>
            <a:ahLst/>
            <a:cxnLst/>
            <a:rect l="l" t="t" r="r" b="b"/>
            <a:pathLst>
              <a:path w="20123" h="20877" extrusionOk="0">
                <a:moveTo>
                  <a:pt x="10964" y="0"/>
                </a:moveTo>
                <a:cubicBezTo>
                  <a:pt x="10633" y="0"/>
                  <a:pt x="10301" y="19"/>
                  <a:pt x="9970" y="57"/>
                </a:cubicBezTo>
                <a:cubicBezTo>
                  <a:pt x="7113" y="452"/>
                  <a:pt x="4620" y="2245"/>
                  <a:pt x="2918" y="4586"/>
                </a:cubicBezTo>
                <a:cubicBezTo>
                  <a:pt x="1003" y="7230"/>
                  <a:pt x="0" y="10422"/>
                  <a:pt x="122" y="13674"/>
                </a:cubicBezTo>
                <a:cubicBezTo>
                  <a:pt x="122" y="15224"/>
                  <a:pt x="487" y="16774"/>
                  <a:pt x="1247" y="18142"/>
                </a:cubicBezTo>
                <a:cubicBezTo>
                  <a:pt x="2006" y="19510"/>
                  <a:pt x="3313" y="20483"/>
                  <a:pt x="4864" y="20817"/>
                </a:cubicBezTo>
                <a:cubicBezTo>
                  <a:pt x="5114" y="20858"/>
                  <a:pt x="5364" y="20876"/>
                  <a:pt x="5614" y="20876"/>
                </a:cubicBezTo>
                <a:cubicBezTo>
                  <a:pt x="6851" y="20876"/>
                  <a:pt x="8077" y="20421"/>
                  <a:pt x="9241" y="19966"/>
                </a:cubicBezTo>
                <a:lnTo>
                  <a:pt x="14864" y="17777"/>
                </a:lnTo>
                <a:cubicBezTo>
                  <a:pt x="15806" y="17473"/>
                  <a:pt x="16657" y="17018"/>
                  <a:pt x="17417" y="16410"/>
                </a:cubicBezTo>
                <a:lnTo>
                  <a:pt x="17447" y="16410"/>
                </a:lnTo>
                <a:cubicBezTo>
                  <a:pt x="19393" y="14616"/>
                  <a:pt x="20122" y="11090"/>
                  <a:pt x="19849" y="8537"/>
                </a:cubicBezTo>
                <a:cubicBezTo>
                  <a:pt x="19575" y="5832"/>
                  <a:pt x="18238" y="3188"/>
                  <a:pt x="15988" y="1577"/>
                </a:cubicBezTo>
                <a:cubicBezTo>
                  <a:pt x="14526" y="550"/>
                  <a:pt x="12760" y="0"/>
                  <a:pt x="109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100"/>
          <p:cNvSpPr txBox="1">
            <a:spLocks noGrp="1"/>
          </p:cNvSpPr>
          <p:nvPr>
            <p:ph type="ctrTitle" idx="21"/>
          </p:nvPr>
        </p:nvSpPr>
        <p:spPr>
          <a:xfrm>
            <a:off x="758700" y="3100175"/>
            <a:ext cx="3493200" cy="12384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sz="2000">
                <a:latin typeface="Sarabun"/>
                <a:ea typeface="Sarabun"/>
                <a:cs typeface="Sarabun"/>
                <a:sym typeface="Sarabun"/>
              </a:rPr>
              <a:t>The ability to see the impact and influence of becoming sustainable </a:t>
            </a:r>
            <a:endParaRPr sz="2000">
              <a:latin typeface="Sarabun"/>
              <a:ea typeface="Sarabun"/>
              <a:cs typeface="Sarabun"/>
              <a:sym typeface="Sarabun"/>
            </a:endParaRPr>
          </a:p>
        </p:txBody>
      </p:sp>
      <p:sp>
        <p:nvSpPr>
          <p:cNvPr id="1558" name="Google Shape;1558;p100"/>
          <p:cNvSpPr txBox="1"/>
          <p:nvPr/>
        </p:nvSpPr>
        <p:spPr>
          <a:xfrm>
            <a:off x="5026950" y="1327350"/>
            <a:ext cx="3223500" cy="24888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0"/>
              </a:spcAft>
              <a:buNone/>
            </a:pPr>
            <a:r>
              <a:rPr lang="en" sz="2800" b="1">
                <a:solidFill>
                  <a:schemeClr val="accent2"/>
                </a:solidFill>
                <a:latin typeface="Sarabun"/>
                <a:ea typeface="Sarabun"/>
                <a:cs typeface="Sarabun"/>
                <a:sym typeface="Sarabun"/>
              </a:rPr>
              <a:t>“</a:t>
            </a:r>
            <a:r>
              <a:rPr lang="en" sz="2800" b="1">
                <a:solidFill>
                  <a:srgbClr val="00AA98"/>
                </a:solidFill>
                <a:latin typeface="Sarabun"/>
                <a:ea typeface="Sarabun"/>
                <a:cs typeface="Sarabun"/>
                <a:sym typeface="Sarabun"/>
              </a:rPr>
              <a:t>Though I sacrificed stability for the time being, I’m so happy.</a:t>
            </a:r>
            <a:r>
              <a:rPr lang="en" sz="2800" b="1">
                <a:solidFill>
                  <a:schemeClr val="accent2"/>
                </a:solidFill>
                <a:latin typeface="Sarabun"/>
                <a:ea typeface="Sarabun"/>
                <a:cs typeface="Sarabun"/>
                <a:sym typeface="Sarabun"/>
              </a:rPr>
              <a:t>”</a:t>
            </a:r>
            <a:endParaRPr sz="2800" b="1">
              <a:solidFill>
                <a:schemeClr val="accent2"/>
              </a:solidFill>
              <a:latin typeface="Sarabun"/>
              <a:ea typeface="Sarabun"/>
              <a:cs typeface="Sarabun"/>
              <a:sym typeface="Sarabun"/>
            </a:endParaRPr>
          </a:p>
          <a:p>
            <a:pPr marL="0" lvl="0" indent="0" algn="l" rtl="0">
              <a:lnSpc>
                <a:spcPct val="115000"/>
              </a:lnSpc>
              <a:spcBef>
                <a:spcPts val="0"/>
              </a:spcBef>
              <a:spcAft>
                <a:spcPts val="0"/>
              </a:spcAft>
              <a:buNone/>
            </a:pPr>
            <a:endParaRPr sz="2800" b="1">
              <a:solidFill>
                <a:schemeClr val="accent6"/>
              </a:solidFill>
              <a:latin typeface="Sarabun"/>
              <a:ea typeface="Sarabun"/>
              <a:cs typeface="Sarabun"/>
              <a:sym typeface="Sarabun"/>
            </a:endParaRPr>
          </a:p>
        </p:txBody>
      </p:sp>
      <p:sp>
        <p:nvSpPr>
          <p:cNvPr id="1559" name="Google Shape;1559;p100"/>
          <p:cNvSpPr txBox="1"/>
          <p:nvPr/>
        </p:nvSpPr>
        <p:spPr>
          <a:xfrm>
            <a:off x="3209700" y="2861350"/>
            <a:ext cx="858600" cy="4992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2000">
                <a:solidFill>
                  <a:schemeClr val="dk1"/>
                </a:solidFill>
                <a:latin typeface="Pacifico"/>
                <a:ea typeface="Pacifico"/>
                <a:cs typeface="Pacifico"/>
                <a:sym typeface="Pacifico"/>
              </a:rPr>
              <a:t>Need: </a:t>
            </a:r>
            <a:endParaRPr/>
          </a:p>
        </p:txBody>
      </p:sp>
      <p:sp>
        <p:nvSpPr>
          <p:cNvPr id="1560" name="Google Shape;1560;p100"/>
          <p:cNvSpPr/>
          <p:nvPr/>
        </p:nvSpPr>
        <p:spPr>
          <a:xfrm rot="9319280">
            <a:off x="7243792" y="3896407"/>
            <a:ext cx="2907690" cy="1402782"/>
          </a:xfrm>
          <a:custGeom>
            <a:avLst/>
            <a:gdLst/>
            <a:ahLst/>
            <a:cxnLst/>
            <a:rect l="l" t="t" r="r" b="b"/>
            <a:pathLst>
              <a:path w="53306" h="27416" extrusionOk="0">
                <a:moveTo>
                  <a:pt x="6939" y="0"/>
                </a:moveTo>
                <a:cubicBezTo>
                  <a:pt x="5238" y="2102"/>
                  <a:pt x="3837" y="4370"/>
                  <a:pt x="2669" y="6805"/>
                </a:cubicBezTo>
                <a:cubicBezTo>
                  <a:pt x="601" y="11408"/>
                  <a:pt x="1" y="16879"/>
                  <a:pt x="2269" y="21382"/>
                </a:cubicBezTo>
                <a:cubicBezTo>
                  <a:pt x="4050" y="24893"/>
                  <a:pt x="7910" y="27416"/>
                  <a:pt x="11747" y="27416"/>
                </a:cubicBezTo>
                <a:cubicBezTo>
                  <a:pt x="12796" y="27416"/>
                  <a:pt x="13842" y="27227"/>
                  <a:pt x="14845" y="26819"/>
                </a:cubicBezTo>
                <a:cubicBezTo>
                  <a:pt x="17580" y="25719"/>
                  <a:pt x="19548" y="23250"/>
                  <a:pt x="21883" y="21415"/>
                </a:cubicBezTo>
                <a:cubicBezTo>
                  <a:pt x="24984" y="19028"/>
                  <a:pt x="28739" y="17769"/>
                  <a:pt x="32592" y="17769"/>
                </a:cubicBezTo>
                <a:cubicBezTo>
                  <a:pt x="33423" y="17769"/>
                  <a:pt x="34258" y="17828"/>
                  <a:pt x="35092" y="17946"/>
                </a:cubicBezTo>
                <a:cubicBezTo>
                  <a:pt x="37952" y="18355"/>
                  <a:pt x="40870" y="19486"/>
                  <a:pt x="43712" y="19486"/>
                </a:cubicBezTo>
                <a:cubicBezTo>
                  <a:pt x="44583" y="19486"/>
                  <a:pt x="45447" y="19380"/>
                  <a:pt x="46300" y="19114"/>
                </a:cubicBezTo>
                <a:cubicBezTo>
                  <a:pt x="49636" y="18080"/>
                  <a:pt x="51838" y="14744"/>
                  <a:pt x="52538" y="11342"/>
                </a:cubicBezTo>
                <a:cubicBezTo>
                  <a:pt x="53305" y="7405"/>
                  <a:pt x="52505" y="3336"/>
                  <a:pt x="502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100"/>
          <p:cNvSpPr/>
          <p:nvPr/>
        </p:nvSpPr>
        <p:spPr>
          <a:xfrm>
            <a:off x="8002700" y="268731"/>
            <a:ext cx="844367" cy="631716"/>
          </a:xfrm>
          <a:custGeom>
            <a:avLst/>
            <a:gdLst/>
            <a:ahLst/>
            <a:cxnLst/>
            <a:rect l="l" t="t" r="r" b="b"/>
            <a:pathLst>
              <a:path w="33025" h="38038" extrusionOk="0">
                <a:moveTo>
                  <a:pt x="11331" y="1"/>
                </a:moveTo>
                <a:cubicBezTo>
                  <a:pt x="9094" y="1"/>
                  <a:pt x="6880" y="807"/>
                  <a:pt x="5138" y="2662"/>
                </a:cubicBezTo>
                <a:cubicBezTo>
                  <a:pt x="267" y="7866"/>
                  <a:pt x="1" y="19340"/>
                  <a:pt x="2602" y="25411"/>
                </a:cubicBezTo>
                <a:cubicBezTo>
                  <a:pt x="5538" y="32016"/>
                  <a:pt x="11609" y="36686"/>
                  <a:pt x="18714" y="37854"/>
                </a:cubicBezTo>
                <a:cubicBezTo>
                  <a:pt x="19549" y="37973"/>
                  <a:pt x="20402" y="38037"/>
                  <a:pt x="21255" y="38037"/>
                </a:cubicBezTo>
                <a:cubicBezTo>
                  <a:pt x="24219" y="38037"/>
                  <a:pt x="27179" y="37261"/>
                  <a:pt x="29355" y="35319"/>
                </a:cubicBezTo>
                <a:cubicBezTo>
                  <a:pt x="32157" y="32783"/>
                  <a:pt x="33024" y="28047"/>
                  <a:pt x="30556" y="25211"/>
                </a:cubicBezTo>
                <a:cubicBezTo>
                  <a:pt x="28187" y="22509"/>
                  <a:pt x="23651" y="22176"/>
                  <a:pt x="21883" y="19074"/>
                </a:cubicBezTo>
                <a:cubicBezTo>
                  <a:pt x="20282" y="16272"/>
                  <a:pt x="21783" y="12769"/>
                  <a:pt x="21683" y="9533"/>
                </a:cubicBezTo>
                <a:cubicBezTo>
                  <a:pt x="21544" y="4103"/>
                  <a:pt x="16378" y="1"/>
                  <a:pt x="11331" y="1"/>
                </a:cubicBezTo>
                <a:close/>
              </a:path>
            </a:pathLst>
          </a:custGeom>
          <a:solidFill>
            <a:srgbClr val="FF5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100"/>
          <p:cNvSpPr/>
          <p:nvPr/>
        </p:nvSpPr>
        <p:spPr>
          <a:xfrm>
            <a:off x="8281076" y="87225"/>
            <a:ext cx="718127" cy="994623"/>
          </a:xfrm>
          <a:custGeom>
            <a:avLst/>
            <a:gdLst/>
            <a:ahLst/>
            <a:cxnLst/>
            <a:rect l="l" t="t" r="r" b="b"/>
            <a:pathLst>
              <a:path w="42008" h="48032" extrusionOk="0">
                <a:moveTo>
                  <a:pt x="10404" y="0"/>
                </a:moveTo>
                <a:cubicBezTo>
                  <a:pt x="8409" y="0"/>
                  <a:pt x="6434" y="413"/>
                  <a:pt x="4469" y="1344"/>
                </a:cubicBezTo>
                <a:cubicBezTo>
                  <a:pt x="1855" y="2560"/>
                  <a:pt x="700" y="4657"/>
                  <a:pt x="335" y="7332"/>
                </a:cubicBezTo>
                <a:cubicBezTo>
                  <a:pt x="1" y="9824"/>
                  <a:pt x="761" y="12073"/>
                  <a:pt x="1855" y="14262"/>
                </a:cubicBezTo>
                <a:cubicBezTo>
                  <a:pt x="3283" y="17119"/>
                  <a:pt x="5381" y="19490"/>
                  <a:pt x="7721" y="21648"/>
                </a:cubicBezTo>
                <a:cubicBezTo>
                  <a:pt x="8572" y="22438"/>
                  <a:pt x="8815" y="23198"/>
                  <a:pt x="8420" y="24353"/>
                </a:cubicBezTo>
                <a:cubicBezTo>
                  <a:pt x="7326" y="27636"/>
                  <a:pt x="6171" y="30949"/>
                  <a:pt x="5685" y="34414"/>
                </a:cubicBezTo>
                <a:cubicBezTo>
                  <a:pt x="5442" y="36086"/>
                  <a:pt x="5472" y="37818"/>
                  <a:pt x="5776" y="39490"/>
                </a:cubicBezTo>
                <a:cubicBezTo>
                  <a:pt x="6323" y="42165"/>
                  <a:pt x="7964" y="44019"/>
                  <a:pt x="10335" y="45265"/>
                </a:cubicBezTo>
                <a:cubicBezTo>
                  <a:pt x="14074" y="47241"/>
                  <a:pt x="18117" y="47910"/>
                  <a:pt x="23071" y="48031"/>
                </a:cubicBezTo>
                <a:cubicBezTo>
                  <a:pt x="24287" y="47879"/>
                  <a:pt x="26293" y="47727"/>
                  <a:pt x="28238" y="47363"/>
                </a:cubicBezTo>
                <a:cubicBezTo>
                  <a:pt x="33862" y="46451"/>
                  <a:pt x="37935" y="43472"/>
                  <a:pt x="40245" y="38183"/>
                </a:cubicBezTo>
                <a:cubicBezTo>
                  <a:pt x="42008" y="34201"/>
                  <a:pt x="41825" y="30432"/>
                  <a:pt x="39333" y="26815"/>
                </a:cubicBezTo>
                <a:cubicBezTo>
                  <a:pt x="38786" y="25995"/>
                  <a:pt x="38208" y="25174"/>
                  <a:pt x="37600" y="24414"/>
                </a:cubicBezTo>
                <a:cubicBezTo>
                  <a:pt x="37266" y="23988"/>
                  <a:pt x="37144" y="23411"/>
                  <a:pt x="37266" y="22833"/>
                </a:cubicBezTo>
                <a:cubicBezTo>
                  <a:pt x="37448" y="21922"/>
                  <a:pt x="37539" y="20979"/>
                  <a:pt x="37479" y="20037"/>
                </a:cubicBezTo>
                <a:cubicBezTo>
                  <a:pt x="37114" y="17058"/>
                  <a:pt x="35776" y="14232"/>
                  <a:pt x="33679" y="12073"/>
                </a:cubicBezTo>
                <a:cubicBezTo>
                  <a:pt x="28633" y="6602"/>
                  <a:pt x="22159" y="2651"/>
                  <a:pt x="15016" y="675"/>
                </a:cubicBezTo>
                <a:cubicBezTo>
                  <a:pt x="13463" y="241"/>
                  <a:pt x="11928" y="0"/>
                  <a:pt x="104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63" name="Google Shape;1563;p100"/>
          <p:cNvGrpSpPr/>
          <p:nvPr/>
        </p:nvGrpSpPr>
        <p:grpSpPr>
          <a:xfrm>
            <a:off x="8250460" y="402502"/>
            <a:ext cx="405000" cy="364468"/>
            <a:chOff x="1310075" y="3980250"/>
            <a:chExt cx="297750" cy="297525"/>
          </a:xfrm>
        </p:grpSpPr>
        <p:sp>
          <p:nvSpPr>
            <p:cNvPr id="1564" name="Google Shape;1564;p100"/>
            <p:cNvSpPr/>
            <p:nvPr/>
          </p:nvSpPr>
          <p:spPr>
            <a:xfrm>
              <a:off x="1310075" y="3980250"/>
              <a:ext cx="297750" cy="297525"/>
            </a:xfrm>
            <a:custGeom>
              <a:avLst/>
              <a:gdLst/>
              <a:ahLst/>
              <a:cxnLst/>
              <a:rect l="l" t="t" r="r" b="b"/>
              <a:pathLst>
                <a:path w="11910" h="11901" extrusionOk="0">
                  <a:moveTo>
                    <a:pt x="3844" y="4946"/>
                  </a:moveTo>
                  <a:cubicBezTo>
                    <a:pt x="4033" y="4946"/>
                    <a:pt x="4190" y="5104"/>
                    <a:pt x="4190" y="5293"/>
                  </a:cubicBezTo>
                  <a:lnTo>
                    <a:pt x="4190" y="6679"/>
                  </a:lnTo>
                  <a:cubicBezTo>
                    <a:pt x="4190" y="6868"/>
                    <a:pt x="4033" y="7026"/>
                    <a:pt x="3844" y="7026"/>
                  </a:cubicBezTo>
                  <a:lnTo>
                    <a:pt x="2458" y="7026"/>
                  </a:lnTo>
                  <a:cubicBezTo>
                    <a:pt x="2269" y="7026"/>
                    <a:pt x="2111" y="6868"/>
                    <a:pt x="2111" y="6679"/>
                  </a:cubicBezTo>
                  <a:lnTo>
                    <a:pt x="2111" y="5293"/>
                  </a:lnTo>
                  <a:cubicBezTo>
                    <a:pt x="2111" y="5104"/>
                    <a:pt x="2269" y="4946"/>
                    <a:pt x="2458" y="4946"/>
                  </a:cubicBezTo>
                  <a:close/>
                  <a:moveTo>
                    <a:pt x="6616" y="3560"/>
                  </a:moveTo>
                  <a:cubicBezTo>
                    <a:pt x="6837" y="3560"/>
                    <a:pt x="6994" y="3718"/>
                    <a:pt x="6994" y="3907"/>
                  </a:cubicBezTo>
                  <a:lnTo>
                    <a:pt x="6994" y="6679"/>
                  </a:lnTo>
                  <a:cubicBezTo>
                    <a:pt x="6994" y="6868"/>
                    <a:pt x="6837" y="7026"/>
                    <a:pt x="6616" y="7026"/>
                  </a:cubicBezTo>
                  <a:lnTo>
                    <a:pt x="5262" y="7026"/>
                  </a:lnTo>
                  <a:cubicBezTo>
                    <a:pt x="5041" y="7026"/>
                    <a:pt x="4884" y="6868"/>
                    <a:pt x="4884" y="6679"/>
                  </a:cubicBezTo>
                  <a:lnTo>
                    <a:pt x="4884" y="3907"/>
                  </a:lnTo>
                  <a:cubicBezTo>
                    <a:pt x="4884" y="3718"/>
                    <a:pt x="5041" y="3560"/>
                    <a:pt x="5262" y="3560"/>
                  </a:cubicBezTo>
                  <a:close/>
                  <a:moveTo>
                    <a:pt x="9389" y="2174"/>
                  </a:moveTo>
                  <a:cubicBezTo>
                    <a:pt x="9578" y="2174"/>
                    <a:pt x="9735" y="2331"/>
                    <a:pt x="9735" y="2520"/>
                  </a:cubicBezTo>
                  <a:lnTo>
                    <a:pt x="9735" y="6679"/>
                  </a:lnTo>
                  <a:cubicBezTo>
                    <a:pt x="9735" y="6868"/>
                    <a:pt x="9578" y="7026"/>
                    <a:pt x="9389" y="7026"/>
                  </a:cubicBezTo>
                  <a:lnTo>
                    <a:pt x="8003" y="7026"/>
                  </a:lnTo>
                  <a:cubicBezTo>
                    <a:pt x="7813" y="7026"/>
                    <a:pt x="7656" y="6868"/>
                    <a:pt x="7656" y="6679"/>
                  </a:cubicBezTo>
                  <a:lnTo>
                    <a:pt x="7656" y="2520"/>
                  </a:lnTo>
                  <a:cubicBezTo>
                    <a:pt x="7656" y="2331"/>
                    <a:pt x="7813" y="2174"/>
                    <a:pt x="8003" y="2174"/>
                  </a:cubicBezTo>
                  <a:close/>
                  <a:moveTo>
                    <a:pt x="5577" y="8412"/>
                  </a:moveTo>
                  <a:lnTo>
                    <a:pt x="5577" y="9105"/>
                  </a:lnTo>
                  <a:lnTo>
                    <a:pt x="5167" y="9105"/>
                  </a:lnTo>
                  <a:lnTo>
                    <a:pt x="5451" y="8412"/>
                  </a:lnTo>
                  <a:close/>
                  <a:moveTo>
                    <a:pt x="6396" y="8412"/>
                  </a:moveTo>
                  <a:lnTo>
                    <a:pt x="6679" y="9105"/>
                  </a:lnTo>
                  <a:lnTo>
                    <a:pt x="6270" y="9105"/>
                  </a:lnTo>
                  <a:lnTo>
                    <a:pt x="6270" y="8412"/>
                  </a:lnTo>
                  <a:close/>
                  <a:moveTo>
                    <a:pt x="5955" y="0"/>
                  </a:moveTo>
                  <a:cubicBezTo>
                    <a:pt x="5766" y="0"/>
                    <a:pt x="5608" y="158"/>
                    <a:pt x="5608" y="378"/>
                  </a:cubicBezTo>
                  <a:lnTo>
                    <a:pt x="5608" y="725"/>
                  </a:lnTo>
                  <a:lnTo>
                    <a:pt x="347" y="725"/>
                  </a:lnTo>
                  <a:cubicBezTo>
                    <a:pt x="158" y="725"/>
                    <a:pt x="0" y="882"/>
                    <a:pt x="0" y="1071"/>
                  </a:cubicBezTo>
                  <a:cubicBezTo>
                    <a:pt x="0" y="1260"/>
                    <a:pt x="158" y="1418"/>
                    <a:pt x="347" y="1418"/>
                  </a:cubicBezTo>
                  <a:lnTo>
                    <a:pt x="725" y="1418"/>
                  </a:lnTo>
                  <a:lnTo>
                    <a:pt x="725" y="7719"/>
                  </a:lnTo>
                  <a:lnTo>
                    <a:pt x="378" y="7719"/>
                  </a:lnTo>
                  <a:cubicBezTo>
                    <a:pt x="158" y="7719"/>
                    <a:pt x="0" y="7876"/>
                    <a:pt x="0" y="8097"/>
                  </a:cubicBezTo>
                  <a:cubicBezTo>
                    <a:pt x="0" y="8286"/>
                    <a:pt x="158" y="8443"/>
                    <a:pt x="378" y="8443"/>
                  </a:cubicBezTo>
                  <a:lnTo>
                    <a:pt x="4726" y="8443"/>
                  </a:lnTo>
                  <a:lnTo>
                    <a:pt x="3560" y="11436"/>
                  </a:lnTo>
                  <a:cubicBezTo>
                    <a:pt x="3466" y="11625"/>
                    <a:pt x="3560" y="11814"/>
                    <a:pt x="3749" y="11877"/>
                  </a:cubicBezTo>
                  <a:cubicBezTo>
                    <a:pt x="3788" y="11893"/>
                    <a:pt x="3831" y="11901"/>
                    <a:pt x="3876" y="11901"/>
                  </a:cubicBezTo>
                  <a:cubicBezTo>
                    <a:pt x="4016" y="11901"/>
                    <a:pt x="4167" y="11824"/>
                    <a:pt x="4190" y="11657"/>
                  </a:cubicBezTo>
                  <a:lnTo>
                    <a:pt x="4947" y="9830"/>
                  </a:lnTo>
                  <a:lnTo>
                    <a:pt x="5608" y="9830"/>
                  </a:lnTo>
                  <a:lnTo>
                    <a:pt x="5608" y="10838"/>
                  </a:lnTo>
                  <a:cubicBezTo>
                    <a:pt x="5608" y="11027"/>
                    <a:pt x="5766" y="11184"/>
                    <a:pt x="5955" y="11184"/>
                  </a:cubicBezTo>
                  <a:cubicBezTo>
                    <a:pt x="6144" y="11184"/>
                    <a:pt x="6301" y="11027"/>
                    <a:pt x="6301" y="10838"/>
                  </a:cubicBezTo>
                  <a:lnTo>
                    <a:pt x="6301" y="9830"/>
                  </a:lnTo>
                  <a:lnTo>
                    <a:pt x="6994" y="9830"/>
                  </a:lnTo>
                  <a:lnTo>
                    <a:pt x="7719" y="11657"/>
                  </a:lnTo>
                  <a:cubicBezTo>
                    <a:pt x="7791" y="11824"/>
                    <a:pt x="7916" y="11901"/>
                    <a:pt x="8042" y="11901"/>
                  </a:cubicBezTo>
                  <a:cubicBezTo>
                    <a:pt x="8082" y="11901"/>
                    <a:pt x="8122" y="11893"/>
                    <a:pt x="8160" y="11877"/>
                  </a:cubicBezTo>
                  <a:cubicBezTo>
                    <a:pt x="8349" y="11783"/>
                    <a:pt x="8444" y="11594"/>
                    <a:pt x="8349" y="11436"/>
                  </a:cubicBezTo>
                  <a:lnTo>
                    <a:pt x="7183" y="8443"/>
                  </a:lnTo>
                  <a:lnTo>
                    <a:pt x="11531" y="8443"/>
                  </a:lnTo>
                  <a:cubicBezTo>
                    <a:pt x="11752" y="8443"/>
                    <a:pt x="11909" y="8286"/>
                    <a:pt x="11909" y="8097"/>
                  </a:cubicBezTo>
                  <a:cubicBezTo>
                    <a:pt x="11909" y="7876"/>
                    <a:pt x="11752" y="7719"/>
                    <a:pt x="11531" y="7719"/>
                  </a:cubicBezTo>
                  <a:lnTo>
                    <a:pt x="11185" y="7719"/>
                  </a:lnTo>
                  <a:lnTo>
                    <a:pt x="11185" y="1418"/>
                  </a:lnTo>
                  <a:lnTo>
                    <a:pt x="11531" y="1418"/>
                  </a:lnTo>
                  <a:cubicBezTo>
                    <a:pt x="11752" y="1418"/>
                    <a:pt x="11909" y="1260"/>
                    <a:pt x="11909" y="1071"/>
                  </a:cubicBezTo>
                  <a:cubicBezTo>
                    <a:pt x="11909" y="882"/>
                    <a:pt x="11752" y="725"/>
                    <a:pt x="11531" y="725"/>
                  </a:cubicBezTo>
                  <a:lnTo>
                    <a:pt x="6301" y="725"/>
                  </a:lnTo>
                  <a:lnTo>
                    <a:pt x="6301" y="378"/>
                  </a:lnTo>
                  <a:cubicBezTo>
                    <a:pt x="6301" y="158"/>
                    <a:pt x="6144" y="0"/>
                    <a:pt x="5955"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100"/>
            <p:cNvSpPr/>
            <p:nvPr/>
          </p:nvSpPr>
          <p:spPr>
            <a:xfrm>
              <a:off x="1449475" y="4086575"/>
              <a:ext cx="17350" cy="52000"/>
            </a:xfrm>
            <a:custGeom>
              <a:avLst/>
              <a:gdLst/>
              <a:ahLst/>
              <a:cxnLst/>
              <a:rect l="l" t="t" r="r" b="b"/>
              <a:pathLst>
                <a:path w="694" h="2080" extrusionOk="0">
                  <a:moveTo>
                    <a:pt x="1" y="0"/>
                  </a:moveTo>
                  <a:lnTo>
                    <a:pt x="1" y="2080"/>
                  </a:lnTo>
                  <a:lnTo>
                    <a:pt x="694" y="2080"/>
                  </a:lnTo>
                  <a:lnTo>
                    <a:pt x="694"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100"/>
            <p:cNvSpPr/>
            <p:nvPr/>
          </p:nvSpPr>
          <p:spPr>
            <a:xfrm>
              <a:off x="1380175" y="4121225"/>
              <a:ext cx="17350" cy="17350"/>
            </a:xfrm>
            <a:custGeom>
              <a:avLst/>
              <a:gdLst/>
              <a:ahLst/>
              <a:cxnLst/>
              <a:rect l="l" t="t" r="r" b="b"/>
              <a:pathLst>
                <a:path w="694" h="694" extrusionOk="0">
                  <a:moveTo>
                    <a:pt x="0" y="0"/>
                  </a:moveTo>
                  <a:lnTo>
                    <a:pt x="0" y="694"/>
                  </a:lnTo>
                  <a:lnTo>
                    <a:pt x="693" y="694"/>
                  </a:lnTo>
                  <a:lnTo>
                    <a:pt x="693"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100"/>
            <p:cNvSpPr/>
            <p:nvPr/>
          </p:nvSpPr>
          <p:spPr>
            <a:xfrm>
              <a:off x="1518800" y="4051925"/>
              <a:ext cx="18125" cy="86650"/>
            </a:xfrm>
            <a:custGeom>
              <a:avLst/>
              <a:gdLst/>
              <a:ahLst/>
              <a:cxnLst/>
              <a:rect l="l" t="t" r="r" b="b"/>
              <a:pathLst>
                <a:path w="725" h="3466" extrusionOk="0">
                  <a:moveTo>
                    <a:pt x="0" y="0"/>
                  </a:moveTo>
                  <a:lnTo>
                    <a:pt x="0" y="3466"/>
                  </a:lnTo>
                  <a:lnTo>
                    <a:pt x="725" y="3466"/>
                  </a:lnTo>
                  <a:lnTo>
                    <a:pt x="725"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68" name="Google Shape;1568;p100"/>
          <p:cNvSpPr txBox="1">
            <a:spLocks noGrp="1"/>
          </p:cNvSpPr>
          <p:nvPr>
            <p:ph type="ctrTitle" idx="21"/>
          </p:nvPr>
        </p:nvSpPr>
        <p:spPr>
          <a:xfrm>
            <a:off x="758700" y="1414025"/>
            <a:ext cx="3633600" cy="1866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000">
                <a:solidFill>
                  <a:srgbClr val="CCCCCC"/>
                </a:solidFill>
                <a:latin typeface="Sarabun"/>
                <a:ea typeface="Sarabun"/>
                <a:cs typeface="Sarabun"/>
                <a:sym typeface="Sarabun"/>
              </a:rPr>
              <a:t>The benefit outweighs the hardship</a:t>
            </a:r>
            <a:endParaRPr sz="2000">
              <a:solidFill>
                <a:srgbClr val="CCCCCC"/>
              </a:solidFill>
              <a:latin typeface="Sarabun"/>
              <a:ea typeface="Sarabun"/>
              <a:cs typeface="Sarabun"/>
              <a:sym typeface="Sarabun"/>
            </a:endParaRPr>
          </a:p>
        </p:txBody>
      </p:sp>
      <p:sp>
        <p:nvSpPr>
          <p:cNvPr id="1569" name="Google Shape;1569;p100"/>
          <p:cNvSpPr txBox="1"/>
          <p:nvPr/>
        </p:nvSpPr>
        <p:spPr>
          <a:xfrm>
            <a:off x="758700" y="1563275"/>
            <a:ext cx="1097100" cy="49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a:solidFill>
                  <a:srgbClr val="CCCCCC"/>
                </a:solidFill>
                <a:latin typeface="Pacifico"/>
                <a:ea typeface="Pacifico"/>
                <a:cs typeface="Pacifico"/>
                <a:sym typeface="Pacifico"/>
              </a:rPr>
              <a:t>Insight: </a:t>
            </a:r>
            <a:endParaRPr>
              <a:solidFill>
                <a:srgbClr val="CCCCCC"/>
              </a:solidFil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1573"/>
        <p:cNvGrpSpPr/>
        <p:nvPr/>
      </p:nvGrpSpPr>
      <p:grpSpPr>
        <a:xfrm>
          <a:off x="0" y="0"/>
          <a:ext cx="0" cy="0"/>
          <a:chOff x="0" y="0"/>
          <a:chExt cx="0" cy="0"/>
        </a:xfrm>
      </p:grpSpPr>
      <p:sp>
        <p:nvSpPr>
          <p:cNvPr id="1574" name="Google Shape;1574;p101"/>
          <p:cNvSpPr/>
          <p:nvPr/>
        </p:nvSpPr>
        <p:spPr>
          <a:xfrm rot="5400000" flipH="1">
            <a:off x="3990645" y="-845025"/>
            <a:ext cx="1441509" cy="3131564"/>
          </a:xfrm>
          <a:custGeom>
            <a:avLst/>
            <a:gdLst/>
            <a:ahLst/>
            <a:cxnLst/>
            <a:rect l="l" t="t" r="r" b="b"/>
            <a:pathLst>
              <a:path w="17814" h="32811" extrusionOk="0">
                <a:moveTo>
                  <a:pt x="15115" y="1"/>
                </a:moveTo>
                <a:cubicBezTo>
                  <a:pt x="15014" y="1"/>
                  <a:pt x="14912" y="2"/>
                  <a:pt x="14811" y="6"/>
                </a:cubicBezTo>
                <a:cubicBezTo>
                  <a:pt x="5137" y="139"/>
                  <a:pt x="0" y="11447"/>
                  <a:pt x="6272" y="18819"/>
                </a:cubicBezTo>
                <a:cubicBezTo>
                  <a:pt x="7005" y="19687"/>
                  <a:pt x="7906" y="20487"/>
                  <a:pt x="8173" y="21621"/>
                </a:cubicBezTo>
                <a:cubicBezTo>
                  <a:pt x="8773" y="24156"/>
                  <a:pt x="5638" y="26258"/>
                  <a:pt x="5604" y="28860"/>
                </a:cubicBezTo>
                <a:cubicBezTo>
                  <a:pt x="5571" y="30461"/>
                  <a:pt x="6739" y="31895"/>
                  <a:pt x="8206" y="32462"/>
                </a:cubicBezTo>
                <a:cubicBezTo>
                  <a:pt x="8900" y="32694"/>
                  <a:pt x="9629" y="32811"/>
                  <a:pt x="10358" y="32811"/>
                </a:cubicBezTo>
                <a:cubicBezTo>
                  <a:pt x="11206" y="32811"/>
                  <a:pt x="12053" y="32652"/>
                  <a:pt x="12843" y="32329"/>
                </a:cubicBezTo>
                <a:cubicBezTo>
                  <a:pt x="14811" y="31562"/>
                  <a:pt x="16512" y="30261"/>
                  <a:pt x="17813" y="28593"/>
                </a:cubicBezTo>
                <a:lnTo>
                  <a:pt x="17813" y="373"/>
                </a:lnTo>
                <a:cubicBezTo>
                  <a:pt x="16944" y="133"/>
                  <a:pt x="16020" y="1"/>
                  <a:pt x="151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575" name="Google Shape;1575;p101"/>
          <p:cNvSpPr/>
          <p:nvPr/>
        </p:nvSpPr>
        <p:spPr>
          <a:xfrm rot="8972408">
            <a:off x="-273327" y="2671148"/>
            <a:ext cx="2779096" cy="3281057"/>
          </a:xfrm>
          <a:custGeom>
            <a:avLst/>
            <a:gdLst/>
            <a:ahLst/>
            <a:cxnLst/>
            <a:rect l="l" t="t" r="r" b="b"/>
            <a:pathLst>
              <a:path w="17814" h="32811" extrusionOk="0">
                <a:moveTo>
                  <a:pt x="15115" y="1"/>
                </a:moveTo>
                <a:cubicBezTo>
                  <a:pt x="15014" y="1"/>
                  <a:pt x="14912" y="2"/>
                  <a:pt x="14811" y="6"/>
                </a:cubicBezTo>
                <a:cubicBezTo>
                  <a:pt x="5137" y="139"/>
                  <a:pt x="0" y="11447"/>
                  <a:pt x="6272" y="18819"/>
                </a:cubicBezTo>
                <a:cubicBezTo>
                  <a:pt x="7005" y="19687"/>
                  <a:pt x="7906" y="20487"/>
                  <a:pt x="8173" y="21621"/>
                </a:cubicBezTo>
                <a:cubicBezTo>
                  <a:pt x="8773" y="24156"/>
                  <a:pt x="5638" y="26258"/>
                  <a:pt x="5604" y="28860"/>
                </a:cubicBezTo>
                <a:cubicBezTo>
                  <a:pt x="5571" y="30461"/>
                  <a:pt x="6739" y="31895"/>
                  <a:pt x="8206" y="32462"/>
                </a:cubicBezTo>
                <a:cubicBezTo>
                  <a:pt x="8900" y="32694"/>
                  <a:pt x="9629" y="32811"/>
                  <a:pt x="10358" y="32811"/>
                </a:cubicBezTo>
                <a:cubicBezTo>
                  <a:pt x="11206" y="32811"/>
                  <a:pt x="12053" y="32652"/>
                  <a:pt x="12843" y="32329"/>
                </a:cubicBezTo>
                <a:cubicBezTo>
                  <a:pt x="14811" y="31562"/>
                  <a:pt x="16512" y="30261"/>
                  <a:pt x="17813" y="28593"/>
                </a:cubicBezTo>
                <a:lnTo>
                  <a:pt x="17813" y="373"/>
                </a:lnTo>
                <a:cubicBezTo>
                  <a:pt x="16944" y="133"/>
                  <a:pt x="16020" y="1"/>
                  <a:pt x="1511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576" name="Google Shape;1576;p101"/>
          <p:cNvSpPr/>
          <p:nvPr/>
        </p:nvSpPr>
        <p:spPr>
          <a:xfrm flipH="1">
            <a:off x="5442898" y="2558954"/>
            <a:ext cx="3701102" cy="2571227"/>
          </a:xfrm>
          <a:custGeom>
            <a:avLst/>
            <a:gdLst/>
            <a:ahLst/>
            <a:cxnLst/>
            <a:rect l="l" t="t" r="r" b="b"/>
            <a:pathLst>
              <a:path w="101407" h="52205" extrusionOk="0">
                <a:moveTo>
                  <a:pt x="0" y="1"/>
                </a:moveTo>
                <a:lnTo>
                  <a:pt x="0" y="52205"/>
                </a:lnTo>
                <a:lnTo>
                  <a:pt x="101406" y="52205"/>
                </a:lnTo>
                <a:cubicBezTo>
                  <a:pt x="101373" y="50237"/>
                  <a:pt x="101039" y="48269"/>
                  <a:pt x="100439" y="46401"/>
                </a:cubicBezTo>
                <a:cubicBezTo>
                  <a:pt x="98437" y="40530"/>
                  <a:pt x="93867" y="35893"/>
                  <a:pt x="88030" y="33859"/>
                </a:cubicBezTo>
                <a:cubicBezTo>
                  <a:pt x="85570" y="33002"/>
                  <a:pt x="83043" y="32651"/>
                  <a:pt x="80487" y="32651"/>
                </a:cubicBezTo>
                <a:cubicBezTo>
                  <a:pt x="74381" y="32651"/>
                  <a:pt x="68114" y="34656"/>
                  <a:pt x="62211" y="36560"/>
                </a:cubicBezTo>
                <a:cubicBezTo>
                  <a:pt x="56769" y="38331"/>
                  <a:pt x="50949" y="40004"/>
                  <a:pt x="45331" y="40004"/>
                </a:cubicBezTo>
                <a:cubicBezTo>
                  <a:pt x="42272" y="40004"/>
                  <a:pt x="39272" y="39508"/>
                  <a:pt x="36426" y="38262"/>
                </a:cubicBezTo>
                <a:cubicBezTo>
                  <a:pt x="30289" y="35593"/>
                  <a:pt x="26052" y="29856"/>
                  <a:pt x="22717" y="24052"/>
                </a:cubicBezTo>
                <a:cubicBezTo>
                  <a:pt x="19381" y="18247"/>
                  <a:pt x="16612" y="12010"/>
                  <a:pt x="12109" y="7073"/>
                </a:cubicBezTo>
                <a:cubicBezTo>
                  <a:pt x="8940" y="3537"/>
                  <a:pt x="4570" y="735"/>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101"/>
          <p:cNvSpPr/>
          <p:nvPr/>
        </p:nvSpPr>
        <p:spPr>
          <a:xfrm rot="6919782">
            <a:off x="424921" y="1537888"/>
            <a:ext cx="3628350" cy="1790553"/>
          </a:xfrm>
          <a:custGeom>
            <a:avLst/>
            <a:gdLst/>
            <a:ahLst/>
            <a:cxnLst/>
            <a:rect l="l" t="t" r="r" b="b"/>
            <a:pathLst>
              <a:path w="39529" h="25453" fill="none" extrusionOk="0">
                <a:moveTo>
                  <a:pt x="0" y="25452"/>
                </a:moveTo>
                <a:cubicBezTo>
                  <a:pt x="11775" y="24985"/>
                  <a:pt x="16846" y="12243"/>
                  <a:pt x="24885" y="5672"/>
                </a:cubicBezTo>
                <a:cubicBezTo>
                  <a:pt x="28954" y="2336"/>
                  <a:pt x="34225" y="1"/>
                  <a:pt x="39528" y="1502"/>
                </a:cubicBezTo>
              </a:path>
            </a:pathLst>
          </a:custGeom>
          <a:solidFill>
            <a:schemeClr val="dk2"/>
          </a:solidFill>
          <a:ln w="76200" cap="flat" cmpd="sng">
            <a:solidFill>
              <a:schemeClr val="dk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578" name="Google Shape;1578;p101"/>
          <p:cNvSpPr txBox="1"/>
          <p:nvPr/>
        </p:nvSpPr>
        <p:spPr>
          <a:xfrm>
            <a:off x="3063575" y="1582200"/>
            <a:ext cx="5426700" cy="703800"/>
          </a:xfrm>
          <a:prstGeom prst="rect">
            <a:avLst/>
          </a:prstGeom>
          <a:noFill/>
          <a:ln>
            <a:noFill/>
          </a:ln>
        </p:spPr>
        <p:txBody>
          <a:bodyPr spcFirstLastPara="1" wrap="square" lIns="0" tIns="6700" rIns="0" bIns="0" anchor="t" anchorCtr="0">
            <a:noAutofit/>
          </a:bodyPr>
          <a:lstStyle/>
          <a:p>
            <a:pPr marL="0" lvl="0" indent="0" algn="ctr" rtl="0">
              <a:spcBef>
                <a:spcPts val="0"/>
              </a:spcBef>
              <a:spcAft>
                <a:spcPts val="0"/>
              </a:spcAft>
              <a:buClr>
                <a:srgbClr val="000000"/>
              </a:buClr>
              <a:buFont typeface="Arial"/>
              <a:buNone/>
            </a:pPr>
            <a:r>
              <a:rPr lang="en" sz="2000">
                <a:solidFill>
                  <a:schemeClr val="dk1"/>
                </a:solidFill>
                <a:latin typeface="Sarabun"/>
                <a:ea typeface="Sarabun"/>
                <a:cs typeface="Sarabun"/>
                <a:sym typeface="Sarabun"/>
              </a:rPr>
              <a:t>Younger people are highly receptive to learning, but need proper education and motivation</a:t>
            </a:r>
            <a:endParaRPr sz="2000">
              <a:solidFill>
                <a:schemeClr val="dk1"/>
              </a:solidFill>
              <a:latin typeface="Sarabun"/>
              <a:ea typeface="Sarabun"/>
              <a:cs typeface="Sarabun"/>
              <a:sym typeface="Sarabun"/>
            </a:endParaRPr>
          </a:p>
        </p:txBody>
      </p:sp>
      <p:sp>
        <p:nvSpPr>
          <p:cNvPr id="1579" name="Google Shape;1579;p101"/>
          <p:cNvSpPr txBox="1"/>
          <p:nvPr/>
        </p:nvSpPr>
        <p:spPr>
          <a:xfrm>
            <a:off x="2423875" y="4037463"/>
            <a:ext cx="5733000" cy="884700"/>
          </a:xfrm>
          <a:prstGeom prst="rect">
            <a:avLst/>
          </a:prstGeom>
          <a:noFill/>
          <a:ln>
            <a:noFill/>
          </a:ln>
        </p:spPr>
        <p:txBody>
          <a:bodyPr spcFirstLastPara="1" wrap="square" lIns="0" tIns="6700" rIns="0" bIns="0" anchor="t" anchorCtr="0">
            <a:noAutofit/>
          </a:bodyPr>
          <a:lstStyle/>
          <a:p>
            <a:pPr marL="0" lvl="0" indent="0" algn="ctr" rtl="0">
              <a:spcBef>
                <a:spcPts val="0"/>
              </a:spcBef>
              <a:spcAft>
                <a:spcPts val="0"/>
              </a:spcAft>
              <a:buNone/>
            </a:pPr>
            <a:r>
              <a:rPr lang="en" sz="2000">
                <a:latin typeface="Sarabun"/>
                <a:ea typeface="Sarabun"/>
                <a:cs typeface="Sarabun"/>
                <a:sym typeface="Sarabun"/>
              </a:rPr>
              <a:t>Shifting consumer culture to be more environmentally conscious</a:t>
            </a:r>
            <a:endParaRPr sz="2000">
              <a:solidFill>
                <a:schemeClr val="dk1"/>
              </a:solidFill>
              <a:latin typeface="Sarabun"/>
              <a:ea typeface="Sarabun"/>
              <a:cs typeface="Sarabun"/>
              <a:sym typeface="Sarabun"/>
            </a:endParaRPr>
          </a:p>
        </p:txBody>
      </p:sp>
      <p:sp>
        <p:nvSpPr>
          <p:cNvPr id="1580" name="Google Shape;1580;p101"/>
          <p:cNvSpPr txBox="1"/>
          <p:nvPr/>
        </p:nvSpPr>
        <p:spPr>
          <a:xfrm>
            <a:off x="2903875" y="391538"/>
            <a:ext cx="4773000" cy="544200"/>
          </a:xfrm>
          <a:prstGeom prst="rect">
            <a:avLst/>
          </a:prstGeom>
          <a:noFill/>
          <a:ln>
            <a:noFill/>
          </a:ln>
        </p:spPr>
        <p:txBody>
          <a:bodyPr spcFirstLastPara="1" wrap="square" lIns="0" tIns="6700" rIns="0" bIns="0" anchor="t" anchorCtr="0">
            <a:noAutofit/>
          </a:bodyPr>
          <a:lstStyle/>
          <a:p>
            <a:pPr marL="0" lvl="0" indent="0" algn="ctr" rtl="0">
              <a:spcBef>
                <a:spcPts val="0"/>
              </a:spcBef>
              <a:spcAft>
                <a:spcPts val="0"/>
              </a:spcAft>
              <a:buNone/>
            </a:pPr>
            <a:r>
              <a:rPr lang="en" sz="2000">
                <a:latin typeface="Sarabun"/>
                <a:ea typeface="Sarabun"/>
                <a:cs typeface="Sarabun"/>
                <a:sym typeface="Sarabun"/>
              </a:rPr>
              <a:t>Encouraging individuals to understand the importance of their personal contribution</a:t>
            </a:r>
            <a:endParaRPr sz="2000">
              <a:solidFill>
                <a:schemeClr val="dk1"/>
              </a:solidFill>
              <a:latin typeface="Sarabun Medium"/>
              <a:ea typeface="Sarabun Medium"/>
              <a:cs typeface="Sarabun Medium"/>
              <a:sym typeface="Sarabun Medium"/>
            </a:endParaRPr>
          </a:p>
        </p:txBody>
      </p:sp>
      <p:sp>
        <p:nvSpPr>
          <p:cNvPr id="1581" name="Google Shape;1581;p101"/>
          <p:cNvSpPr txBox="1"/>
          <p:nvPr/>
        </p:nvSpPr>
        <p:spPr>
          <a:xfrm>
            <a:off x="3220500" y="2932500"/>
            <a:ext cx="4936500" cy="703800"/>
          </a:xfrm>
          <a:prstGeom prst="rect">
            <a:avLst/>
          </a:prstGeom>
          <a:noFill/>
          <a:ln>
            <a:noFill/>
          </a:ln>
        </p:spPr>
        <p:txBody>
          <a:bodyPr spcFirstLastPara="1" wrap="square" lIns="0" tIns="6700" rIns="0" bIns="0" anchor="t" anchorCtr="0">
            <a:noAutofit/>
          </a:bodyPr>
          <a:lstStyle/>
          <a:p>
            <a:pPr marL="0" lvl="0" indent="0" algn="ctr" rtl="0">
              <a:spcBef>
                <a:spcPts val="0"/>
              </a:spcBef>
              <a:spcAft>
                <a:spcPts val="0"/>
              </a:spcAft>
              <a:buNone/>
            </a:pPr>
            <a:r>
              <a:rPr lang="en" sz="2000">
                <a:latin typeface="Sarabun"/>
                <a:ea typeface="Sarabun"/>
                <a:cs typeface="Sarabun"/>
                <a:sym typeface="Sarabun"/>
              </a:rPr>
              <a:t>Redefining what it means to live sustainably to make it seem more accessible</a:t>
            </a:r>
            <a:endParaRPr sz="2000">
              <a:solidFill>
                <a:schemeClr val="dk1"/>
              </a:solidFill>
              <a:latin typeface="Sarabun Medium"/>
              <a:ea typeface="Sarabun Medium"/>
              <a:cs typeface="Sarabun Medium"/>
              <a:sym typeface="Sarabun Medium"/>
            </a:endParaRPr>
          </a:p>
        </p:txBody>
      </p:sp>
      <p:sp>
        <p:nvSpPr>
          <p:cNvPr id="1582" name="Google Shape;1582;p101"/>
          <p:cNvSpPr/>
          <p:nvPr/>
        </p:nvSpPr>
        <p:spPr>
          <a:xfrm>
            <a:off x="1777759" y="1451856"/>
            <a:ext cx="922657" cy="964488"/>
          </a:xfrm>
          <a:custGeom>
            <a:avLst/>
            <a:gdLst/>
            <a:ahLst/>
            <a:cxnLst/>
            <a:rect l="l" t="t" r="r" b="b"/>
            <a:pathLst>
              <a:path w="5380" h="5624" extrusionOk="0">
                <a:moveTo>
                  <a:pt x="2668" y="0"/>
                </a:moveTo>
                <a:cubicBezTo>
                  <a:pt x="2650" y="0"/>
                  <a:pt x="2632" y="0"/>
                  <a:pt x="2614" y="1"/>
                </a:cubicBezTo>
                <a:cubicBezTo>
                  <a:pt x="1186" y="31"/>
                  <a:pt x="31" y="1186"/>
                  <a:pt x="31" y="2615"/>
                </a:cubicBezTo>
                <a:cubicBezTo>
                  <a:pt x="0" y="4165"/>
                  <a:pt x="1307" y="5593"/>
                  <a:pt x="2766" y="5624"/>
                </a:cubicBezTo>
                <a:cubicBezTo>
                  <a:pt x="4195" y="5624"/>
                  <a:pt x="5320" y="4408"/>
                  <a:pt x="5320" y="2797"/>
                </a:cubicBezTo>
                <a:cubicBezTo>
                  <a:pt x="5380" y="1265"/>
                  <a:pt x="4163" y="0"/>
                  <a:pt x="26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101"/>
          <p:cNvSpPr/>
          <p:nvPr/>
        </p:nvSpPr>
        <p:spPr>
          <a:xfrm>
            <a:off x="1764638" y="3907889"/>
            <a:ext cx="948896" cy="896747"/>
          </a:xfrm>
          <a:custGeom>
            <a:avLst/>
            <a:gdLst/>
            <a:ahLst/>
            <a:cxnLst/>
            <a:rect l="l" t="t" r="r" b="b"/>
            <a:pathLst>
              <a:path w="5533" h="5229" extrusionOk="0">
                <a:moveTo>
                  <a:pt x="2675" y="1"/>
                </a:moveTo>
                <a:cubicBezTo>
                  <a:pt x="1216" y="1"/>
                  <a:pt x="1" y="1095"/>
                  <a:pt x="1" y="2402"/>
                </a:cubicBezTo>
                <a:cubicBezTo>
                  <a:pt x="1" y="3861"/>
                  <a:pt x="1520" y="5229"/>
                  <a:pt x="3131" y="5229"/>
                </a:cubicBezTo>
                <a:cubicBezTo>
                  <a:pt x="4529" y="5229"/>
                  <a:pt x="5533" y="4195"/>
                  <a:pt x="5533" y="2706"/>
                </a:cubicBezTo>
                <a:cubicBezTo>
                  <a:pt x="5533" y="1156"/>
                  <a:pt x="4317" y="1"/>
                  <a:pt x="26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101"/>
          <p:cNvSpPr/>
          <p:nvPr/>
        </p:nvSpPr>
        <p:spPr>
          <a:xfrm>
            <a:off x="1981250" y="2762274"/>
            <a:ext cx="1012939" cy="884626"/>
          </a:xfrm>
          <a:custGeom>
            <a:avLst/>
            <a:gdLst/>
            <a:ahLst/>
            <a:cxnLst/>
            <a:rect l="l" t="t" r="r" b="b"/>
            <a:pathLst>
              <a:path w="5685" h="4965" extrusionOk="0">
                <a:moveTo>
                  <a:pt x="2749" y="1"/>
                </a:moveTo>
                <a:cubicBezTo>
                  <a:pt x="2724" y="1"/>
                  <a:pt x="2700" y="1"/>
                  <a:pt x="2675" y="2"/>
                </a:cubicBezTo>
                <a:cubicBezTo>
                  <a:pt x="1125" y="2"/>
                  <a:pt x="0" y="1157"/>
                  <a:pt x="334" y="2555"/>
                </a:cubicBezTo>
                <a:cubicBezTo>
                  <a:pt x="517" y="3680"/>
                  <a:pt x="1368" y="4592"/>
                  <a:pt x="2462" y="4865"/>
                </a:cubicBezTo>
                <a:cubicBezTo>
                  <a:pt x="2685" y="4932"/>
                  <a:pt x="2910" y="4964"/>
                  <a:pt x="3132" y="4964"/>
                </a:cubicBezTo>
                <a:cubicBezTo>
                  <a:pt x="3815" y="4964"/>
                  <a:pt x="4465" y="4656"/>
                  <a:pt x="4924" y="4105"/>
                </a:cubicBezTo>
                <a:cubicBezTo>
                  <a:pt x="5532" y="3467"/>
                  <a:pt x="5684" y="2494"/>
                  <a:pt x="5319" y="1674"/>
                </a:cubicBezTo>
                <a:cubicBezTo>
                  <a:pt x="4873" y="663"/>
                  <a:pt x="3846" y="1"/>
                  <a:pt x="27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101"/>
          <p:cNvSpPr/>
          <p:nvPr/>
        </p:nvSpPr>
        <p:spPr>
          <a:xfrm>
            <a:off x="1673299" y="221326"/>
            <a:ext cx="948899" cy="884622"/>
          </a:xfrm>
          <a:custGeom>
            <a:avLst/>
            <a:gdLst/>
            <a:ahLst/>
            <a:cxnLst/>
            <a:rect l="l" t="t" r="r" b="b"/>
            <a:pathLst>
              <a:path w="5225" h="4871" extrusionOk="0">
                <a:moveTo>
                  <a:pt x="2341" y="0"/>
                </a:moveTo>
                <a:cubicBezTo>
                  <a:pt x="1003" y="0"/>
                  <a:pt x="0" y="821"/>
                  <a:pt x="0" y="1976"/>
                </a:cubicBezTo>
                <a:cubicBezTo>
                  <a:pt x="31" y="3222"/>
                  <a:pt x="821" y="4316"/>
                  <a:pt x="1976" y="4742"/>
                </a:cubicBezTo>
                <a:cubicBezTo>
                  <a:pt x="2234" y="4830"/>
                  <a:pt x="2495" y="4871"/>
                  <a:pt x="2748" y="4871"/>
                </a:cubicBezTo>
                <a:cubicBezTo>
                  <a:pt x="4075" y="4871"/>
                  <a:pt x="5224" y="3754"/>
                  <a:pt x="5046" y="2401"/>
                </a:cubicBezTo>
                <a:cubicBezTo>
                  <a:pt x="4772" y="1094"/>
                  <a:pt x="3678" y="122"/>
                  <a:pt x="23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101"/>
          <p:cNvSpPr txBox="1"/>
          <p:nvPr/>
        </p:nvSpPr>
        <p:spPr>
          <a:xfrm>
            <a:off x="1764050" y="466538"/>
            <a:ext cx="773700" cy="394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chemeClr val="dk1"/>
                </a:solidFill>
                <a:latin typeface="Pacifico"/>
                <a:ea typeface="Pacifico"/>
                <a:cs typeface="Pacifico"/>
                <a:sym typeface="Pacifico"/>
              </a:rPr>
              <a:t>1</a:t>
            </a:r>
            <a:endParaRPr sz="1800">
              <a:solidFill>
                <a:schemeClr val="dk1"/>
              </a:solidFill>
              <a:latin typeface="Pacifico"/>
              <a:ea typeface="Pacifico"/>
              <a:cs typeface="Pacifico"/>
              <a:sym typeface="Pacifico"/>
            </a:endParaRPr>
          </a:p>
        </p:txBody>
      </p:sp>
      <p:sp>
        <p:nvSpPr>
          <p:cNvPr id="1587" name="Google Shape;1587;p101"/>
          <p:cNvSpPr txBox="1"/>
          <p:nvPr/>
        </p:nvSpPr>
        <p:spPr>
          <a:xfrm>
            <a:off x="1837825" y="1737000"/>
            <a:ext cx="802500" cy="394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chemeClr val="dk1"/>
                </a:solidFill>
                <a:latin typeface="Pacifico"/>
                <a:ea typeface="Pacifico"/>
                <a:cs typeface="Pacifico"/>
                <a:sym typeface="Pacifico"/>
              </a:rPr>
              <a:t>2</a:t>
            </a:r>
            <a:endParaRPr sz="1800">
              <a:solidFill>
                <a:schemeClr val="dk1"/>
              </a:solidFill>
              <a:latin typeface="Pacifico"/>
              <a:ea typeface="Pacifico"/>
              <a:cs typeface="Pacifico"/>
              <a:sym typeface="Pacifico"/>
            </a:endParaRPr>
          </a:p>
        </p:txBody>
      </p:sp>
      <p:sp>
        <p:nvSpPr>
          <p:cNvPr id="1588" name="Google Shape;1588;p101"/>
          <p:cNvSpPr txBox="1"/>
          <p:nvPr/>
        </p:nvSpPr>
        <p:spPr>
          <a:xfrm>
            <a:off x="2101375" y="3007488"/>
            <a:ext cx="802500" cy="394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chemeClr val="dk1"/>
                </a:solidFill>
                <a:latin typeface="Pacifico"/>
                <a:ea typeface="Pacifico"/>
                <a:cs typeface="Pacifico"/>
                <a:sym typeface="Pacifico"/>
              </a:rPr>
              <a:t>3</a:t>
            </a:r>
            <a:endParaRPr sz="1800">
              <a:solidFill>
                <a:schemeClr val="dk1"/>
              </a:solidFill>
              <a:latin typeface="Pacifico"/>
              <a:ea typeface="Pacifico"/>
              <a:cs typeface="Pacifico"/>
              <a:sym typeface="Pacifico"/>
            </a:endParaRPr>
          </a:p>
        </p:txBody>
      </p:sp>
      <p:sp>
        <p:nvSpPr>
          <p:cNvPr id="1589" name="Google Shape;1589;p101"/>
          <p:cNvSpPr txBox="1"/>
          <p:nvPr/>
        </p:nvSpPr>
        <p:spPr>
          <a:xfrm>
            <a:off x="1891463" y="4159163"/>
            <a:ext cx="802500" cy="394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chemeClr val="dk1"/>
                </a:solidFill>
                <a:latin typeface="Pacifico"/>
                <a:ea typeface="Pacifico"/>
                <a:cs typeface="Pacifico"/>
                <a:sym typeface="Pacifico"/>
              </a:rPr>
              <a:t>4</a:t>
            </a:r>
            <a:endParaRPr sz="1800">
              <a:solidFill>
                <a:schemeClr val="dk1"/>
              </a:solidFill>
              <a:latin typeface="Pacifico"/>
              <a:ea typeface="Pacifico"/>
              <a:cs typeface="Pacifico"/>
              <a:sym typeface="Pacifico"/>
            </a:endParaRPr>
          </a:p>
        </p:txBody>
      </p:sp>
      <p:sp>
        <p:nvSpPr>
          <p:cNvPr id="1590" name="Google Shape;1590;p101"/>
          <p:cNvSpPr txBox="1"/>
          <p:nvPr/>
        </p:nvSpPr>
        <p:spPr>
          <a:xfrm rot="-5400000">
            <a:off x="-1665925" y="2088300"/>
            <a:ext cx="4841700" cy="96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500">
                <a:solidFill>
                  <a:schemeClr val="dk1"/>
                </a:solidFill>
                <a:latin typeface="Pacifico"/>
                <a:ea typeface="Pacifico"/>
                <a:cs typeface="Pacifico"/>
                <a:sym typeface="Pacifico"/>
              </a:rPr>
              <a:t>summary</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42"/>
          <p:cNvSpPr/>
          <p:nvPr/>
        </p:nvSpPr>
        <p:spPr>
          <a:xfrm>
            <a:off x="6359909" y="1907112"/>
            <a:ext cx="1428414" cy="1151030"/>
          </a:xfrm>
          <a:custGeom>
            <a:avLst/>
            <a:gdLst/>
            <a:ahLst/>
            <a:cxnLst/>
            <a:rect l="l" t="t" r="r" b="b"/>
            <a:pathLst>
              <a:path w="33025" h="38038" extrusionOk="0">
                <a:moveTo>
                  <a:pt x="11331" y="1"/>
                </a:moveTo>
                <a:cubicBezTo>
                  <a:pt x="9094" y="1"/>
                  <a:pt x="6880" y="807"/>
                  <a:pt x="5138" y="2662"/>
                </a:cubicBezTo>
                <a:cubicBezTo>
                  <a:pt x="267" y="7866"/>
                  <a:pt x="1" y="19340"/>
                  <a:pt x="2602" y="25411"/>
                </a:cubicBezTo>
                <a:cubicBezTo>
                  <a:pt x="5538" y="32016"/>
                  <a:pt x="11609" y="36686"/>
                  <a:pt x="18714" y="37854"/>
                </a:cubicBezTo>
                <a:cubicBezTo>
                  <a:pt x="19549" y="37973"/>
                  <a:pt x="20402" y="38037"/>
                  <a:pt x="21255" y="38037"/>
                </a:cubicBezTo>
                <a:cubicBezTo>
                  <a:pt x="24219" y="38037"/>
                  <a:pt x="27179" y="37261"/>
                  <a:pt x="29355" y="35319"/>
                </a:cubicBezTo>
                <a:cubicBezTo>
                  <a:pt x="32157" y="32783"/>
                  <a:pt x="33024" y="28047"/>
                  <a:pt x="30556" y="25211"/>
                </a:cubicBezTo>
                <a:cubicBezTo>
                  <a:pt x="28187" y="22509"/>
                  <a:pt x="23651" y="22176"/>
                  <a:pt x="21883" y="19074"/>
                </a:cubicBezTo>
                <a:cubicBezTo>
                  <a:pt x="20282" y="16272"/>
                  <a:pt x="21783" y="12769"/>
                  <a:pt x="21683" y="9533"/>
                </a:cubicBezTo>
                <a:cubicBezTo>
                  <a:pt x="21544" y="4103"/>
                  <a:pt x="16378" y="1"/>
                  <a:pt x="11331" y="1"/>
                </a:cubicBezTo>
                <a:close/>
              </a:path>
            </a:pathLst>
          </a:custGeom>
          <a:solidFill>
            <a:srgbClr val="FF5A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42"/>
          <p:cNvSpPr/>
          <p:nvPr/>
        </p:nvSpPr>
        <p:spPr>
          <a:xfrm rot="-8561610">
            <a:off x="3871444" y="1671955"/>
            <a:ext cx="1401109" cy="1621341"/>
          </a:xfrm>
          <a:custGeom>
            <a:avLst/>
            <a:gdLst/>
            <a:ahLst/>
            <a:cxnLst/>
            <a:rect l="l" t="t" r="r" b="b"/>
            <a:pathLst>
              <a:path w="18329" h="21503" extrusionOk="0">
                <a:moveTo>
                  <a:pt x="6113" y="1"/>
                </a:moveTo>
                <a:cubicBezTo>
                  <a:pt x="4661" y="1"/>
                  <a:pt x="3291" y="479"/>
                  <a:pt x="2158" y="1635"/>
                </a:cubicBezTo>
                <a:cubicBezTo>
                  <a:pt x="851" y="2972"/>
                  <a:pt x="91" y="4796"/>
                  <a:pt x="91" y="6681"/>
                </a:cubicBezTo>
                <a:cubicBezTo>
                  <a:pt x="0" y="9720"/>
                  <a:pt x="1672" y="11939"/>
                  <a:pt x="4590" y="12760"/>
                </a:cubicBezTo>
                <a:cubicBezTo>
                  <a:pt x="5137" y="12912"/>
                  <a:pt x="5654" y="13064"/>
                  <a:pt x="6170" y="13155"/>
                </a:cubicBezTo>
                <a:cubicBezTo>
                  <a:pt x="7052" y="13307"/>
                  <a:pt x="7812" y="13854"/>
                  <a:pt x="8268" y="14584"/>
                </a:cubicBezTo>
                <a:cubicBezTo>
                  <a:pt x="8481" y="14918"/>
                  <a:pt x="8693" y="15252"/>
                  <a:pt x="8876" y="15617"/>
                </a:cubicBezTo>
                <a:cubicBezTo>
                  <a:pt x="9362" y="16711"/>
                  <a:pt x="9818" y="17836"/>
                  <a:pt x="10395" y="18869"/>
                </a:cubicBezTo>
                <a:cubicBezTo>
                  <a:pt x="10791" y="19599"/>
                  <a:pt x="11277" y="20267"/>
                  <a:pt x="11885" y="20845"/>
                </a:cubicBezTo>
                <a:cubicBezTo>
                  <a:pt x="12367" y="21282"/>
                  <a:pt x="12984" y="21502"/>
                  <a:pt x="13602" y="21502"/>
                </a:cubicBezTo>
                <a:cubicBezTo>
                  <a:pt x="14230" y="21502"/>
                  <a:pt x="14860" y="21274"/>
                  <a:pt x="15350" y="20815"/>
                </a:cubicBezTo>
                <a:cubicBezTo>
                  <a:pt x="15867" y="20328"/>
                  <a:pt x="16292" y="19751"/>
                  <a:pt x="16627" y="19143"/>
                </a:cubicBezTo>
                <a:cubicBezTo>
                  <a:pt x="17751" y="17167"/>
                  <a:pt x="18177" y="15039"/>
                  <a:pt x="18329" y="12790"/>
                </a:cubicBezTo>
                <a:cubicBezTo>
                  <a:pt x="18238" y="11787"/>
                  <a:pt x="18207" y="10784"/>
                  <a:pt x="18055" y="9842"/>
                </a:cubicBezTo>
                <a:cubicBezTo>
                  <a:pt x="17447" y="6286"/>
                  <a:pt x="15745" y="3520"/>
                  <a:pt x="12554" y="1726"/>
                </a:cubicBezTo>
                <a:cubicBezTo>
                  <a:pt x="10943" y="906"/>
                  <a:pt x="9180" y="358"/>
                  <a:pt x="7386" y="115"/>
                </a:cubicBezTo>
                <a:cubicBezTo>
                  <a:pt x="6958" y="40"/>
                  <a:pt x="6532" y="1"/>
                  <a:pt x="61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42"/>
          <p:cNvSpPr/>
          <p:nvPr/>
        </p:nvSpPr>
        <p:spPr>
          <a:xfrm rot="-6925414">
            <a:off x="879375" y="1469083"/>
            <a:ext cx="1727292" cy="1650685"/>
          </a:xfrm>
          <a:custGeom>
            <a:avLst/>
            <a:gdLst/>
            <a:ahLst/>
            <a:cxnLst/>
            <a:rect l="l" t="t" r="r" b="b"/>
            <a:pathLst>
              <a:path w="23193" h="20929" extrusionOk="0">
                <a:moveTo>
                  <a:pt x="4067" y="0"/>
                </a:moveTo>
                <a:cubicBezTo>
                  <a:pt x="3248" y="0"/>
                  <a:pt x="2438" y="358"/>
                  <a:pt x="1885" y="1050"/>
                </a:cubicBezTo>
                <a:cubicBezTo>
                  <a:pt x="1581" y="1354"/>
                  <a:pt x="1338" y="1718"/>
                  <a:pt x="1155" y="2113"/>
                </a:cubicBezTo>
                <a:cubicBezTo>
                  <a:pt x="304" y="3755"/>
                  <a:pt x="0" y="5579"/>
                  <a:pt x="304" y="7402"/>
                </a:cubicBezTo>
                <a:cubicBezTo>
                  <a:pt x="882" y="11779"/>
                  <a:pt x="3222" y="15731"/>
                  <a:pt x="6748" y="18345"/>
                </a:cubicBezTo>
                <a:cubicBezTo>
                  <a:pt x="8754" y="19864"/>
                  <a:pt x="10943" y="20928"/>
                  <a:pt x="13496" y="20928"/>
                </a:cubicBezTo>
                <a:cubicBezTo>
                  <a:pt x="17204" y="20898"/>
                  <a:pt x="20913" y="18284"/>
                  <a:pt x="22189" y="14819"/>
                </a:cubicBezTo>
                <a:cubicBezTo>
                  <a:pt x="23192" y="11962"/>
                  <a:pt x="22645" y="9196"/>
                  <a:pt x="20669" y="7402"/>
                </a:cubicBezTo>
                <a:cubicBezTo>
                  <a:pt x="19227" y="6082"/>
                  <a:pt x="17548" y="5548"/>
                  <a:pt x="15728" y="5548"/>
                </a:cubicBezTo>
                <a:cubicBezTo>
                  <a:pt x="15286" y="5548"/>
                  <a:pt x="14835" y="5580"/>
                  <a:pt x="14377" y="5639"/>
                </a:cubicBezTo>
                <a:cubicBezTo>
                  <a:pt x="13162" y="5791"/>
                  <a:pt x="11946" y="5913"/>
                  <a:pt x="10730" y="6034"/>
                </a:cubicBezTo>
                <a:cubicBezTo>
                  <a:pt x="10682" y="6040"/>
                  <a:pt x="10634" y="6043"/>
                  <a:pt x="10587" y="6043"/>
                </a:cubicBezTo>
                <a:cubicBezTo>
                  <a:pt x="10125" y="6043"/>
                  <a:pt x="9707" y="5779"/>
                  <a:pt x="9514" y="5366"/>
                </a:cubicBezTo>
                <a:cubicBezTo>
                  <a:pt x="9241" y="4879"/>
                  <a:pt x="8967" y="4424"/>
                  <a:pt x="8693" y="3937"/>
                </a:cubicBezTo>
                <a:cubicBezTo>
                  <a:pt x="7994" y="2661"/>
                  <a:pt x="7022" y="1506"/>
                  <a:pt x="5836" y="624"/>
                </a:cubicBezTo>
                <a:cubicBezTo>
                  <a:pt x="5312" y="205"/>
                  <a:pt x="4687" y="0"/>
                  <a:pt x="40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42"/>
          <p:cNvSpPr txBox="1">
            <a:spLocks noGrp="1"/>
          </p:cNvSpPr>
          <p:nvPr>
            <p:ph type="subTitle" idx="1"/>
          </p:nvPr>
        </p:nvSpPr>
        <p:spPr>
          <a:xfrm>
            <a:off x="711325" y="3580888"/>
            <a:ext cx="2063400" cy="558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600"/>
              <a:t>methodology</a:t>
            </a:r>
            <a:endParaRPr sz="2600"/>
          </a:p>
        </p:txBody>
      </p:sp>
      <p:sp>
        <p:nvSpPr>
          <p:cNvPr id="396" name="Google Shape;396;p42"/>
          <p:cNvSpPr/>
          <p:nvPr/>
        </p:nvSpPr>
        <p:spPr>
          <a:xfrm>
            <a:off x="6830773" y="1576438"/>
            <a:ext cx="1214661" cy="1812367"/>
          </a:xfrm>
          <a:custGeom>
            <a:avLst/>
            <a:gdLst/>
            <a:ahLst/>
            <a:cxnLst/>
            <a:rect l="l" t="t" r="r" b="b"/>
            <a:pathLst>
              <a:path w="42008" h="48032" extrusionOk="0">
                <a:moveTo>
                  <a:pt x="10404" y="0"/>
                </a:moveTo>
                <a:cubicBezTo>
                  <a:pt x="8409" y="0"/>
                  <a:pt x="6434" y="413"/>
                  <a:pt x="4469" y="1344"/>
                </a:cubicBezTo>
                <a:cubicBezTo>
                  <a:pt x="1855" y="2560"/>
                  <a:pt x="700" y="4657"/>
                  <a:pt x="335" y="7332"/>
                </a:cubicBezTo>
                <a:cubicBezTo>
                  <a:pt x="1" y="9824"/>
                  <a:pt x="761" y="12073"/>
                  <a:pt x="1855" y="14262"/>
                </a:cubicBezTo>
                <a:cubicBezTo>
                  <a:pt x="3283" y="17119"/>
                  <a:pt x="5381" y="19490"/>
                  <a:pt x="7721" y="21648"/>
                </a:cubicBezTo>
                <a:cubicBezTo>
                  <a:pt x="8572" y="22438"/>
                  <a:pt x="8815" y="23198"/>
                  <a:pt x="8420" y="24353"/>
                </a:cubicBezTo>
                <a:cubicBezTo>
                  <a:pt x="7326" y="27636"/>
                  <a:pt x="6171" y="30949"/>
                  <a:pt x="5685" y="34414"/>
                </a:cubicBezTo>
                <a:cubicBezTo>
                  <a:pt x="5442" y="36086"/>
                  <a:pt x="5472" y="37818"/>
                  <a:pt x="5776" y="39490"/>
                </a:cubicBezTo>
                <a:cubicBezTo>
                  <a:pt x="6323" y="42165"/>
                  <a:pt x="7964" y="44019"/>
                  <a:pt x="10335" y="45265"/>
                </a:cubicBezTo>
                <a:cubicBezTo>
                  <a:pt x="14074" y="47241"/>
                  <a:pt x="18117" y="47910"/>
                  <a:pt x="23071" y="48031"/>
                </a:cubicBezTo>
                <a:cubicBezTo>
                  <a:pt x="24287" y="47879"/>
                  <a:pt x="26293" y="47727"/>
                  <a:pt x="28238" y="47363"/>
                </a:cubicBezTo>
                <a:cubicBezTo>
                  <a:pt x="33862" y="46451"/>
                  <a:pt x="37935" y="43472"/>
                  <a:pt x="40245" y="38183"/>
                </a:cubicBezTo>
                <a:cubicBezTo>
                  <a:pt x="42008" y="34201"/>
                  <a:pt x="41825" y="30432"/>
                  <a:pt x="39333" y="26815"/>
                </a:cubicBezTo>
                <a:cubicBezTo>
                  <a:pt x="38786" y="25995"/>
                  <a:pt x="38208" y="25174"/>
                  <a:pt x="37600" y="24414"/>
                </a:cubicBezTo>
                <a:cubicBezTo>
                  <a:pt x="37266" y="23988"/>
                  <a:pt x="37144" y="23411"/>
                  <a:pt x="37266" y="22833"/>
                </a:cubicBezTo>
                <a:cubicBezTo>
                  <a:pt x="37448" y="21922"/>
                  <a:pt x="37539" y="20979"/>
                  <a:pt x="37479" y="20037"/>
                </a:cubicBezTo>
                <a:cubicBezTo>
                  <a:pt x="37114" y="17058"/>
                  <a:pt x="35776" y="14232"/>
                  <a:pt x="33679" y="12073"/>
                </a:cubicBezTo>
                <a:cubicBezTo>
                  <a:pt x="28633" y="6602"/>
                  <a:pt x="22159" y="2651"/>
                  <a:pt x="15016" y="675"/>
                </a:cubicBezTo>
                <a:cubicBezTo>
                  <a:pt x="13463" y="241"/>
                  <a:pt x="11928" y="0"/>
                  <a:pt x="104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42"/>
          <p:cNvSpPr/>
          <p:nvPr/>
        </p:nvSpPr>
        <p:spPr>
          <a:xfrm rot="1364123">
            <a:off x="765775" y="2018351"/>
            <a:ext cx="1041709" cy="928551"/>
          </a:xfrm>
          <a:custGeom>
            <a:avLst/>
            <a:gdLst/>
            <a:ahLst/>
            <a:cxnLst/>
            <a:rect l="l" t="t" r="r" b="b"/>
            <a:pathLst>
              <a:path w="64622" h="56688" fill="none" extrusionOk="0">
                <a:moveTo>
                  <a:pt x="28907" y="53618"/>
                </a:moveTo>
                <a:cubicBezTo>
                  <a:pt x="32129" y="55715"/>
                  <a:pt x="35959" y="56688"/>
                  <a:pt x="39789" y="56475"/>
                </a:cubicBezTo>
                <a:cubicBezTo>
                  <a:pt x="44713" y="56110"/>
                  <a:pt x="49272" y="53739"/>
                  <a:pt x="53163" y="50730"/>
                </a:cubicBezTo>
                <a:cubicBezTo>
                  <a:pt x="57236" y="47569"/>
                  <a:pt x="60792" y="43587"/>
                  <a:pt x="62677" y="38785"/>
                </a:cubicBezTo>
                <a:cubicBezTo>
                  <a:pt x="64561" y="34013"/>
                  <a:pt x="64622" y="28359"/>
                  <a:pt x="62099" y="23861"/>
                </a:cubicBezTo>
                <a:cubicBezTo>
                  <a:pt x="59576" y="19392"/>
                  <a:pt x="54865" y="16566"/>
                  <a:pt x="50123" y="14560"/>
                </a:cubicBezTo>
                <a:cubicBezTo>
                  <a:pt x="45351" y="12553"/>
                  <a:pt x="40305" y="11125"/>
                  <a:pt x="35928" y="8420"/>
                </a:cubicBezTo>
                <a:cubicBezTo>
                  <a:pt x="31339" y="5593"/>
                  <a:pt x="27296" y="1307"/>
                  <a:pt x="21946" y="578"/>
                </a:cubicBezTo>
                <a:cubicBezTo>
                  <a:pt x="17752" y="0"/>
                  <a:pt x="13588" y="1793"/>
                  <a:pt x="10001" y="4043"/>
                </a:cubicBezTo>
                <a:cubicBezTo>
                  <a:pt x="6080" y="6535"/>
                  <a:pt x="2372" y="9939"/>
                  <a:pt x="1125" y="14438"/>
                </a:cubicBezTo>
                <a:cubicBezTo>
                  <a:pt x="1" y="18572"/>
                  <a:pt x="1156" y="23070"/>
                  <a:pt x="3314" y="26779"/>
                </a:cubicBezTo>
                <a:cubicBezTo>
                  <a:pt x="5168" y="29940"/>
                  <a:pt x="7691" y="32523"/>
                  <a:pt x="10214" y="35107"/>
                </a:cubicBezTo>
                <a:cubicBezTo>
                  <a:pt x="12250" y="37204"/>
                  <a:pt x="14043" y="39788"/>
                  <a:pt x="15989" y="41885"/>
                </a:cubicBezTo>
                <a:cubicBezTo>
                  <a:pt x="19484" y="45624"/>
                  <a:pt x="23253" y="49150"/>
                  <a:pt x="27235" y="52402"/>
                </a:cubicBezTo>
                <a:cubicBezTo>
                  <a:pt x="27752" y="52858"/>
                  <a:pt x="28329" y="53253"/>
                  <a:pt x="28907" y="53618"/>
                </a:cubicBezTo>
                <a:close/>
              </a:path>
            </a:pathLst>
          </a:custGeom>
          <a:noFill/>
          <a:ln w="3810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42"/>
          <p:cNvSpPr/>
          <p:nvPr/>
        </p:nvSpPr>
        <p:spPr>
          <a:xfrm rot="-604258">
            <a:off x="3454263" y="1511888"/>
            <a:ext cx="1041720" cy="1080753"/>
          </a:xfrm>
          <a:custGeom>
            <a:avLst/>
            <a:gdLst/>
            <a:ahLst/>
            <a:cxnLst/>
            <a:rect l="l" t="t" r="r" b="b"/>
            <a:pathLst>
              <a:path w="20123" h="20877" extrusionOk="0">
                <a:moveTo>
                  <a:pt x="10964" y="0"/>
                </a:moveTo>
                <a:cubicBezTo>
                  <a:pt x="10633" y="0"/>
                  <a:pt x="10301" y="19"/>
                  <a:pt x="9970" y="57"/>
                </a:cubicBezTo>
                <a:cubicBezTo>
                  <a:pt x="7113" y="452"/>
                  <a:pt x="4620" y="2245"/>
                  <a:pt x="2918" y="4586"/>
                </a:cubicBezTo>
                <a:cubicBezTo>
                  <a:pt x="1003" y="7230"/>
                  <a:pt x="0" y="10422"/>
                  <a:pt x="122" y="13674"/>
                </a:cubicBezTo>
                <a:cubicBezTo>
                  <a:pt x="122" y="15224"/>
                  <a:pt x="487" y="16774"/>
                  <a:pt x="1247" y="18142"/>
                </a:cubicBezTo>
                <a:cubicBezTo>
                  <a:pt x="2006" y="19510"/>
                  <a:pt x="3313" y="20483"/>
                  <a:pt x="4864" y="20817"/>
                </a:cubicBezTo>
                <a:cubicBezTo>
                  <a:pt x="5114" y="20858"/>
                  <a:pt x="5364" y="20876"/>
                  <a:pt x="5614" y="20876"/>
                </a:cubicBezTo>
                <a:cubicBezTo>
                  <a:pt x="6851" y="20876"/>
                  <a:pt x="8077" y="20421"/>
                  <a:pt x="9241" y="19966"/>
                </a:cubicBezTo>
                <a:lnTo>
                  <a:pt x="14864" y="17777"/>
                </a:lnTo>
                <a:cubicBezTo>
                  <a:pt x="15806" y="17473"/>
                  <a:pt x="16657" y="17018"/>
                  <a:pt x="17417" y="16410"/>
                </a:cubicBezTo>
                <a:lnTo>
                  <a:pt x="17447" y="16410"/>
                </a:lnTo>
                <a:cubicBezTo>
                  <a:pt x="19393" y="14616"/>
                  <a:pt x="20122" y="11090"/>
                  <a:pt x="19849" y="8537"/>
                </a:cubicBezTo>
                <a:cubicBezTo>
                  <a:pt x="19575" y="5832"/>
                  <a:pt x="18238" y="3188"/>
                  <a:pt x="15988" y="1577"/>
                </a:cubicBezTo>
                <a:cubicBezTo>
                  <a:pt x="14526" y="550"/>
                  <a:pt x="12760" y="0"/>
                  <a:pt x="109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42"/>
          <p:cNvSpPr txBox="1">
            <a:spLocks noGrp="1"/>
          </p:cNvSpPr>
          <p:nvPr>
            <p:ph type="subTitle" idx="1"/>
          </p:nvPr>
        </p:nvSpPr>
        <p:spPr>
          <a:xfrm>
            <a:off x="3936150" y="3580900"/>
            <a:ext cx="1271700" cy="558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600"/>
              <a:t>results</a:t>
            </a:r>
            <a:endParaRPr sz="2600"/>
          </a:p>
        </p:txBody>
      </p:sp>
      <p:sp>
        <p:nvSpPr>
          <p:cNvPr id="400" name="Google Shape;400;p42"/>
          <p:cNvSpPr txBox="1">
            <a:spLocks noGrp="1"/>
          </p:cNvSpPr>
          <p:nvPr>
            <p:ph type="subTitle" idx="1"/>
          </p:nvPr>
        </p:nvSpPr>
        <p:spPr>
          <a:xfrm>
            <a:off x="6516613" y="3580900"/>
            <a:ext cx="1271700" cy="558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600"/>
              <a:t>analysis</a:t>
            </a:r>
            <a:endParaRPr sz="2600"/>
          </a:p>
        </p:txBody>
      </p:sp>
      <p:grpSp>
        <p:nvGrpSpPr>
          <p:cNvPr id="401" name="Google Shape;401;p42"/>
          <p:cNvGrpSpPr/>
          <p:nvPr/>
        </p:nvGrpSpPr>
        <p:grpSpPr>
          <a:xfrm>
            <a:off x="4020203" y="2065020"/>
            <a:ext cx="685095" cy="722145"/>
            <a:chOff x="580725" y="3617925"/>
            <a:chExt cx="299325" cy="297375"/>
          </a:xfrm>
        </p:grpSpPr>
        <p:sp>
          <p:nvSpPr>
            <p:cNvPr id="402" name="Google Shape;402;p42"/>
            <p:cNvSpPr/>
            <p:nvPr/>
          </p:nvSpPr>
          <p:spPr>
            <a:xfrm>
              <a:off x="609075" y="3662050"/>
              <a:ext cx="51225" cy="51200"/>
            </a:xfrm>
            <a:custGeom>
              <a:avLst/>
              <a:gdLst/>
              <a:ahLst/>
              <a:cxnLst/>
              <a:rect l="l" t="t" r="r" b="b"/>
              <a:pathLst>
                <a:path w="2049" h="2048" extrusionOk="0">
                  <a:moveTo>
                    <a:pt x="1041" y="0"/>
                  </a:moveTo>
                  <a:cubicBezTo>
                    <a:pt x="473" y="0"/>
                    <a:pt x="1" y="473"/>
                    <a:pt x="1" y="1040"/>
                  </a:cubicBezTo>
                  <a:cubicBezTo>
                    <a:pt x="1" y="1607"/>
                    <a:pt x="473" y="2048"/>
                    <a:pt x="1041" y="2048"/>
                  </a:cubicBezTo>
                  <a:cubicBezTo>
                    <a:pt x="1608" y="2048"/>
                    <a:pt x="2049" y="1607"/>
                    <a:pt x="2049" y="1040"/>
                  </a:cubicBezTo>
                  <a:cubicBezTo>
                    <a:pt x="2049" y="473"/>
                    <a:pt x="1608" y="0"/>
                    <a:pt x="1041"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42"/>
            <p:cNvSpPr/>
            <p:nvPr/>
          </p:nvSpPr>
          <p:spPr>
            <a:xfrm>
              <a:off x="668950" y="3617925"/>
              <a:ext cx="122875" cy="104475"/>
            </a:xfrm>
            <a:custGeom>
              <a:avLst/>
              <a:gdLst/>
              <a:ahLst/>
              <a:cxnLst/>
              <a:rect l="l" t="t" r="r" b="b"/>
              <a:pathLst>
                <a:path w="4915" h="4179" extrusionOk="0">
                  <a:moveTo>
                    <a:pt x="1040" y="1"/>
                  </a:moveTo>
                  <a:cubicBezTo>
                    <a:pt x="441" y="1"/>
                    <a:pt x="0" y="473"/>
                    <a:pt x="0" y="1072"/>
                  </a:cubicBezTo>
                  <a:lnTo>
                    <a:pt x="0" y="1797"/>
                  </a:lnTo>
                  <a:cubicBezTo>
                    <a:pt x="0" y="2364"/>
                    <a:pt x="473" y="2805"/>
                    <a:pt x="1040" y="2805"/>
                  </a:cubicBezTo>
                  <a:lnTo>
                    <a:pt x="2300" y="2805"/>
                  </a:lnTo>
                  <a:lnTo>
                    <a:pt x="3592" y="4097"/>
                  </a:lnTo>
                  <a:cubicBezTo>
                    <a:pt x="3672" y="4156"/>
                    <a:pt x="3764" y="4178"/>
                    <a:pt x="3853" y="4178"/>
                  </a:cubicBezTo>
                  <a:cubicBezTo>
                    <a:pt x="3905" y="4178"/>
                    <a:pt x="3955" y="4171"/>
                    <a:pt x="4001" y="4160"/>
                  </a:cubicBezTo>
                  <a:cubicBezTo>
                    <a:pt x="4127" y="4097"/>
                    <a:pt x="4190" y="3939"/>
                    <a:pt x="4190" y="3844"/>
                  </a:cubicBezTo>
                  <a:lnTo>
                    <a:pt x="4190" y="2742"/>
                  </a:lnTo>
                  <a:cubicBezTo>
                    <a:pt x="4600" y="2584"/>
                    <a:pt x="4915" y="2206"/>
                    <a:pt x="4915" y="1734"/>
                  </a:cubicBezTo>
                  <a:lnTo>
                    <a:pt x="4915" y="1072"/>
                  </a:lnTo>
                  <a:cubicBezTo>
                    <a:pt x="4915" y="473"/>
                    <a:pt x="4411" y="1"/>
                    <a:pt x="3875"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42"/>
            <p:cNvSpPr/>
            <p:nvPr/>
          </p:nvSpPr>
          <p:spPr>
            <a:xfrm>
              <a:off x="580725" y="3721900"/>
              <a:ext cx="141800" cy="192025"/>
            </a:xfrm>
            <a:custGeom>
              <a:avLst/>
              <a:gdLst/>
              <a:ahLst/>
              <a:cxnLst/>
              <a:rect l="l" t="t" r="r" b="b"/>
              <a:pathLst>
                <a:path w="5672" h="7681" extrusionOk="0">
                  <a:moveTo>
                    <a:pt x="3340" y="4506"/>
                  </a:moveTo>
                  <a:lnTo>
                    <a:pt x="3718" y="5577"/>
                  </a:lnTo>
                  <a:lnTo>
                    <a:pt x="1229" y="5577"/>
                  </a:lnTo>
                  <a:lnTo>
                    <a:pt x="1450" y="4600"/>
                  </a:lnTo>
                  <a:lnTo>
                    <a:pt x="1450" y="4506"/>
                  </a:lnTo>
                  <a:close/>
                  <a:moveTo>
                    <a:pt x="1450" y="1"/>
                  </a:moveTo>
                  <a:cubicBezTo>
                    <a:pt x="1135" y="1"/>
                    <a:pt x="883" y="221"/>
                    <a:pt x="788" y="505"/>
                  </a:cubicBezTo>
                  <a:lnTo>
                    <a:pt x="95" y="3624"/>
                  </a:lnTo>
                  <a:cubicBezTo>
                    <a:pt x="1" y="4096"/>
                    <a:pt x="316" y="4506"/>
                    <a:pt x="757" y="4506"/>
                  </a:cubicBezTo>
                  <a:lnTo>
                    <a:pt x="95" y="7247"/>
                  </a:lnTo>
                  <a:cubicBezTo>
                    <a:pt x="32" y="7436"/>
                    <a:pt x="158" y="7593"/>
                    <a:pt x="316" y="7656"/>
                  </a:cubicBezTo>
                  <a:cubicBezTo>
                    <a:pt x="350" y="7668"/>
                    <a:pt x="383" y="7673"/>
                    <a:pt x="415" y="7673"/>
                  </a:cubicBezTo>
                  <a:cubicBezTo>
                    <a:pt x="559" y="7673"/>
                    <a:pt x="679" y="7565"/>
                    <a:pt x="757" y="7436"/>
                  </a:cubicBezTo>
                  <a:lnTo>
                    <a:pt x="1040" y="6301"/>
                  </a:lnTo>
                  <a:lnTo>
                    <a:pt x="3939" y="6301"/>
                  </a:lnTo>
                  <a:lnTo>
                    <a:pt x="4254" y="7152"/>
                  </a:lnTo>
                  <a:cubicBezTo>
                    <a:pt x="4358" y="7492"/>
                    <a:pt x="4637" y="7680"/>
                    <a:pt x="4908" y="7680"/>
                  </a:cubicBezTo>
                  <a:cubicBezTo>
                    <a:pt x="4964" y="7680"/>
                    <a:pt x="5019" y="7672"/>
                    <a:pt x="5073" y="7656"/>
                  </a:cubicBezTo>
                  <a:cubicBezTo>
                    <a:pt x="5451" y="7593"/>
                    <a:pt x="5672" y="7184"/>
                    <a:pt x="5609" y="6837"/>
                  </a:cubicBezTo>
                  <a:lnTo>
                    <a:pt x="4569" y="3687"/>
                  </a:lnTo>
                  <a:cubicBezTo>
                    <a:pt x="4506" y="3372"/>
                    <a:pt x="4222" y="3183"/>
                    <a:pt x="3907" y="3183"/>
                  </a:cubicBezTo>
                  <a:lnTo>
                    <a:pt x="3183" y="3183"/>
                  </a:lnTo>
                  <a:cubicBezTo>
                    <a:pt x="2994" y="3183"/>
                    <a:pt x="2836" y="3025"/>
                    <a:pt x="2836" y="2836"/>
                  </a:cubicBezTo>
                  <a:cubicBezTo>
                    <a:pt x="2836" y="2615"/>
                    <a:pt x="2994" y="2458"/>
                    <a:pt x="3183" y="2458"/>
                  </a:cubicBezTo>
                  <a:lnTo>
                    <a:pt x="4222" y="2458"/>
                  </a:lnTo>
                  <a:cubicBezTo>
                    <a:pt x="4600" y="2458"/>
                    <a:pt x="4915" y="2143"/>
                    <a:pt x="4915" y="1765"/>
                  </a:cubicBezTo>
                  <a:cubicBezTo>
                    <a:pt x="4915" y="1355"/>
                    <a:pt x="4600" y="1040"/>
                    <a:pt x="4222" y="1040"/>
                  </a:cubicBezTo>
                  <a:lnTo>
                    <a:pt x="2332" y="1040"/>
                  </a:lnTo>
                  <a:lnTo>
                    <a:pt x="2080" y="379"/>
                  </a:lnTo>
                  <a:cubicBezTo>
                    <a:pt x="1985" y="158"/>
                    <a:pt x="1733" y="1"/>
                    <a:pt x="1450"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42"/>
            <p:cNvSpPr/>
            <p:nvPr/>
          </p:nvSpPr>
          <p:spPr>
            <a:xfrm>
              <a:off x="800475" y="3662050"/>
              <a:ext cx="51225" cy="51200"/>
            </a:xfrm>
            <a:custGeom>
              <a:avLst/>
              <a:gdLst/>
              <a:ahLst/>
              <a:cxnLst/>
              <a:rect l="l" t="t" r="r" b="b"/>
              <a:pathLst>
                <a:path w="2049" h="2048" extrusionOk="0">
                  <a:moveTo>
                    <a:pt x="1009" y="0"/>
                  </a:moveTo>
                  <a:cubicBezTo>
                    <a:pt x="442" y="0"/>
                    <a:pt x="1" y="473"/>
                    <a:pt x="1" y="1040"/>
                  </a:cubicBezTo>
                  <a:cubicBezTo>
                    <a:pt x="1" y="1607"/>
                    <a:pt x="442" y="2048"/>
                    <a:pt x="1009" y="2048"/>
                  </a:cubicBezTo>
                  <a:cubicBezTo>
                    <a:pt x="1576" y="2048"/>
                    <a:pt x="2048" y="1607"/>
                    <a:pt x="2048" y="1040"/>
                  </a:cubicBezTo>
                  <a:cubicBezTo>
                    <a:pt x="2048" y="473"/>
                    <a:pt x="1576" y="0"/>
                    <a:pt x="1009"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42"/>
            <p:cNvSpPr/>
            <p:nvPr/>
          </p:nvSpPr>
          <p:spPr>
            <a:xfrm>
              <a:off x="738250" y="3722700"/>
              <a:ext cx="141800" cy="192600"/>
            </a:xfrm>
            <a:custGeom>
              <a:avLst/>
              <a:gdLst/>
              <a:ahLst/>
              <a:cxnLst/>
              <a:rect l="l" t="t" r="r" b="b"/>
              <a:pathLst>
                <a:path w="5672" h="7704" extrusionOk="0">
                  <a:moveTo>
                    <a:pt x="4222" y="4474"/>
                  </a:moveTo>
                  <a:lnTo>
                    <a:pt x="4222" y="4568"/>
                  </a:lnTo>
                  <a:lnTo>
                    <a:pt x="4443" y="5545"/>
                  </a:lnTo>
                  <a:lnTo>
                    <a:pt x="1985" y="5545"/>
                  </a:lnTo>
                  <a:lnTo>
                    <a:pt x="2332" y="4474"/>
                  </a:lnTo>
                  <a:close/>
                  <a:moveTo>
                    <a:pt x="4222" y="0"/>
                  </a:moveTo>
                  <a:cubicBezTo>
                    <a:pt x="3939" y="0"/>
                    <a:pt x="3718" y="158"/>
                    <a:pt x="3592" y="378"/>
                  </a:cubicBezTo>
                  <a:lnTo>
                    <a:pt x="3340" y="1071"/>
                  </a:lnTo>
                  <a:lnTo>
                    <a:pt x="1450" y="1071"/>
                  </a:lnTo>
                  <a:cubicBezTo>
                    <a:pt x="1072" y="1071"/>
                    <a:pt x="757" y="1386"/>
                    <a:pt x="757" y="1764"/>
                  </a:cubicBezTo>
                  <a:cubicBezTo>
                    <a:pt x="757" y="2174"/>
                    <a:pt x="1072" y="2489"/>
                    <a:pt x="1450" y="2489"/>
                  </a:cubicBezTo>
                  <a:lnTo>
                    <a:pt x="2490" y="2489"/>
                  </a:lnTo>
                  <a:cubicBezTo>
                    <a:pt x="2679" y="2489"/>
                    <a:pt x="2836" y="2646"/>
                    <a:pt x="2836" y="2835"/>
                  </a:cubicBezTo>
                  <a:cubicBezTo>
                    <a:pt x="2836" y="3024"/>
                    <a:pt x="2679" y="3182"/>
                    <a:pt x="2490" y="3182"/>
                  </a:cubicBezTo>
                  <a:lnTo>
                    <a:pt x="1765" y="3182"/>
                  </a:lnTo>
                  <a:cubicBezTo>
                    <a:pt x="1450" y="3182"/>
                    <a:pt x="1198" y="3371"/>
                    <a:pt x="1103" y="3686"/>
                  </a:cubicBezTo>
                  <a:lnTo>
                    <a:pt x="95" y="6837"/>
                  </a:lnTo>
                  <a:cubicBezTo>
                    <a:pt x="1" y="7215"/>
                    <a:pt x="190" y="7593"/>
                    <a:pt x="599" y="7687"/>
                  </a:cubicBezTo>
                  <a:cubicBezTo>
                    <a:pt x="643" y="7696"/>
                    <a:pt x="690" y="7701"/>
                    <a:pt x="738" y="7701"/>
                  </a:cubicBezTo>
                  <a:cubicBezTo>
                    <a:pt x="1030" y="7701"/>
                    <a:pt x="1364" y="7531"/>
                    <a:pt x="1418" y="7152"/>
                  </a:cubicBezTo>
                  <a:lnTo>
                    <a:pt x="1733" y="6301"/>
                  </a:lnTo>
                  <a:lnTo>
                    <a:pt x="4632" y="6301"/>
                  </a:lnTo>
                  <a:lnTo>
                    <a:pt x="4915" y="7435"/>
                  </a:lnTo>
                  <a:cubicBezTo>
                    <a:pt x="4967" y="7591"/>
                    <a:pt x="5104" y="7704"/>
                    <a:pt x="5257" y="7704"/>
                  </a:cubicBezTo>
                  <a:cubicBezTo>
                    <a:pt x="5290" y="7704"/>
                    <a:pt x="5323" y="7698"/>
                    <a:pt x="5356" y="7687"/>
                  </a:cubicBezTo>
                  <a:cubicBezTo>
                    <a:pt x="5546" y="7624"/>
                    <a:pt x="5672" y="7435"/>
                    <a:pt x="5577" y="7246"/>
                  </a:cubicBezTo>
                  <a:lnTo>
                    <a:pt x="4915" y="4537"/>
                  </a:lnTo>
                  <a:cubicBezTo>
                    <a:pt x="5356" y="4474"/>
                    <a:pt x="5672" y="4064"/>
                    <a:pt x="5609" y="3623"/>
                  </a:cubicBezTo>
                  <a:lnTo>
                    <a:pt x="4884" y="504"/>
                  </a:lnTo>
                  <a:cubicBezTo>
                    <a:pt x="4821" y="189"/>
                    <a:pt x="4537" y="0"/>
                    <a:pt x="4222"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7" name="Google Shape;407;p42"/>
          <p:cNvGrpSpPr/>
          <p:nvPr/>
        </p:nvGrpSpPr>
        <p:grpSpPr>
          <a:xfrm>
            <a:off x="1519378" y="1979373"/>
            <a:ext cx="740243" cy="722149"/>
            <a:chOff x="5045500" y="842250"/>
            <a:chExt cx="503875" cy="481850"/>
          </a:xfrm>
        </p:grpSpPr>
        <p:sp>
          <p:nvSpPr>
            <p:cNvPr id="408" name="Google Shape;408;p42"/>
            <p:cNvSpPr/>
            <p:nvPr/>
          </p:nvSpPr>
          <p:spPr>
            <a:xfrm>
              <a:off x="5045500" y="842250"/>
              <a:ext cx="503875" cy="481850"/>
            </a:xfrm>
            <a:custGeom>
              <a:avLst/>
              <a:gdLst/>
              <a:ahLst/>
              <a:cxnLst/>
              <a:rect l="l" t="t" r="r" b="b"/>
              <a:pathLst>
                <a:path w="20155" h="19274" extrusionOk="0">
                  <a:moveTo>
                    <a:pt x="12103" y="1130"/>
                  </a:moveTo>
                  <a:cubicBezTo>
                    <a:pt x="13694" y="1130"/>
                    <a:pt x="15284" y="1735"/>
                    <a:pt x="16496" y="2945"/>
                  </a:cubicBezTo>
                  <a:cubicBezTo>
                    <a:pt x="18917" y="5366"/>
                    <a:pt x="18917" y="9305"/>
                    <a:pt x="16496" y="11729"/>
                  </a:cubicBezTo>
                  <a:cubicBezTo>
                    <a:pt x="15286" y="12940"/>
                    <a:pt x="13695" y="13545"/>
                    <a:pt x="12104" y="13545"/>
                  </a:cubicBezTo>
                  <a:cubicBezTo>
                    <a:pt x="10514" y="13545"/>
                    <a:pt x="8923" y="12940"/>
                    <a:pt x="7712" y="11729"/>
                  </a:cubicBezTo>
                  <a:cubicBezTo>
                    <a:pt x="5288" y="9305"/>
                    <a:pt x="5288" y="5369"/>
                    <a:pt x="7712" y="2945"/>
                  </a:cubicBezTo>
                  <a:cubicBezTo>
                    <a:pt x="8923" y="1735"/>
                    <a:pt x="10513" y="1130"/>
                    <a:pt x="12103" y="1130"/>
                  </a:cubicBezTo>
                  <a:close/>
                  <a:moveTo>
                    <a:pt x="4918" y="13726"/>
                  </a:moveTo>
                  <a:lnTo>
                    <a:pt x="5716" y="14524"/>
                  </a:lnTo>
                  <a:lnTo>
                    <a:pt x="4918" y="15322"/>
                  </a:lnTo>
                  <a:lnTo>
                    <a:pt x="4120" y="14524"/>
                  </a:lnTo>
                  <a:lnTo>
                    <a:pt x="4918" y="13726"/>
                  </a:lnTo>
                  <a:close/>
                  <a:moveTo>
                    <a:pt x="12106" y="1"/>
                  </a:moveTo>
                  <a:cubicBezTo>
                    <a:pt x="10226" y="1"/>
                    <a:pt x="8345" y="717"/>
                    <a:pt x="6914" y="2147"/>
                  </a:cubicBezTo>
                  <a:cubicBezTo>
                    <a:pt x="4725" y="4333"/>
                    <a:pt x="4240" y="7516"/>
                    <a:pt x="5315" y="10133"/>
                  </a:cubicBezTo>
                  <a:lnTo>
                    <a:pt x="4518" y="10931"/>
                  </a:lnTo>
                  <a:cubicBezTo>
                    <a:pt x="4009" y="11434"/>
                    <a:pt x="3876" y="12208"/>
                    <a:pt x="4192" y="12852"/>
                  </a:cubicBezTo>
                  <a:lnTo>
                    <a:pt x="663" y="16382"/>
                  </a:lnTo>
                  <a:cubicBezTo>
                    <a:pt x="1" y="17044"/>
                    <a:pt x="1" y="18116"/>
                    <a:pt x="663" y="18778"/>
                  </a:cubicBezTo>
                  <a:cubicBezTo>
                    <a:pt x="994" y="19108"/>
                    <a:pt x="1428" y="19273"/>
                    <a:pt x="1862" y="19273"/>
                  </a:cubicBezTo>
                  <a:cubicBezTo>
                    <a:pt x="2295" y="19273"/>
                    <a:pt x="2729" y="19108"/>
                    <a:pt x="3060" y="18778"/>
                  </a:cubicBezTo>
                  <a:lnTo>
                    <a:pt x="6586" y="15249"/>
                  </a:lnTo>
                  <a:cubicBezTo>
                    <a:pt x="6820" y="15363"/>
                    <a:pt x="7071" y="15418"/>
                    <a:pt x="7320" y="15418"/>
                  </a:cubicBezTo>
                  <a:cubicBezTo>
                    <a:pt x="7757" y="15418"/>
                    <a:pt x="8188" y="15247"/>
                    <a:pt x="8510" y="14921"/>
                  </a:cubicBezTo>
                  <a:lnTo>
                    <a:pt x="9308" y="14126"/>
                  </a:lnTo>
                  <a:cubicBezTo>
                    <a:pt x="10192" y="14489"/>
                    <a:pt x="11145" y="14675"/>
                    <a:pt x="12104" y="14675"/>
                  </a:cubicBezTo>
                  <a:cubicBezTo>
                    <a:pt x="13962" y="14675"/>
                    <a:pt x="15843" y="13979"/>
                    <a:pt x="17294" y="12527"/>
                  </a:cubicBezTo>
                  <a:cubicBezTo>
                    <a:pt x="20155" y="9666"/>
                    <a:pt x="20155" y="5008"/>
                    <a:pt x="17294" y="2147"/>
                  </a:cubicBezTo>
                  <a:cubicBezTo>
                    <a:pt x="15864" y="716"/>
                    <a:pt x="13985" y="1"/>
                    <a:pt x="12106"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09" name="Google Shape;409;p42"/>
            <p:cNvSpPr/>
            <p:nvPr/>
          </p:nvSpPr>
          <p:spPr>
            <a:xfrm>
              <a:off x="5221050" y="898625"/>
              <a:ext cx="254100" cy="254100"/>
            </a:xfrm>
            <a:custGeom>
              <a:avLst/>
              <a:gdLst/>
              <a:ahLst/>
              <a:cxnLst/>
              <a:rect l="l" t="t" r="r" b="b"/>
              <a:pathLst>
                <a:path w="10164" h="10164" extrusionOk="0">
                  <a:moveTo>
                    <a:pt x="5081" y="1"/>
                  </a:moveTo>
                  <a:cubicBezTo>
                    <a:pt x="2274" y="1"/>
                    <a:pt x="1" y="2274"/>
                    <a:pt x="1" y="5081"/>
                  </a:cubicBezTo>
                  <a:cubicBezTo>
                    <a:pt x="1" y="7887"/>
                    <a:pt x="2274" y="10164"/>
                    <a:pt x="5081" y="10164"/>
                  </a:cubicBezTo>
                  <a:cubicBezTo>
                    <a:pt x="7887" y="10164"/>
                    <a:pt x="10164" y="7887"/>
                    <a:pt x="10164" y="5081"/>
                  </a:cubicBezTo>
                  <a:cubicBezTo>
                    <a:pt x="10164" y="2274"/>
                    <a:pt x="7887" y="1"/>
                    <a:pt x="5081"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410" name="Google Shape;410;p42"/>
          <p:cNvGrpSpPr/>
          <p:nvPr/>
        </p:nvGrpSpPr>
        <p:grpSpPr>
          <a:xfrm>
            <a:off x="6779073" y="2150629"/>
            <a:ext cx="685063" cy="663987"/>
            <a:chOff x="1310075" y="3980250"/>
            <a:chExt cx="297750" cy="297525"/>
          </a:xfrm>
        </p:grpSpPr>
        <p:sp>
          <p:nvSpPr>
            <p:cNvPr id="411" name="Google Shape;411;p42"/>
            <p:cNvSpPr/>
            <p:nvPr/>
          </p:nvSpPr>
          <p:spPr>
            <a:xfrm>
              <a:off x="1310075" y="3980250"/>
              <a:ext cx="297750" cy="297525"/>
            </a:xfrm>
            <a:custGeom>
              <a:avLst/>
              <a:gdLst/>
              <a:ahLst/>
              <a:cxnLst/>
              <a:rect l="l" t="t" r="r" b="b"/>
              <a:pathLst>
                <a:path w="11910" h="11901" extrusionOk="0">
                  <a:moveTo>
                    <a:pt x="3844" y="4946"/>
                  </a:moveTo>
                  <a:cubicBezTo>
                    <a:pt x="4033" y="4946"/>
                    <a:pt x="4190" y="5104"/>
                    <a:pt x="4190" y="5293"/>
                  </a:cubicBezTo>
                  <a:lnTo>
                    <a:pt x="4190" y="6679"/>
                  </a:lnTo>
                  <a:cubicBezTo>
                    <a:pt x="4190" y="6868"/>
                    <a:pt x="4033" y="7026"/>
                    <a:pt x="3844" y="7026"/>
                  </a:cubicBezTo>
                  <a:lnTo>
                    <a:pt x="2458" y="7026"/>
                  </a:lnTo>
                  <a:cubicBezTo>
                    <a:pt x="2269" y="7026"/>
                    <a:pt x="2111" y="6868"/>
                    <a:pt x="2111" y="6679"/>
                  </a:cubicBezTo>
                  <a:lnTo>
                    <a:pt x="2111" y="5293"/>
                  </a:lnTo>
                  <a:cubicBezTo>
                    <a:pt x="2111" y="5104"/>
                    <a:pt x="2269" y="4946"/>
                    <a:pt x="2458" y="4946"/>
                  </a:cubicBezTo>
                  <a:close/>
                  <a:moveTo>
                    <a:pt x="6616" y="3560"/>
                  </a:moveTo>
                  <a:cubicBezTo>
                    <a:pt x="6837" y="3560"/>
                    <a:pt x="6994" y="3718"/>
                    <a:pt x="6994" y="3907"/>
                  </a:cubicBezTo>
                  <a:lnTo>
                    <a:pt x="6994" y="6679"/>
                  </a:lnTo>
                  <a:cubicBezTo>
                    <a:pt x="6994" y="6868"/>
                    <a:pt x="6837" y="7026"/>
                    <a:pt x="6616" y="7026"/>
                  </a:cubicBezTo>
                  <a:lnTo>
                    <a:pt x="5262" y="7026"/>
                  </a:lnTo>
                  <a:cubicBezTo>
                    <a:pt x="5041" y="7026"/>
                    <a:pt x="4884" y="6868"/>
                    <a:pt x="4884" y="6679"/>
                  </a:cubicBezTo>
                  <a:lnTo>
                    <a:pt x="4884" y="3907"/>
                  </a:lnTo>
                  <a:cubicBezTo>
                    <a:pt x="4884" y="3718"/>
                    <a:pt x="5041" y="3560"/>
                    <a:pt x="5262" y="3560"/>
                  </a:cubicBezTo>
                  <a:close/>
                  <a:moveTo>
                    <a:pt x="9389" y="2174"/>
                  </a:moveTo>
                  <a:cubicBezTo>
                    <a:pt x="9578" y="2174"/>
                    <a:pt x="9735" y="2331"/>
                    <a:pt x="9735" y="2520"/>
                  </a:cubicBezTo>
                  <a:lnTo>
                    <a:pt x="9735" y="6679"/>
                  </a:lnTo>
                  <a:cubicBezTo>
                    <a:pt x="9735" y="6868"/>
                    <a:pt x="9578" y="7026"/>
                    <a:pt x="9389" y="7026"/>
                  </a:cubicBezTo>
                  <a:lnTo>
                    <a:pt x="8003" y="7026"/>
                  </a:lnTo>
                  <a:cubicBezTo>
                    <a:pt x="7813" y="7026"/>
                    <a:pt x="7656" y="6868"/>
                    <a:pt x="7656" y="6679"/>
                  </a:cubicBezTo>
                  <a:lnTo>
                    <a:pt x="7656" y="2520"/>
                  </a:lnTo>
                  <a:cubicBezTo>
                    <a:pt x="7656" y="2331"/>
                    <a:pt x="7813" y="2174"/>
                    <a:pt x="8003" y="2174"/>
                  </a:cubicBezTo>
                  <a:close/>
                  <a:moveTo>
                    <a:pt x="5577" y="8412"/>
                  </a:moveTo>
                  <a:lnTo>
                    <a:pt x="5577" y="9105"/>
                  </a:lnTo>
                  <a:lnTo>
                    <a:pt x="5167" y="9105"/>
                  </a:lnTo>
                  <a:lnTo>
                    <a:pt x="5451" y="8412"/>
                  </a:lnTo>
                  <a:close/>
                  <a:moveTo>
                    <a:pt x="6396" y="8412"/>
                  </a:moveTo>
                  <a:lnTo>
                    <a:pt x="6679" y="9105"/>
                  </a:lnTo>
                  <a:lnTo>
                    <a:pt x="6270" y="9105"/>
                  </a:lnTo>
                  <a:lnTo>
                    <a:pt x="6270" y="8412"/>
                  </a:lnTo>
                  <a:close/>
                  <a:moveTo>
                    <a:pt x="5955" y="0"/>
                  </a:moveTo>
                  <a:cubicBezTo>
                    <a:pt x="5766" y="0"/>
                    <a:pt x="5608" y="158"/>
                    <a:pt x="5608" y="378"/>
                  </a:cubicBezTo>
                  <a:lnTo>
                    <a:pt x="5608" y="725"/>
                  </a:lnTo>
                  <a:lnTo>
                    <a:pt x="347" y="725"/>
                  </a:lnTo>
                  <a:cubicBezTo>
                    <a:pt x="158" y="725"/>
                    <a:pt x="0" y="882"/>
                    <a:pt x="0" y="1071"/>
                  </a:cubicBezTo>
                  <a:cubicBezTo>
                    <a:pt x="0" y="1260"/>
                    <a:pt x="158" y="1418"/>
                    <a:pt x="347" y="1418"/>
                  </a:cubicBezTo>
                  <a:lnTo>
                    <a:pt x="725" y="1418"/>
                  </a:lnTo>
                  <a:lnTo>
                    <a:pt x="725" y="7719"/>
                  </a:lnTo>
                  <a:lnTo>
                    <a:pt x="378" y="7719"/>
                  </a:lnTo>
                  <a:cubicBezTo>
                    <a:pt x="158" y="7719"/>
                    <a:pt x="0" y="7876"/>
                    <a:pt x="0" y="8097"/>
                  </a:cubicBezTo>
                  <a:cubicBezTo>
                    <a:pt x="0" y="8286"/>
                    <a:pt x="158" y="8443"/>
                    <a:pt x="378" y="8443"/>
                  </a:cubicBezTo>
                  <a:lnTo>
                    <a:pt x="4726" y="8443"/>
                  </a:lnTo>
                  <a:lnTo>
                    <a:pt x="3560" y="11436"/>
                  </a:lnTo>
                  <a:cubicBezTo>
                    <a:pt x="3466" y="11625"/>
                    <a:pt x="3560" y="11814"/>
                    <a:pt x="3749" y="11877"/>
                  </a:cubicBezTo>
                  <a:cubicBezTo>
                    <a:pt x="3788" y="11893"/>
                    <a:pt x="3831" y="11901"/>
                    <a:pt x="3876" y="11901"/>
                  </a:cubicBezTo>
                  <a:cubicBezTo>
                    <a:pt x="4016" y="11901"/>
                    <a:pt x="4167" y="11824"/>
                    <a:pt x="4190" y="11657"/>
                  </a:cubicBezTo>
                  <a:lnTo>
                    <a:pt x="4947" y="9830"/>
                  </a:lnTo>
                  <a:lnTo>
                    <a:pt x="5608" y="9830"/>
                  </a:lnTo>
                  <a:lnTo>
                    <a:pt x="5608" y="10838"/>
                  </a:lnTo>
                  <a:cubicBezTo>
                    <a:pt x="5608" y="11027"/>
                    <a:pt x="5766" y="11184"/>
                    <a:pt x="5955" y="11184"/>
                  </a:cubicBezTo>
                  <a:cubicBezTo>
                    <a:pt x="6144" y="11184"/>
                    <a:pt x="6301" y="11027"/>
                    <a:pt x="6301" y="10838"/>
                  </a:cubicBezTo>
                  <a:lnTo>
                    <a:pt x="6301" y="9830"/>
                  </a:lnTo>
                  <a:lnTo>
                    <a:pt x="6994" y="9830"/>
                  </a:lnTo>
                  <a:lnTo>
                    <a:pt x="7719" y="11657"/>
                  </a:lnTo>
                  <a:cubicBezTo>
                    <a:pt x="7791" y="11824"/>
                    <a:pt x="7916" y="11901"/>
                    <a:pt x="8042" y="11901"/>
                  </a:cubicBezTo>
                  <a:cubicBezTo>
                    <a:pt x="8082" y="11901"/>
                    <a:pt x="8122" y="11893"/>
                    <a:pt x="8160" y="11877"/>
                  </a:cubicBezTo>
                  <a:cubicBezTo>
                    <a:pt x="8349" y="11783"/>
                    <a:pt x="8444" y="11594"/>
                    <a:pt x="8349" y="11436"/>
                  </a:cubicBezTo>
                  <a:lnTo>
                    <a:pt x="7183" y="8443"/>
                  </a:lnTo>
                  <a:lnTo>
                    <a:pt x="11531" y="8443"/>
                  </a:lnTo>
                  <a:cubicBezTo>
                    <a:pt x="11752" y="8443"/>
                    <a:pt x="11909" y="8286"/>
                    <a:pt x="11909" y="8097"/>
                  </a:cubicBezTo>
                  <a:cubicBezTo>
                    <a:pt x="11909" y="7876"/>
                    <a:pt x="11752" y="7719"/>
                    <a:pt x="11531" y="7719"/>
                  </a:cubicBezTo>
                  <a:lnTo>
                    <a:pt x="11185" y="7719"/>
                  </a:lnTo>
                  <a:lnTo>
                    <a:pt x="11185" y="1418"/>
                  </a:lnTo>
                  <a:lnTo>
                    <a:pt x="11531" y="1418"/>
                  </a:lnTo>
                  <a:cubicBezTo>
                    <a:pt x="11752" y="1418"/>
                    <a:pt x="11909" y="1260"/>
                    <a:pt x="11909" y="1071"/>
                  </a:cubicBezTo>
                  <a:cubicBezTo>
                    <a:pt x="11909" y="882"/>
                    <a:pt x="11752" y="725"/>
                    <a:pt x="11531" y="725"/>
                  </a:cubicBezTo>
                  <a:lnTo>
                    <a:pt x="6301" y="725"/>
                  </a:lnTo>
                  <a:lnTo>
                    <a:pt x="6301" y="378"/>
                  </a:lnTo>
                  <a:cubicBezTo>
                    <a:pt x="6301" y="158"/>
                    <a:pt x="6144" y="0"/>
                    <a:pt x="5955" y="0"/>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42"/>
            <p:cNvSpPr/>
            <p:nvPr/>
          </p:nvSpPr>
          <p:spPr>
            <a:xfrm>
              <a:off x="1449475" y="4086575"/>
              <a:ext cx="17350" cy="52000"/>
            </a:xfrm>
            <a:custGeom>
              <a:avLst/>
              <a:gdLst/>
              <a:ahLst/>
              <a:cxnLst/>
              <a:rect l="l" t="t" r="r" b="b"/>
              <a:pathLst>
                <a:path w="694" h="2080" extrusionOk="0">
                  <a:moveTo>
                    <a:pt x="1" y="0"/>
                  </a:moveTo>
                  <a:lnTo>
                    <a:pt x="1" y="2080"/>
                  </a:lnTo>
                  <a:lnTo>
                    <a:pt x="694" y="2080"/>
                  </a:lnTo>
                  <a:lnTo>
                    <a:pt x="694"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42"/>
            <p:cNvSpPr/>
            <p:nvPr/>
          </p:nvSpPr>
          <p:spPr>
            <a:xfrm>
              <a:off x="1380175" y="4121225"/>
              <a:ext cx="17350" cy="17350"/>
            </a:xfrm>
            <a:custGeom>
              <a:avLst/>
              <a:gdLst/>
              <a:ahLst/>
              <a:cxnLst/>
              <a:rect l="l" t="t" r="r" b="b"/>
              <a:pathLst>
                <a:path w="694" h="694" extrusionOk="0">
                  <a:moveTo>
                    <a:pt x="0" y="0"/>
                  </a:moveTo>
                  <a:lnTo>
                    <a:pt x="0" y="694"/>
                  </a:lnTo>
                  <a:lnTo>
                    <a:pt x="693" y="694"/>
                  </a:lnTo>
                  <a:lnTo>
                    <a:pt x="693"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42"/>
            <p:cNvSpPr/>
            <p:nvPr/>
          </p:nvSpPr>
          <p:spPr>
            <a:xfrm>
              <a:off x="1518800" y="4051925"/>
              <a:ext cx="18125" cy="86650"/>
            </a:xfrm>
            <a:custGeom>
              <a:avLst/>
              <a:gdLst/>
              <a:ahLst/>
              <a:cxnLst/>
              <a:rect l="l" t="t" r="r" b="b"/>
              <a:pathLst>
                <a:path w="725" h="3466" extrusionOk="0">
                  <a:moveTo>
                    <a:pt x="0" y="0"/>
                  </a:moveTo>
                  <a:lnTo>
                    <a:pt x="0" y="3466"/>
                  </a:lnTo>
                  <a:lnTo>
                    <a:pt x="725" y="3466"/>
                  </a:lnTo>
                  <a:lnTo>
                    <a:pt x="725" y="0"/>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43"/>
          <p:cNvSpPr/>
          <p:nvPr/>
        </p:nvSpPr>
        <p:spPr>
          <a:xfrm rot="-6930966">
            <a:off x="1048413" y="1147347"/>
            <a:ext cx="2406578" cy="2305911"/>
          </a:xfrm>
          <a:custGeom>
            <a:avLst/>
            <a:gdLst/>
            <a:ahLst/>
            <a:cxnLst/>
            <a:rect l="l" t="t" r="r" b="b"/>
            <a:pathLst>
              <a:path w="23193" h="20929" extrusionOk="0">
                <a:moveTo>
                  <a:pt x="4067" y="0"/>
                </a:moveTo>
                <a:cubicBezTo>
                  <a:pt x="3248" y="0"/>
                  <a:pt x="2438" y="358"/>
                  <a:pt x="1885" y="1050"/>
                </a:cubicBezTo>
                <a:cubicBezTo>
                  <a:pt x="1581" y="1354"/>
                  <a:pt x="1338" y="1718"/>
                  <a:pt x="1155" y="2113"/>
                </a:cubicBezTo>
                <a:cubicBezTo>
                  <a:pt x="304" y="3755"/>
                  <a:pt x="0" y="5579"/>
                  <a:pt x="304" y="7402"/>
                </a:cubicBezTo>
                <a:cubicBezTo>
                  <a:pt x="882" y="11779"/>
                  <a:pt x="3222" y="15731"/>
                  <a:pt x="6748" y="18345"/>
                </a:cubicBezTo>
                <a:cubicBezTo>
                  <a:pt x="8754" y="19864"/>
                  <a:pt x="10943" y="20928"/>
                  <a:pt x="13496" y="20928"/>
                </a:cubicBezTo>
                <a:cubicBezTo>
                  <a:pt x="17204" y="20898"/>
                  <a:pt x="20913" y="18284"/>
                  <a:pt x="22189" y="14819"/>
                </a:cubicBezTo>
                <a:cubicBezTo>
                  <a:pt x="23192" y="11962"/>
                  <a:pt x="22645" y="9196"/>
                  <a:pt x="20669" y="7402"/>
                </a:cubicBezTo>
                <a:cubicBezTo>
                  <a:pt x="19227" y="6082"/>
                  <a:pt x="17548" y="5548"/>
                  <a:pt x="15728" y="5548"/>
                </a:cubicBezTo>
                <a:cubicBezTo>
                  <a:pt x="15286" y="5548"/>
                  <a:pt x="14835" y="5580"/>
                  <a:pt x="14377" y="5639"/>
                </a:cubicBezTo>
                <a:cubicBezTo>
                  <a:pt x="13162" y="5791"/>
                  <a:pt x="11946" y="5913"/>
                  <a:pt x="10730" y="6034"/>
                </a:cubicBezTo>
                <a:cubicBezTo>
                  <a:pt x="10682" y="6040"/>
                  <a:pt x="10634" y="6043"/>
                  <a:pt x="10587" y="6043"/>
                </a:cubicBezTo>
                <a:cubicBezTo>
                  <a:pt x="10125" y="6043"/>
                  <a:pt x="9707" y="5779"/>
                  <a:pt x="9514" y="5366"/>
                </a:cubicBezTo>
                <a:cubicBezTo>
                  <a:pt x="9241" y="4879"/>
                  <a:pt x="8967" y="4424"/>
                  <a:pt x="8693" y="3937"/>
                </a:cubicBezTo>
                <a:cubicBezTo>
                  <a:pt x="7994" y="2661"/>
                  <a:pt x="7022" y="1506"/>
                  <a:pt x="5836" y="624"/>
                </a:cubicBezTo>
                <a:cubicBezTo>
                  <a:pt x="5312" y="205"/>
                  <a:pt x="4687" y="0"/>
                  <a:pt x="40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43"/>
          <p:cNvSpPr/>
          <p:nvPr/>
        </p:nvSpPr>
        <p:spPr>
          <a:xfrm rot="1358894">
            <a:off x="885943" y="1915541"/>
            <a:ext cx="1455399" cy="1293541"/>
          </a:xfrm>
          <a:custGeom>
            <a:avLst/>
            <a:gdLst/>
            <a:ahLst/>
            <a:cxnLst/>
            <a:rect l="l" t="t" r="r" b="b"/>
            <a:pathLst>
              <a:path w="64622" h="56688" fill="none" extrusionOk="0">
                <a:moveTo>
                  <a:pt x="28907" y="53618"/>
                </a:moveTo>
                <a:cubicBezTo>
                  <a:pt x="32129" y="55715"/>
                  <a:pt x="35959" y="56688"/>
                  <a:pt x="39789" y="56475"/>
                </a:cubicBezTo>
                <a:cubicBezTo>
                  <a:pt x="44713" y="56110"/>
                  <a:pt x="49272" y="53739"/>
                  <a:pt x="53163" y="50730"/>
                </a:cubicBezTo>
                <a:cubicBezTo>
                  <a:pt x="57236" y="47569"/>
                  <a:pt x="60792" y="43587"/>
                  <a:pt x="62677" y="38785"/>
                </a:cubicBezTo>
                <a:cubicBezTo>
                  <a:pt x="64561" y="34013"/>
                  <a:pt x="64622" y="28359"/>
                  <a:pt x="62099" y="23861"/>
                </a:cubicBezTo>
                <a:cubicBezTo>
                  <a:pt x="59576" y="19392"/>
                  <a:pt x="54865" y="16566"/>
                  <a:pt x="50123" y="14560"/>
                </a:cubicBezTo>
                <a:cubicBezTo>
                  <a:pt x="45351" y="12553"/>
                  <a:pt x="40305" y="11125"/>
                  <a:pt x="35928" y="8420"/>
                </a:cubicBezTo>
                <a:cubicBezTo>
                  <a:pt x="31339" y="5593"/>
                  <a:pt x="27296" y="1307"/>
                  <a:pt x="21946" y="578"/>
                </a:cubicBezTo>
                <a:cubicBezTo>
                  <a:pt x="17752" y="0"/>
                  <a:pt x="13588" y="1793"/>
                  <a:pt x="10001" y="4043"/>
                </a:cubicBezTo>
                <a:cubicBezTo>
                  <a:pt x="6080" y="6535"/>
                  <a:pt x="2372" y="9939"/>
                  <a:pt x="1125" y="14438"/>
                </a:cubicBezTo>
                <a:cubicBezTo>
                  <a:pt x="1" y="18572"/>
                  <a:pt x="1156" y="23070"/>
                  <a:pt x="3314" y="26779"/>
                </a:cubicBezTo>
                <a:cubicBezTo>
                  <a:pt x="5168" y="29940"/>
                  <a:pt x="7691" y="32523"/>
                  <a:pt x="10214" y="35107"/>
                </a:cubicBezTo>
                <a:cubicBezTo>
                  <a:pt x="12250" y="37204"/>
                  <a:pt x="14043" y="39788"/>
                  <a:pt x="15989" y="41885"/>
                </a:cubicBezTo>
                <a:cubicBezTo>
                  <a:pt x="19484" y="45624"/>
                  <a:pt x="23253" y="49150"/>
                  <a:pt x="27235" y="52402"/>
                </a:cubicBezTo>
                <a:cubicBezTo>
                  <a:pt x="27752" y="52858"/>
                  <a:pt x="28329" y="53253"/>
                  <a:pt x="28907" y="53618"/>
                </a:cubicBezTo>
                <a:close/>
              </a:path>
            </a:pathLst>
          </a:custGeom>
          <a:noFill/>
          <a:ln w="3810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1" name="Google Shape;421;p43"/>
          <p:cNvGrpSpPr/>
          <p:nvPr/>
        </p:nvGrpSpPr>
        <p:grpSpPr>
          <a:xfrm>
            <a:off x="1939003" y="1861750"/>
            <a:ext cx="1034858" cy="1005380"/>
            <a:chOff x="5045500" y="842250"/>
            <a:chExt cx="503875" cy="481850"/>
          </a:xfrm>
        </p:grpSpPr>
        <p:sp>
          <p:nvSpPr>
            <p:cNvPr id="422" name="Google Shape;422;p43"/>
            <p:cNvSpPr/>
            <p:nvPr/>
          </p:nvSpPr>
          <p:spPr>
            <a:xfrm>
              <a:off x="5045500" y="842250"/>
              <a:ext cx="503875" cy="481850"/>
            </a:xfrm>
            <a:custGeom>
              <a:avLst/>
              <a:gdLst/>
              <a:ahLst/>
              <a:cxnLst/>
              <a:rect l="l" t="t" r="r" b="b"/>
              <a:pathLst>
                <a:path w="20155" h="19274" extrusionOk="0">
                  <a:moveTo>
                    <a:pt x="12103" y="1130"/>
                  </a:moveTo>
                  <a:cubicBezTo>
                    <a:pt x="13694" y="1130"/>
                    <a:pt x="15284" y="1735"/>
                    <a:pt x="16496" y="2945"/>
                  </a:cubicBezTo>
                  <a:cubicBezTo>
                    <a:pt x="18917" y="5366"/>
                    <a:pt x="18917" y="9305"/>
                    <a:pt x="16496" y="11729"/>
                  </a:cubicBezTo>
                  <a:cubicBezTo>
                    <a:pt x="15286" y="12940"/>
                    <a:pt x="13695" y="13545"/>
                    <a:pt x="12104" y="13545"/>
                  </a:cubicBezTo>
                  <a:cubicBezTo>
                    <a:pt x="10514" y="13545"/>
                    <a:pt x="8923" y="12940"/>
                    <a:pt x="7712" y="11729"/>
                  </a:cubicBezTo>
                  <a:cubicBezTo>
                    <a:pt x="5288" y="9305"/>
                    <a:pt x="5288" y="5369"/>
                    <a:pt x="7712" y="2945"/>
                  </a:cubicBezTo>
                  <a:cubicBezTo>
                    <a:pt x="8923" y="1735"/>
                    <a:pt x="10513" y="1130"/>
                    <a:pt x="12103" y="1130"/>
                  </a:cubicBezTo>
                  <a:close/>
                  <a:moveTo>
                    <a:pt x="4918" y="13726"/>
                  </a:moveTo>
                  <a:lnTo>
                    <a:pt x="5716" y="14524"/>
                  </a:lnTo>
                  <a:lnTo>
                    <a:pt x="4918" y="15322"/>
                  </a:lnTo>
                  <a:lnTo>
                    <a:pt x="4120" y="14524"/>
                  </a:lnTo>
                  <a:lnTo>
                    <a:pt x="4918" y="13726"/>
                  </a:lnTo>
                  <a:close/>
                  <a:moveTo>
                    <a:pt x="12106" y="1"/>
                  </a:moveTo>
                  <a:cubicBezTo>
                    <a:pt x="10226" y="1"/>
                    <a:pt x="8345" y="717"/>
                    <a:pt x="6914" y="2147"/>
                  </a:cubicBezTo>
                  <a:cubicBezTo>
                    <a:pt x="4725" y="4333"/>
                    <a:pt x="4240" y="7516"/>
                    <a:pt x="5315" y="10133"/>
                  </a:cubicBezTo>
                  <a:lnTo>
                    <a:pt x="4518" y="10931"/>
                  </a:lnTo>
                  <a:cubicBezTo>
                    <a:pt x="4009" y="11434"/>
                    <a:pt x="3876" y="12208"/>
                    <a:pt x="4192" y="12852"/>
                  </a:cubicBezTo>
                  <a:lnTo>
                    <a:pt x="663" y="16382"/>
                  </a:lnTo>
                  <a:cubicBezTo>
                    <a:pt x="1" y="17044"/>
                    <a:pt x="1" y="18116"/>
                    <a:pt x="663" y="18778"/>
                  </a:cubicBezTo>
                  <a:cubicBezTo>
                    <a:pt x="994" y="19108"/>
                    <a:pt x="1428" y="19273"/>
                    <a:pt x="1862" y="19273"/>
                  </a:cubicBezTo>
                  <a:cubicBezTo>
                    <a:pt x="2295" y="19273"/>
                    <a:pt x="2729" y="19108"/>
                    <a:pt x="3060" y="18778"/>
                  </a:cubicBezTo>
                  <a:lnTo>
                    <a:pt x="6586" y="15249"/>
                  </a:lnTo>
                  <a:cubicBezTo>
                    <a:pt x="6820" y="15363"/>
                    <a:pt x="7071" y="15418"/>
                    <a:pt x="7320" y="15418"/>
                  </a:cubicBezTo>
                  <a:cubicBezTo>
                    <a:pt x="7757" y="15418"/>
                    <a:pt x="8188" y="15247"/>
                    <a:pt x="8510" y="14921"/>
                  </a:cubicBezTo>
                  <a:lnTo>
                    <a:pt x="9308" y="14126"/>
                  </a:lnTo>
                  <a:cubicBezTo>
                    <a:pt x="10192" y="14489"/>
                    <a:pt x="11145" y="14675"/>
                    <a:pt x="12104" y="14675"/>
                  </a:cubicBezTo>
                  <a:cubicBezTo>
                    <a:pt x="13962" y="14675"/>
                    <a:pt x="15843" y="13979"/>
                    <a:pt x="17294" y="12527"/>
                  </a:cubicBezTo>
                  <a:cubicBezTo>
                    <a:pt x="20155" y="9666"/>
                    <a:pt x="20155" y="5008"/>
                    <a:pt x="17294" y="2147"/>
                  </a:cubicBezTo>
                  <a:cubicBezTo>
                    <a:pt x="15864" y="716"/>
                    <a:pt x="13985" y="1"/>
                    <a:pt x="12106"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423" name="Google Shape;423;p43"/>
            <p:cNvSpPr/>
            <p:nvPr/>
          </p:nvSpPr>
          <p:spPr>
            <a:xfrm>
              <a:off x="5221050" y="898625"/>
              <a:ext cx="254100" cy="254100"/>
            </a:xfrm>
            <a:custGeom>
              <a:avLst/>
              <a:gdLst/>
              <a:ahLst/>
              <a:cxnLst/>
              <a:rect l="l" t="t" r="r" b="b"/>
              <a:pathLst>
                <a:path w="10164" h="10164" extrusionOk="0">
                  <a:moveTo>
                    <a:pt x="5081" y="1"/>
                  </a:moveTo>
                  <a:cubicBezTo>
                    <a:pt x="2274" y="1"/>
                    <a:pt x="1" y="2274"/>
                    <a:pt x="1" y="5081"/>
                  </a:cubicBezTo>
                  <a:cubicBezTo>
                    <a:pt x="1" y="7887"/>
                    <a:pt x="2274" y="10164"/>
                    <a:pt x="5081" y="10164"/>
                  </a:cubicBezTo>
                  <a:cubicBezTo>
                    <a:pt x="7887" y="10164"/>
                    <a:pt x="10164" y="7887"/>
                    <a:pt x="10164" y="5081"/>
                  </a:cubicBezTo>
                  <a:cubicBezTo>
                    <a:pt x="10164" y="2274"/>
                    <a:pt x="7887" y="1"/>
                    <a:pt x="5081"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424" name="Google Shape;424;p43"/>
          <p:cNvSpPr txBox="1">
            <a:spLocks noGrp="1"/>
          </p:cNvSpPr>
          <p:nvPr>
            <p:ph type="ctrTitle" idx="4294967295"/>
          </p:nvPr>
        </p:nvSpPr>
        <p:spPr>
          <a:xfrm>
            <a:off x="2833375" y="1894950"/>
            <a:ext cx="5473500" cy="135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8000" b="0"/>
              <a:t>methodology</a:t>
            </a:r>
            <a:endParaRPr sz="8000" b="0"/>
          </a:p>
        </p:txBody>
      </p:sp>
      <p:sp>
        <p:nvSpPr>
          <p:cNvPr id="425" name="Google Shape;425;p43"/>
          <p:cNvSpPr/>
          <p:nvPr/>
        </p:nvSpPr>
        <p:spPr>
          <a:xfrm rot="-5400000" flipH="1">
            <a:off x="4842425" y="1165334"/>
            <a:ext cx="5589554" cy="3258897"/>
          </a:xfrm>
          <a:custGeom>
            <a:avLst/>
            <a:gdLst/>
            <a:ahLst/>
            <a:cxnLst/>
            <a:rect l="l" t="t" r="r" b="b"/>
            <a:pathLst>
              <a:path w="101407" h="52205" extrusionOk="0">
                <a:moveTo>
                  <a:pt x="0" y="1"/>
                </a:moveTo>
                <a:lnTo>
                  <a:pt x="0" y="52205"/>
                </a:lnTo>
                <a:lnTo>
                  <a:pt x="101406" y="52205"/>
                </a:lnTo>
                <a:cubicBezTo>
                  <a:pt x="101373" y="50237"/>
                  <a:pt x="101039" y="48269"/>
                  <a:pt x="100439" y="46401"/>
                </a:cubicBezTo>
                <a:cubicBezTo>
                  <a:pt x="98437" y="40530"/>
                  <a:pt x="93867" y="35893"/>
                  <a:pt x="88030" y="33859"/>
                </a:cubicBezTo>
                <a:cubicBezTo>
                  <a:pt x="85570" y="33002"/>
                  <a:pt x="83043" y="32651"/>
                  <a:pt x="80487" y="32651"/>
                </a:cubicBezTo>
                <a:cubicBezTo>
                  <a:pt x="74381" y="32651"/>
                  <a:pt x="68114" y="34656"/>
                  <a:pt x="62211" y="36560"/>
                </a:cubicBezTo>
                <a:cubicBezTo>
                  <a:pt x="56769" y="38331"/>
                  <a:pt x="50949" y="40004"/>
                  <a:pt x="45331" y="40004"/>
                </a:cubicBezTo>
                <a:cubicBezTo>
                  <a:pt x="42272" y="40004"/>
                  <a:pt x="39272" y="39508"/>
                  <a:pt x="36426" y="38262"/>
                </a:cubicBezTo>
                <a:cubicBezTo>
                  <a:pt x="30289" y="35593"/>
                  <a:pt x="26052" y="29856"/>
                  <a:pt x="22717" y="24052"/>
                </a:cubicBezTo>
                <a:cubicBezTo>
                  <a:pt x="19381" y="18247"/>
                  <a:pt x="16612" y="12010"/>
                  <a:pt x="12109" y="7073"/>
                </a:cubicBezTo>
                <a:cubicBezTo>
                  <a:pt x="8940" y="3537"/>
                  <a:pt x="4570" y="735"/>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44"/>
          <p:cNvSpPr/>
          <p:nvPr/>
        </p:nvSpPr>
        <p:spPr>
          <a:xfrm>
            <a:off x="4009175" y="1887700"/>
            <a:ext cx="1081496" cy="1368095"/>
          </a:xfrm>
          <a:custGeom>
            <a:avLst/>
            <a:gdLst/>
            <a:ahLst/>
            <a:cxnLst/>
            <a:rect l="l" t="t" r="r" b="b"/>
            <a:pathLst>
              <a:path w="7909" h="9965" extrusionOk="0">
                <a:moveTo>
                  <a:pt x="3927" y="1"/>
                </a:moveTo>
                <a:cubicBezTo>
                  <a:pt x="3797" y="1"/>
                  <a:pt x="3671" y="56"/>
                  <a:pt x="3624" y="166"/>
                </a:cubicBezTo>
                <a:lnTo>
                  <a:pt x="1103" y="5302"/>
                </a:lnTo>
                <a:cubicBezTo>
                  <a:pt x="1" y="7412"/>
                  <a:pt x="1607" y="9964"/>
                  <a:pt x="3970" y="9964"/>
                </a:cubicBezTo>
                <a:cubicBezTo>
                  <a:pt x="6333" y="9964"/>
                  <a:pt x="7908" y="7412"/>
                  <a:pt x="6837" y="5302"/>
                </a:cubicBezTo>
                <a:lnTo>
                  <a:pt x="4254" y="166"/>
                </a:lnTo>
                <a:cubicBezTo>
                  <a:pt x="4191" y="56"/>
                  <a:pt x="4057" y="1"/>
                  <a:pt x="39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arabun"/>
              <a:ea typeface="Sarabun"/>
              <a:cs typeface="Sarabun"/>
              <a:sym typeface="Sarabun"/>
            </a:endParaRPr>
          </a:p>
        </p:txBody>
      </p:sp>
      <p:sp>
        <p:nvSpPr>
          <p:cNvPr id="431" name="Google Shape;431;p44"/>
          <p:cNvSpPr/>
          <p:nvPr/>
        </p:nvSpPr>
        <p:spPr>
          <a:xfrm rot="-5400000">
            <a:off x="6181339" y="2131084"/>
            <a:ext cx="3746482" cy="2278357"/>
          </a:xfrm>
          <a:custGeom>
            <a:avLst/>
            <a:gdLst/>
            <a:ahLst/>
            <a:cxnLst/>
            <a:rect l="l" t="t" r="r" b="b"/>
            <a:pathLst>
              <a:path w="101407" h="52205" extrusionOk="0">
                <a:moveTo>
                  <a:pt x="0" y="1"/>
                </a:moveTo>
                <a:lnTo>
                  <a:pt x="0" y="52205"/>
                </a:lnTo>
                <a:lnTo>
                  <a:pt x="101406" y="52205"/>
                </a:lnTo>
                <a:cubicBezTo>
                  <a:pt x="101373" y="50237"/>
                  <a:pt x="101039" y="48269"/>
                  <a:pt x="100439" y="46401"/>
                </a:cubicBezTo>
                <a:cubicBezTo>
                  <a:pt x="98437" y="40530"/>
                  <a:pt x="93867" y="35893"/>
                  <a:pt x="88030" y="33859"/>
                </a:cubicBezTo>
                <a:cubicBezTo>
                  <a:pt x="85570" y="33002"/>
                  <a:pt x="83043" y="32651"/>
                  <a:pt x="80487" y="32651"/>
                </a:cubicBezTo>
                <a:cubicBezTo>
                  <a:pt x="74381" y="32651"/>
                  <a:pt x="68114" y="34656"/>
                  <a:pt x="62211" y="36560"/>
                </a:cubicBezTo>
                <a:cubicBezTo>
                  <a:pt x="56769" y="38331"/>
                  <a:pt x="50949" y="40004"/>
                  <a:pt x="45331" y="40004"/>
                </a:cubicBezTo>
                <a:cubicBezTo>
                  <a:pt x="42272" y="40004"/>
                  <a:pt x="39272" y="39508"/>
                  <a:pt x="36426" y="38262"/>
                </a:cubicBezTo>
                <a:cubicBezTo>
                  <a:pt x="30289" y="35593"/>
                  <a:pt x="26052" y="29856"/>
                  <a:pt x="22717" y="24052"/>
                </a:cubicBezTo>
                <a:cubicBezTo>
                  <a:pt x="19381" y="18247"/>
                  <a:pt x="16612" y="12010"/>
                  <a:pt x="12109" y="7073"/>
                </a:cubicBezTo>
                <a:cubicBezTo>
                  <a:pt x="8940" y="3537"/>
                  <a:pt x="4570" y="735"/>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arabun"/>
              <a:ea typeface="Sarabun"/>
              <a:cs typeface="Sarabun"/>
              <a:sym typeface="Sarabun"/>
            </a:endParaRPr>
          </a:p>
        </p:txBody>
      </p:sp>
      <p:sp>
        <p:nvSpPr>
          <p:cNvPr id="432" name="Google Shape;432;p44"/>
          <p:cNvSpPr/>
          <p:nvPr/>
        </p:nvSpPr>
        <p:spPr>
          <a:xfrm>
            <a:off x="4272547" y="2531050"/>
            <a:ext cx="554773" cy="544029"/>
          </a:xfrm>
          <a:custGeom>
            <a:avLst/>
            <a:gdLst/>
            <a:ahLst/>
            <a:cxnLst/>
            <a:rect l="l" t="t" r="r" b="b"/>
            <a:pathLst>
              <a:path w="19273" h="19273" extrusionOk="0">
                <a:moveTo>
                  <a:pt x="9636" y="2334"/>
                </a:moveTo>
                <a:cubicBezTo>
                  <a:pt x="12223" y="2334"/>
                  <a:pt x="14153" y="4367"/>
                  <a:pt x="14153" y="6815"/>
                </a:cubicBezTo>
                <a:cubicBezTo>
                  <a:pt x="14153" y="8501"/>
                  <a:pt x="13214" y="10049"/>
                  <a:pt x="11714" y="10826"/>
                </a:cubicBezTo>
                <a:cubicBezTo>
                  <a:pt x="11401" y="10986"/>
                  <a:pt x="11362" y="11142"/>
                  <a:pt x="11344" y="11202"/>
                </a:cubicBezTo>
                <a:cubicBezTo>
                  <a:pt x="11141" y="11958"/>
                  <a:pt x="10458" y="12455"/>
                  <a:pt x="9710" y="12455"/>
                </a:cubicBezTo>
                <a:cubicBezTo>
                  <a:pt x="9569" y="12455"/>
                  <a:pt x="9426" y="12438"/>
                  <a:pt x="9284" y="12401"/>
                </a:cubicBezTo>
                <a:cubicBezTo>
                  <a:pt x="8383" y="12169"/>
                  <a:pt x="7841" y="11254"/>
                  <a:pt x="8064" y="10353"/>
                </a:cubicBezTo>
                <a:cubicBezTo>
                  <a:pt x="8338" y="9260"/>
                  <a:pt x="9061" y="8384"/>
                  <a:pt x="10154" y="7818"/>
                </a:cubicBezTo>
                <a:cubicBezTo>
                  <a:pt x="10832" y="7465"/>
                  <a:pt x="10973" y="6556"/>
                  <a:pt x="10434" y="6017"/>
                </a:cubicBezTo>
                <a:cubicBezTo>
                  <a:pt x="10219" y="5801"/>
                  <a:pt x="9934" y="5700"/>
                  <a:pt x="9650" y="5700"/>
                </a:cubicBezTo>
                <a:cubicBezTo>
                  <a:pt x="9078" y="5700"/>
                  <a:pt x="8507" y="6109"/>
                  <a:pt x="8507" y="6815"/>
                </a:cubicBezTo>
                <a:cubicBezTo>
                  <a:pt x="8507" y="7749"/>
                  <a:pt x="7748" y="8507"/>
                  <a:pt x="6812" y="8507"/>
                </a:cubicBezTo>
                <a:cubicBezTo>
                  <a:pt x="5875" y="8507"/>
                  <a:pt x="5119" y="7749"/>
                  <a:pt x="5119" y="6815"/>
                </a:cubicBezTo>
                <a:cubicBezTo>
                  <a:pt x="5119" y="4388"/>
                  <a:pt x="7028" y="2334"/>
                  <a:pt x="9636" y="2334"/>
                </a:cubicBezTo>
                <a:close/>
                <a:moveTo>
                  <a:pt x="9636" y="13588"/>
                </a:moveTo>
                <a:cubicBezTo>
                  <a:pt x="9854" y="13588"/>
                  <a:pt x="10074" y="13630"/>
                  <a:pt x="10284" y="13717"/>
                </a:cubicBezTo>
                <a:cubicBezTo>
                  <a:pt x="10916" y="13979"/>
                  <a:pt x="11328" y="14596"/>
                  <a:pt x="11328" y="15283"/>
                </a:cubicBezTo>
                <a:cubicBezTo>
                  <a:pt x="11328" y="16219"/>
                  <a:pt x="10570" y="16975"/>
                  <a:pt x="9636" y="16978"/>
                </a:cubicBezTo>
                <a:cubicBezTo>
                  <a:pt x="8950" y="16978"/>
                  <a:pt x="8332" y="16562"/>
                  <a:pt x="8070" y="15930"/>
                </a:cubicBezTo>
                <a:cubicBezTo>
                  <a:pt x="7808" y="15298"/>
                  <a:pt x="7953" y="14569"/>
                  <a:pt x="8438" y="14084"/>
                </a:cubicBezTo>
                <a:cubicBezTo>
                  <a:pt x="8762" y="13760"/>
                  <a:pt x="9195" y="13588"/>
                  <a:pt x="9636" y="13588"/>
                </a:cubicBezTo>
                <a:close/>
                <a:moveTo>
                  <a:pt x="9636" y="1"/>
                </a:moveTo>
                <a:cubicBezTo>
                  <a:pt x="4330" y="1"/>
                  <a:pt x="0" y="4331"/>
                  <a:pt x="0" y="9637"/>
                </a:cubicBezTo>
                <a:cubicBezTo>
                  <a:pt x="0" y="14945"/>
                  <a:pt x="4330" y="19273"/>
                  <a:pt x="9636" y="19273"/>
                </a:cubicBezTo>
                <a:cubicBezTo>
                  <a:pt x="14939" y="19273"/>
                  <a:pt x="19272" y="14945"/>
                  <a:pt x="19272" y="9637"/>
                </a:cubicBezTo>
                <a:cubicBezTo>
                  <a:pt x="19272" y="4331"/>
                  <a:pt x="14942" y="1"/>
                  <a:pt x="96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latin typeface="Sarabun"/>
              <a:ea typeface="Sarabun"/>
              <a:cs typeface="Sarabun"/>
              <a:sym typeface="Sarabun"/>
            </a:endParaRPr>
          </a:p>
        </p:txBody>
      </p:sp>
      <p:sp>
        <p:nvSpPr>
          <p:cNvPr id="433" name="Google Shape;433;p44"/>
          <p:cNvSpPr/>
          <p:nvPr/>
        </p:nvSpPr>
        <p:spPr>
          <a:xfrm>
            <a:off x="7341000" y="-1"/>
            <a:ext cx="3126130" cy="1594309"/>
          </a:xfrm>
          <a:custGeom>
            <a:avLst/>
            <a:gdLst/>
            <a:ahLst/>
            <a:cxnLst/>
            <a:rect l="l" t="t" r="r" b="b"/>
            <a:pathLst>
              <a:path w="53306" h="27416" extrusionOk="0">
                <a:moveTo>
                  <a:pt x="6939" y="0"/>
                </a:moveTo>
                <a:cubicBezTo>
                  <a:pt x="5238" y="2102"/>
                  <a:pt x="3837" y="4370"/>
                  <a:pt x="2669" y="6805"/>
                </a:cubicBezTo>
                <a:cubicBezTo>
                  <a:pt x="601" y="11408"/>
                  <a:pt x="1" y="16879"/>
                  <a:pt x="2269" y="21382"/>
                </a:cubicBezTo>
                <a:cubicBezTo>
                  <a:pt x="4050" y="24893"/>
                  <a:pt x="7910" y="27416"/>
                  <a:pt x="11747" y="27416"/>
                </a:cubicBezTo>
                <a:cubicBezTo>
                  <a:pt x="12796" y="27416"/>
                  <a:pt x="13842" y="27227"/>
                  <a:pt x="14845" y="26819"/>
                </a:cubicBezTo>
                <a:cubicBezTo>
                  <a:pt x="17580" y="25719"/>
                  <a:pt x="19548" y="23250"/>
                  <a:pt x="21883" y="21415"/>
                </a:cubicBezTo>
                <a:cubicBezTo>
                  <a:pt x="24984" y="19028"/>
                  <a:pt x="28739" y="17769"/>
                  <a:pt x="32592" y="17769"/>
                </a:cubicBezTo>
                <a:cubicBezTo>
                  <a:pt x="33423" y="17769"/>
                  <a:pt x="34258" y="17828"/>
                  <a:pt x="35092" y="17946"/>
                </a:cubicBezTo>
                <a:cubicBezTo>
                  <a:pt x="37952" y="18355"/>
                  <a:pt x="40870" y="19486"/>
                  <a:pt x="43712" y="19486"/>
                </a:cubicBezTo>
                <a:cubicBezTo>
                  <a:pt x="44583" y="19486"/>
                  <a:pt x="45447" y="19380"/>
                  <a:pt x="46300" y="19114"/>
                </a:cubicBezTo>
                <a:cubicBezTo>
                  <a:pt x="49636" y="18080"/>
                  <a:pt x="51838" y="14744"/>
                  <a:pt x="52538" y="11342"/>
                </a:cubicBezTo>
                <a:cubicBezTo>
                  <a:pt x="53305" y="7405"/>
                  <a:pt x="52505" y="3336"/>
                  <a:pt x="502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arabun"/>
              <a:ea typeface="Sarabun"/>
              <a:cs typeface="Sarabun"/>
              <a:sym typeface="Sarabun"/>
            </a:endParaRPr>
          </a:p>
        </p:txBody>
      </p:sp>
      <p:sp>
        <p:nvSpPr>
          <p:cNvPr id="434" name="Google Shape;434;p44"/>
          <p:cNvSpPr/>
          <p:nvPr/>
        </p:nvSpPr>
        <p:spPr>
          <a:xfrm rot="-6938683">
            <a:off x="8126862" y="259262"/>
            <a:ext cx="741010" cy="712642"/>
          </a:xfrm>
          <a:custGeom>
            <a:avLst/>
            <a:gdLst/>
            <a:ahLst/>
            <a:cxnLst/>
            <a:rect l="l" t="t" r="r" b="b"/>
            <a:pathLst>
              <a:path w="23193" h="20929" extrusionOk="0">
                <a:moveTo>
                  <a:pt x="4067" y="0"/>
                </a:moveTo>
                <a:cubicBezTo>
                  <a:pt x="3248" y="0"/>
                  <a:pt x="2438" y="358"/>
                  <a:pt x="1885" y="1050"/>
                </a:cubicBezTo>
                <a:cubicBezTo>
                  <a:pt x="1581" y="1354"/>
                  <a:pt x="1338" y="1718"/>
                  <a:pt x="1155" y="2113"/>
                </a:cubicBezTo>
                <a:cubicBezTo>
                  <a:pt x="304" y="3755"/>
                  <a:pt x="0" y="5579"/>
                  <a:pt x="304" y="7402"/>
                </a:cubicBezTo>
                <a:cubicBezTo>
                  <a:pt x="882" y="11779"/>
                  <a:pt x="3222" y="15731"/>
                  <a:pt x="6748" y="18345"/>
                </a:cubicBezTo>
                <a:cubicBezTo>
                  <a:pt x="8754" y="19864"/>
                  <a:pt x="10943" y="20928"/>
                  <a:pt x="13496" y="20928"/>
                </a:cubicBezTo>
                <a:cubicBezTo>
                  <a:pt x="17204" y="20898"/>
                  <a:pt x="20913" y="18284"/>
                  <a:pt x="22189" y="14819"/>
                </a:cubicBezTo>
                <a:cubicBezTo>
                  <a:pt x="23192" y="11962"/>
                  <a:pt x="22645" y="9196"/>
                  <a:pt x="20669" y="7402"/>
                </a:cubicBezTo>
                <a:cubicBezTo>
                  <a:pt x="19227" y="6082"/>
                  <a:pt x="17548" y="5548"/>
                  <a:pt x="15728" y="5548"/>
                </a:cubicBezTo>
                <a:cubicBezTo>
                  <a:pt x="15286" y="5548"/>
                  <a:pt x="14835" y="5580"/>
                  <a:pt x="14377" y="5639"/>
                </a:cubicBezTo>
                <a:cubicBezTo>
                  <a:pt x="13162" y="5791"/>
                  <a:pt x="11946" y="5913"/>
                  <a:pt x="10730" y="6034"/>
                </a:cubicBezTo>
                <a:cubicBezTo>
                  <a:pt x="10682" y="6040"/>
                  <a:pt x="10634" y="6043"/>
                  <a:pt x="10587" y="6043"/>
                </a:cubicBezTo>
                <a:cubicBezTo>
                  <a:pt x="10125" y="6043"/>
                  <a:pt x="9707" y="5779"/>
                  <a:pt x="9514" y="5366"/>
                </a:cubicBezTo>
                <a:cubicBezTo>
                  <a:pt x="9241" y="4879"/>
                  <a:pt x="8967" y="4424"/>
                  <a:pt x="8693" y="3937"/>
                </a:cubicBezTo>
                <a:cubicBezTo>
                  <a:pt x="7994" y="2661"/>
                  <a:pt x="7022" y="1506"/>
                  <a:pt x="5836" y="624"/>
                </a:cubicBezTo>
                <a:cubicBezTo>
                  <a:pt x="5312" y="205"/>
                  <a:pt x="4687" y="0"/>
                  <a:pt x="40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arabun"/>
              <a:ea typeface="Sarabun"/>
              <a:cs typeface="Sarabun"/>
              <a:sym typeface="Sarabun"/>
            </a:endParaRPr>
          </a:p>
        </p:txBody>
      </p:sp>
      <p:sp>
        <p:nvSpPr>
          <p:cNvPr id="435" name="Google Shape;435;p44"/>
          <p:cNvSpPr/>
          <p:nvPr/>
        </p:nvSpPr>
        <p:spPr>
          <a:xfrm rot="1351874">
            <a:off x="8074958" y="497023"/>
            <a:ext cx="449857" cy="398175"/>
          </a:xfrm>
          <a:custGeom>
            <a:avLst/>
            <a:gdLst/>
            <a:ahLst/>
            <a:cxnLst/>
            <a:rect l="l" t="t" r="r" b="b"/>
            <a:pathLst>
              <a:path w="64622" h="56688" fill="none" extrusionOk="0">
                <a:moveTo>
                  <a:pt x="28907" y="53618"/>
                </a:moveTo>
                <a:cubicBezTo>
                  <a:pt x="32129" y="55715"/>
                  <a:pt x="35959" y="56688"/>
                  <a:pt x="39789" y="56475"/>
                </a:cubicBezTo>
                <a:cubicBezTo>
                  <a:pt x="44713" y="56110"/>
                  <a:pt x="49272" y="53739"/>
                  <a:pt x="53163" y="50730"/>
                </a:cubicBezTo>
                <a:cubicBezTo>
                  <a:pt x="57236" y="47569"/>
                  <a:pt x="60792" y="43587"/>
                  <a:pt x="62677" y="38785"/>
                </a:cubicBezTo>
                <a:cubicBezTo>
                  <a:pt x="64561" y="34013"/>
                  <a:pt x="64622" y="28359"/>
                  <a:pt x="62099" y="23861"/>
                </a:cubicBezTo>
                <a:cubicBezTo>
                  <a:pt x="59576" y="19392"/>
                  <a:pt x="54865" y="16566"/>
                  <a:pt x="50123" y="14560"/>
                </a:cubicBezTo>
                <a:cubicBezTo>
                  <a:pt x="45351" y="12553"/>
                  <a:pt x="40305" y="11125"/>
                  <a:pt x="35928" y="8420"/>
                </a:cubicBezTo>
                <a:cubicBezTo>
                  <a:pt x="31339" y="5593"/>
                  <a:pt x="27296" y="1307"/>
                  <a:pt x="21946" y="578"/>
                </a:cubicBezTo>
                <a:cubicBezTo>
                  <a:pt x="17752" y="0"/>
                  <a:pt x="13588" y="1793"/>
                  <a:pt x="10001" y="4043"/>
                </a:cubicBezTo>
                <a:cubicBezTo>
                  <a:pt x="6080" y="6535"/>
                  <a:pt x="2372" y="9939"/>
                  <a:pt x="1125" y="14438"/>
                </a:cubicBezTo>
                <a:cubicBezTo>
                  <a:pt x="1" y="18572"/>
                  <a:pt x="1156" y="23070"/>
                  <a:pt x="3314" y="26779"/>
                </a:cubicBezTo>
                <a:cubicBezTo>
                  <a:pt x="5168" y="29940"/>
                  <a:pt x="7691" y="32523"/>
                  <a:pt x="10214" y="35107"/>
                </a:cubicBezTo>
                <a:cubicBezTo>
                  <a:pt x="12250" y="37204"/>
                  <a:pt x="14043" y="39788"/>
                  <a:pt x="15989" y="41885"/>
                </a:cubicBezTo>
                <a:cubicBezTo>
                  <a:pt x="19484" y="45624"/>
                  <a:pt x="23253" y="49150"/>
                  <a:pt x="27235" y="52402"/>
                </a:cubicBezTo>
                <a:cubicBezTo>
                  <a:pt x="27752" y="52858"/>
                  <a:pt x="28329" y="53253"/>
                  <a:pt x="28907" y="53618"/>
                </a:cubicBezTo>
                <a:close/>
              </a:path>
            </a:pathLst>
          </a:custGeom>
          <a:noFill/>
          <a:ln w="38100" cap="flat" cmpd="sng">
            <a:solidFill>
              <a:schemeClr val="dk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Sarabun"/>
              <a:ea typeface="Sarabun"/>
              <a:cs typeface="Sarabun"/>
              <a:sym typeface="Sarabun"/>
            </a:endParaRPr>
          </a:p>
        </p:txBody>
      </p:sp>
      <p:grpSp>
        <p:nvGrpSpPr>
          <p:cNvPr id="436" name="Google Shape;436;p44"/>
          <p:cNvGrpSpPr/>
          <p:nvPr/>
        </p:nvGrpSpPr>
        <p:grpSpPr>
          <a:xfrm>
            <a:off x="8400614" y="480694"/>
            <a:ext cx="320162" cy="309251"/>
            <a:chOff x="5045500" y="842250"/>
            <a:chExt cx="503875" cy="481850"/>
          </a:xfrm>
        </p:grpSpPr>
        <p:sp>
          <p:nvSpPr>
            <p:cNvPr id="437" name="Google Shape;437;p44"/>
            <p:cNvSpPr/>
            <p:nvPr/>
          </p:nvSpPr>
          <p:spPr>
            <a:xfrm>
              <a:off x="5045500" y="842250"/>
              <a:ext cx="503875" cy="481850"/>
            </a:xfrm>
            <a:custGeom>
              <a:avLst/>
              <a:gdLst/>
              <a:ahLst/>
              <a:cxnLst/>
              <a:rect l="l" t="t" r="r" b="b"/>
              <a:pathLst>
                <a:path w="20155" h="19274" extrusionOk="0">
                  <a:moveTo>
                    <a:pt x="12103" y="1130"/>
                  </a:moveTo>
                  <a:cubicBezTo>
                    <a:pt x="13694" y="1130"/>
                    <a:pt x="15284" y="1735"/>
                    <a:pt x="16496" y="2945"/>
                  </a:cubicBezTo>
                  <a:cubicBezTo>
                    <a:pt x="18917" y="5366"/>
                    <a:pt x="18917" y="9305"/>
                    <a:pt x="16496" y="11729"/>
                  </a:cubicBezTo>
                  <a:cubicBezTo>
                    <a:pt x="15286" y="12940"/>
                    <a:pt x="13695" y="13545"/>
                    <a:pt x="12104" y="13545"/>
                  </a:cubicBezTo>
                  <a:cubicBezTo>
                    <a:pt x="10514" y="13545"/>
                    <a:pt x="8923" y="12940"/>
                    <a:pt x="7712" y="11729"/>
                  </a:cubicBezTo>
                  <a:cubicBezTo>
                    <a:pt x="5288" y="9305"/>
                    <a:pt x="5288" y="5369"/>
                    <a:pt x="7712" y="2945"/>
                  </a:cubicBezTo>
                  <a:cubicBezTo>
                    <a:pt x="8923" y="1735"/>
                    <a:pt x="10513" y="1130"/>
                    <a:pt x="12103" y="1130"/>
                  </a:cubicBezTo>
                  <a:close/>
                  <a:moveTo>
                    <a:pt x="4918" y="13726"/>
                  </a:moveTo>
                  <a:lnTo>
                    <a:pt x="5716" y="14524"/>
                  </a:lnTo>
                  <a:lnTo>
                    <a:pt x="4918" y="15322"/>
                  </a:lnTo>
                  <a:lnTo>
                    <a:pt x="4120" y="14524"/>
                  </a:lnTo>
                  <a:lnTo>
                    <a:pt x="4918" y="13726"/>
                  </a:lnTo>
                  <a:close/>
                  <a:moveTo>
                    <a:pt x="12106" y="1"/>
                  </a:moveTo>
                  <a:cubicBezTo>
                    <a:pt x="10226" y="1"/>
                    <a:pt x="8345" y="717"/>
                    <a:pt x="6914" y="2147"/>
                  </a:cubicBezTo>
                  <a:cubicBezTo>
                    <a:pt x="4725" y="4333"/>
                    <a:pt x="4240" y="7516"/>
                    <a:pt x="5315" y="10133"/>
                  </a:cubicBezTo>
                  <a:lnTo>
                    <a:pt x="4518" y="10931"/>
                  </a:lnTo>
                  <a:cubicBezTo>
                    <a:pt x="4009" y="11434"/>
                    <a:pt x="3876" y="12208"/>
                    <a:pt x="4192" y="12852"/>
                  </a:cubicBezTo>
                  <a:lnTo>
                    <a:pt x="663" y="16382"/>
                  </a:lnTo>
                  <a:cubicBezTo>
                    <a:pt x="1" y="17044"/>
                    <a:pt x="1" y="18116"/>
                    <a:pt x="663" y="18778"/>
                  </a:cubicBezTo>
                  <a:cubicBezTo>
                    <a:pt x="994" y="19108"/>
                    <a:pt x="1428" y="19273"/>
                    <a:pt x="1862" y="19273"/>
                  </a:cubicBezTo>
                  <a:cubicBezTo>
                    <a:pt x="2295" y="19273"/>
                    <a:pt x="2729" y="19108"/>
                    <a:pt x="3060" y="18778"/>
                  </a:cubicBezTo>
                  <a:lnTo>
                    <a:pt x="6586" y="15249"/>
                  </a:lnTo>
                  <a:cubicBezTo>
                    <a:pt x="6820" y="15363"/>
                    <a:pt x="7071" y="15418"/>
                    <a:pt x="7320" y="15418"/>
                  </a:cubicBezTo>
                  <a:cubicBezTo>
                    <a:pt x="7757" y="15418"/>
                    <a:pt x="8188" y="15247"/>
                    <a:pt x="8510" y="14921"/>
                  </a:cubicBezTo>
                  <a:lnTo>
                    <a:pt x="9308" y="14126"/>
                  </a:lnTo>
                  <a:cubicBezTo>
                    <a:pt x="10192" y="14489"/>
                    <a:pt x="11145" y="14675"/>
                    <a:pt x="12104" y="14675"/>
                  </a:cubicBezTo>
                  <a:cubicBezTo>
                    <a:pt x="13962" y="14675"/>
                    <a:pt x="15843" y="13979"/>
                    <a:pt x="17294" y="12527"/>
                  </a:cubicBezTo>
                  <a:cubicBezTo>
                    <a:pt x="20155" y="9666"/>
                    <a:pt x="20155" y="5008"/>
                    <a:pt x="17294" y="2147"/>
                  </a:cubicBezTo>
                  <a:cubicBezTo>
                    <a:pt x="15864" y="716"/>
                    <a:pt x="13985" y="1"/>
                    <a:pt x="12106"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latin typeface="Sarabun"/>
                <a:ea typeface="Sarabun"/>
                <a:cs typeface="Sarabun"/>
                <a:sym typeface="Sarabun"/>
              </a:endParaRPr>
            </a:p>
          </p:txBody>
        </p:sp>
        <p:sp>
          <p:nvSpPr>
            <p:cNvPr id="438" name="Google Shape;438;p44"/>
            <p:cNvSpPr/>
            <p:nvPr/>
          </p:nvSpPr>
          <p:spPr>
            <a:xfrm>
              <a:off x="5221050" y="898625"/>
              <a:ext cx="254100" cy="254100"/>
            </a:xfrm>
            <a:custGeom>
              <a:avLst/>
              <a:gdLst/>
              <a:ahLst/>
              <a:cxnLst/>
              <a:rect l="l" t="t" r="r" b="b"/>
              <a:pathLst>
                <a:path w="10164" h="10164" extrusionOk="0">
                  <a:moveTo>
                    <a:pt x="5081" y="1"/>
                  </a:moveTo>
                  <a:cubicBezTo>
                    <a:pt x="2274" y="1"/>
                    <a:pt x="1" y="2274"/>
                    <a:pt x="1" y="5081"/>
                  </a:cubicBezTo>
                  <a:cubicBezTo>
                    <a:pt x="1" y="7887"/>
                    <a:pt x="2274" y="10164"/>
                    <a:pt x="5081" y="10164"/>
                  </a:cubicBezTo>
                  <a:cubicBezTo>
                    <a:pt x="7887" y="10164"/>
                    <a:pt x="10164" y="7887"/>
                    <a:pt x="10164" y="5081"/>
                  </a:cubicBezTo>
                  <a:cubicBezTo>
                    <a:pt x="10164" y="2274"/>
                    <a:pt x="7887" y="1"/>
                    <a:pt x="5081" y="1"/>
                  </a:cubicBez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latin typeface="Sarabun"/>
                <a:ea typeface="Sarabun"/>
                <a:cs typeface="Sarabun"/>
                <a:sym typeface="Sarabun"/>
              </a:endParaRPr>
            </a:p>
          </p:txBody>
        </p:sp>
      </p:grpSp>
      <p:sp>
        <p:nvSpPr>
          <p:cNvPr id="439" name="Google Shape;439;p44"/>
          <p:cNvSpPr txBox="1"/>
          <p:nvPr/>
        </p:nvSpPr>
        <p:spPr>
          <a:xfrm>
            <a:off x="168325" y="294300"/>
            <a:ext cx="2860500" cy="5439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a:solidFill>
                  <a:srgbClr val="434343"/>
                </a:solidFill>
                <a:latin typeface="Sarabun"/>
                <a:ea typeface="Sarabun"/>
                <a:cs typeface="Sarabun"/>
                <a:sym typeface="Sarabun"/>
              </a:rPr>
              <a:t>What is stopping you from living more sustainably?</a:t>
            </a:r>
            <a:endParaRPr>
              <a:solidFill>
                <a:srgbClr val="434343"/>
              </a:solidFill>
              <a:latin typeface="Sarabun"/>
              <a:ea typeface="Sarabun"/>
              <a:cs typeface="Sarabun"/>
              <a:sym typeface="Sarabun"/>
            </a:endParaRPr>
          </a:p>
        </p:txBody>
      </p:sp>
      <p:sp>
        <p:nvSpPr>
          <p:cNvPr id="440" name="Google Shape;440;p44"/>
          <p:cNvSpPr txBox="1"/>
          <p:nvPr/>
        </p:nvSpPr>
        <p:spPr>
          <a:xfrm>
            <a:off x="168325" y="1799950"/>
            <a:ext cx="2966400" cy="731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a:solidFill>
                  <a:srgbClr val="434343"/>
                </a:solidFill>
                <a:latin typeface="Sarabun"/>
                <a:ea typeface="Sarabun"/>
                <a:cs typeface="Sarabun"/>
                <a:sym typeface="Sarabun"/>
              </a:rPr>
              <a:t>Is there a habit or part of your life that you would want to change?</a:t>
            </a:r>
            <a:endParaRPr>
              <a:solidFill>
                <a:srgbClr val="434343"/>
              </a:solidFill>
              <a:latin typeface="Sarabun"/>
              <a:ea typeface="Sarabun"/>
              <a:cs typeface="Sarabun"/>
              <a:sym typeface="Sarabun"/>
            </a:endParaRPr>
          </a:p>
        </p:txBody>
      </p:sp>
      <p:sp>
        <p:nvSpPr>
          <p:cNvPr id="441" name="Google Shape;441;p44"/>
          <p:cNvSpPr txBox="1"/>
          <p:nvPr/>
        </p:nvSpPr>
        <p:spPr>
          <a:xfrm>
            <a:off x="832950" y="2646375"/>
            <a:ext cx="2772000" cy="602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a:solidFill>
                  <a:srgbClr val="434343"/>
                </a:solidFill>
                <a:latin typeface="Sarabun"/>
                <a:ea typeface="Sarabun"/>
                <a:cs typeface="Sarabun"/>
                <a:sym typeface="Sarabun"/>
              </a:rPr>
              <a:t>What are sustainable practices you currently employ?</a:t>
            </a:r>
            <a:endParaRPr>
              <a:solidFill>
                <a:srgbClr val="434343"/>
              </a:solidFill>
              <a:latin typeface="Sarabun"/>
              <a:ea typeface="Sarabun"/>
              <a:cs typeface="Sarabun"/>
              <a:sym typeface="Sarabun"/>
            </a:endParaRPr>
          </a:p>
        </p:txBody>
      </p:sp>
      <p:sp>
        <p:nvSpPr>
          <p:cNvPr id="442" name="Google Shape;442;p44"/>
          <p:cNvSpPr txBox="1"/>
          <p:nvPr/>
        </p:nvSpPr>
        <p:spPr>
          <a:xfrm>
            <a:off x="3088063" y="3528850"/>
            <a:ext cx="2772000" cy="10713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a:solidFill>
                  <a:srgbClr val="434343"/>
                </a:solidFill>
                <a:latin typeface="Sarabun"/>
                <a:ea typeface="Sarabun"/>
                <a:cs typeface="Sarabun"/>
                <a:sym typeface="Sarabun"/>
              </a:rPr>
              <a:t>How and where were you exposed to this?</a:t>
            </a:r>
            <a:endParaRPr>
              <a:solidFill>
                <a:srgbClr val="434343"/>
              </a:solidFill>
              <a:latin typeface="Sarabun"/>
              <a:ea typeface="Sarabun"/>
              <a:cs typeface="Sarabun"/>
              <a:sym typeface="Sarabun"/>
            </a:endParaRPr>
          </a:p>
        </p:txBody>
      </p:sp>
      <p:sp>
        <p:nvSpPr>
          <p:cNvPr id="443" name="Google Shape;443;p44"/>
          <p:cNvSpPr txBox="1"/>
          <p:nvPr/>
        </p:nvSpPr>
        <p:spPr>
          <a:xfrm>
            <a:off x="3916950" y="283763"/>
            <a:ext cx="3209400" cy="824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434343"/>
                </a:solidFill>
                <a:latin typeface="Sarabun"/>
                <a:ea typeface="Sarabun"/>
                <a:cs typeface="Sarabun"/>
                <a:sym typeface="Sarabun"/>
              </a:rPr>
              <a:t>Does making sustainability “trendy” make it more attractive or accessible? </a:t>
            </a:r>
            <a:endParaRPr>
              <a:solidFill>
                <a:srgbClr val="434343"/>
              </a:solidFill>
              <a:latin typeface="Sarabun"/>
              <a:ea typeface="Sarabun"/>
              <a:cs typeface="Sarabun"/>
              <a:sym typeface="Sarabun"/>
            </a:endParaRPr>
          </a:p>
        </p:txBody>
      </p:sp>
      <p:sp>
        <p:nvSpPr>
          <p:cNvPr id="444" name="Google Shape;444;p44"/>
          <p:cNvSpPr txBox="1"/>
          <p:nvPr/>
        </p:nvSpPr>
        <p:spPr>
          <a:xfrm>
            <a:off x="5219475" y="4116925"/>
            <a:ext cx="2373000" cy="824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434343"/>
                </a:solidFill>
                <a:latin typeface="Sarabun"/>
                <a:ea typeface="Sarabun"/>
                <a:cs typeface="Sarabun"/>
                <a:sym typeface="Sarabun"/>
              </a:rPr>
              <a:t>Is there a lot of competition within the sustainability industry? </a:t>
            </a:r>
            <a:endParaRPr>
              <a:solidFill>
                <a:srgbClr val="434343"/>
              </a:solidFill>
              <a:latin typeface="Sarabun"/>
              <a:ea typeface="Sarabun"/>
              <a:cs typeface="Sarabun"/>
              <a:sym typeface="Sarabun"/>
            </a:endParaRPr>
          </a:p>
        </p:txBody>
      </p:sp>
      <p:sp>
        <p:nvSpPr>
          <p:cNvPr id="445" name="Google Shape;445;p44"/>
          <p:cNvSpPr txBox="1"/>
          <p:nvPr/>
        </p:nvSpPr>
        <p:spPr>
          <a:xfrm>
            <a:off x="5594775" y="2390713"/>
            <a:ext cx="3126000" cy="618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434343"/>
                </a:solidFill>
                <a:latin typeface="Sarabun"/>
                <a:ea typeface="Sarabun"/>
                <a:cs typeface="Sarabun"/>
                <a:sym typeface="Sarabun"/>
              </a:rPr>
              <a:t>Should we focus more on targeting industries or individuals? </a:t>
            </a:r>
            <a:endParaRPr>
              <a:solidFill>
                <a:srgbClr val="434343"/>
              </a:solidFill>
              <a:latin typeface="Sarabun"/>
              <a:ea typeface="Sarabun"/>
              <a:cs typeface="Sarabun"/>
              <a:sym typeface="Sarabun"/>
            </a:endParaRPr>
          </a:p>
        </p:txBody>
      </p:sp>
      <p:sp>
        <p:nvSpPr>
          <p:cNvPr id="446" name="Google Shape;446;p44"/>
          <p:cNvSpPr txBox="1"/>
          <p:nvPr/>
        </p:nvSpPr>
        <p:spPr>
          <a:xfrm>
            <a:off x="459475" y="3528850"/>
            <a:ext cx="2278200" cy="971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434343"/>
                </a:solidFill>
                <a:latin typeface="Sarabun"/>
                <a:ea typeface="Sarabun"/>
                <a:cs typeface="Sarabun"/>
                <a:sym typeface="Sarabun"/>
              </a:rPr>
              <a:t>What role has tech played in helping you become more sustainable? </a:t>
            </a:r>
            <a:endParaRPr>
              <a:solidFill>
                <a:srgbClr val="434343"/>
              </a:solidFill>
              <a:latin typeface="Sarabun"/>
              <a:ea typeface="Sarabun"/>
              <a:cs typeface="Sarabun"/>
              <a:sym typeface="Sarabun"/>
            </a:endParaRPr>
          </a:p>
        </p:txBody>
      </p:sp>
      <p:sp>
        <p:nvSpPr>
          <p:cNvPr id="447" name="Google Shape;447;p44"/>
          <p:cNvSpPr txBox="1"/>
          <p:nvPr/>
        </p:nvSpPr>
        <p:spPr>
          <a:xfrm>
            <a:off x="1984800" y="953525"/>
            <a:ext cx="2552400" cy="731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434343"/>
                </a:solidFill>
                <a:latin typeface="Sarabun"/>
                <a:ea typeface="Sarabun"/>
                <a:cs typeface="Sarabun"/>
                <a:sym typeface="Sarabun"/>
              </a:rPr>
              <a:t>Is lack of education or awareness the biggest bottleneck? </a:t>
            </a:r>
            <a:endParaRPr>
              <a:solidFill>
                <a:srgbClr val="434343"/>
              </a:solidFill>
              <a:latin typeface="Sarabun"/>
              <a:ea typeface="Sarabun"/>
              <a:cs typeface="Sarabun"/>
              <a:sym typeface="Sarabun"/>
            </a:endParaRPr>
          </a:p>
        </p:txBody>
      </p:sp>
      <p:sp>
        <p:nvSpPr>
          <p:cNvPr id="448" name="Google Shape;448;p44"/>
          <p:cNvSpPr txBox="1"/>
          <p:nvPr/>
        </p:nvSpPr>
        <p:spPr>
          <a:xfrm>
            <a:off x="6426425" y="3292225"/>
            <a:ext cx="2425800" cy="824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434343"/>
                </a:solidFill>
                <a:latin typeface="Sarabun"/>
                <a:ea typeface="Sarabun"/>
                <a:cs typeface="Sarabun"/>
                <a:sym typeface="Sarabun"/>
              </a:rPr>
              <a:t>Where is there wastage in your life or in society in general? </a:t>
            </a:r>
            <a:endParaRPr>
              <a:solidFill>
                <a:srgbClr val="434343"/>
              </a:solidFill>
              <a:latin typeface="Sarabun"/>
              <a:ea typeface="Sarabun"/>
              <a:cs typeface="Sarabun"/>
              <a:sym typeface="Sarabun"/>
            </a:endParaRPr>
          </a:p>
        </p:txBody>
      </p:sp>
      <p:sp>
        <p:nvSpPr>
          <p:cNvPr id="449" name="Google Shape;449;p44"/>
          <p:cNvSpPr txBox="1"/>
          <p:nvPr/>
        </p:nvSpPr>
        <p:spPr>
          <a:xfrm>
            <a:off x="2168025" y="4210525"/>
            <a:ext cx="2425800" cy="731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434343"/>
                </a:solidFill>
                <a:latin typeface="Sarabun"/>
                <a:ea typeface="Sarabun"/>
                <a:cs typeface="Sarabun"/>
                <a:sym typeface="Sarabun"/>
              </a:rPr>
              <a:t>Does your company or industry employ sustainable practices?  </a:t>
            </a:r>
            <a:endParaRPr>
              <a:solidFill>
                <a:srgbClr val="434343"/>
              </a:solidFill>
              <a:latin typeface="Sarabun"/>
              <a:ea typeface="Sarabun"/>
              <a:cs typeface="Sarabun"/>
              <a:sym typeface="Sarabun"/>
            </a:endParaRPr>
          </a:p>
        </p:txBody>
      </p:sp>
      <p:sp>
        <p:nvSpPr>
          <p:cNvPr id="450" name="Google Shape;450;p44"/>
          <p:cNvSpPr txBox="1"/>
          <p:nvPr/>
        </p:nvSpPr>
        <p:spPr>
          <a:xfrm>
            <a:off x="4899025" y="1489213"/>
            <a:ext cx="3501600" cy="618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434343"/>
                </a:solidFill>
                <a:latin typeface="Sarabun"/>
                <a:ea typeface="Sarabun"/>
                <a:cs typeface="Sarabun"/>
                <a:sym typeface="Sarabun"/>
              </a:rPr>
              <a:t>What made you start caring about getting into sustainability? </a:t>
            </a:r>
            <a:endParaRPr>
              <a:solidFill>
                <a:srgbClr val="434343"/>
              </a:solidFill>
              <a:latin typeface="Sarabun"/>
              <a:ea typeface="Sarabun"/>
              <a:cs typeface="Sarabun"/>
              <a:sym typeface="Sarabun"/>
            </a:endParaRPr>
          </a:p>
        </p:txBody>
      </p:sp>
    </p:spTree>
  </p:cSld>
  <p:clrMapOvr>
    <a:masterClrMapping/>
  </p:clrMapOvr>
</p:sld>
</file>

<file path=ppt/theme/theme1.xml><?xml version="1.0" encoding="utf-8"?>
<a:theme xmlns:a="http://schemas.openxmlformats.org/drawingml/2006/main" name="Benchmarking Analysis by Slidesgo">
  <a:themeElements>
    <a:clrScheme name="Simple Light">
      <a:dk1>
        <a:srgbClr val="001844"/>
      </a:dk1>
      <a:lt1>
        <a:srgbClr val="D05251"/>
      </a:lt1>
      <a:dk2>
        <a:srgbClr val="FF5A1A"/>
      </a:dk2>
      <a:lt2>
        <a:srgbClr val="FF9F0A"/>
      </a:lt2>
      <a:accent1>
        <a:srgbClr val="FDEADD"/>
      </a:accent1>
      <a:accent2>
        <a:srgbClr val="00AA98"/>
      </a:accent2>
      <a:accent3>
        <a:srgbClr val="FFB8A6"/>
      </a:accent3>
      <a:accent4>
        <a:srgbClr val="FFFFFF"/>
      </a:accent4>
      <a:accent5>
        <a:srgbClr val="D05251"/>
      </a:accent5>
      <a:accent6>
        <a:srgbClr val="FF5A1A"/>
      </a:accent6>
      <a:hlink>
        <a:srgbClr val="00184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5264</Words>
  <Application>Microsoft Macintosh PowerPoint</Application>
  <PresentationFormat>On-screen Show (16:9)</PresentationFormat>
  <Paragraphs>488</Paragraphs>
  <Slides>66</Slides>
  <Notes>66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66</vt:i4>
      </vt:variant>
    </vt:vector>
  </HeadingPairs>
  <TitlesOfParts>
    <vt:vector size="76" baseType="lpstr">
      <vt:lpstr>Sarabun</vt:lpstr>
      <vt:lpstr>Roboto</vt:lpstr>
      <vt:lpstr>Anton</vt:lpstr>
      <vt:lpstr>Sarabun Medium</vt:lpstr>
      <vt:lpstr>Lora</vt:lpstr>
      <vt:lpstr>Josefin Slab</vt:lpstr>
      <vt:lpstr>Crete Round</vt:lpstr>
      <vt:lpstr>Arial</vt:lpstr>
      <vt:lpstr>Pacifico</vt:lpstr>
      <vt:lpstr>Benchmarking Analysis by Slidesgo</vt:lpstr>
      <vt:lpstr>Needfinding</vt:lpstr>
      <vt:lpstr>design  team</vt:lpstr>
      <vt:lpstr>Grace Zhang</vt:lpstr>
      <vt:lpstr>PowerPoint Presentation</vt:lpstr>
      <vt:lpstr>PowerPoint Presentation</vt:lpstr>
      <vt:lpstr>PowerPoint Presentation</vt:lpstr>
      <vt:lpstr>PowerPoint Presentation</vt:lpstr>
      <vt:lpstr>methodology</vt:lpstr>
      <vt:lpstr>PowerPoint Presentation</vt:lpstr>
      <vt:lpstr>PowerPoint Presentation</vt:lpstr>
      <vt:lpstr>PowerPoint Presentation</vt:lpstr>
      <vt:lpstr>PowerPoint Presentation</vt:lpstr>
      <vt:lpstr>PowerPoint Presentation</vt:lpstr>
      <vt:lpstr>PowerPoint Presentation</vt:lpstr>
      <vt:lpstr>Julia</vt:lpstr>
      <vt:lpstr>Joe</vt:lpstr>
      <vt:lpstr>Ellie</vt:lpstr>
      <vt:lpstr>Ellie</vt:lpstr>
      <vt:lpstr>Ellie</vt:lpstr>
      <vt:lpstr>Ellie</vt:lpstr>
      <vt:lpstr>Andrew</vt:lpstr>
      <vt:lpstr> </vt:lpstr>
      <vt:lpstr>say</vt:lpstr>
      <vt:lpstr>say</vt:lpstr>
      <vt:lpstr>say</vt:lpstr>
      <vt:lpstr>say</vt:lpstr>
      <vt:lpstr>say</vt:lpstr>
      <vt:lpstr>PowerPoint Presentation</vt:lpstr>
      <vt:lpstr>PowerPoint Presentation</vt:lpstr>
      <vt:lpstr>PowerPoint Presentation</vt:lpstr>
      <vt:lpstr>do</vt:lpstr>
      <vt:lpstr>do</vt:lpstr>
      <vt:lpstr>do</vt:lpstr>
      <vt:lpstr>do</vt:lpstr>
      <vt:lpstr>do</vt:lpstr>
      <vt:lpstr>analysis</vt:lpstr>
      <vt:lpstr>think</vt:lpstr>
      <vt:lpstr>think</vt:lpstr>
      <vt:lpstr>think</vt:lpstr>
      <vt:lpstr>think</vt:lpstr>
      <vt:lpstr>think</vt:lpstr>
      <vt:lpstr>think</vt:lpstr>
      <vt:lpstr>PowerPoint Presentation</vt:lpstr>
      <vt:lpstr>PowerPoint Presentation</vt:lpstr>
      <vt:lpstr>PowerPoint Presentation</vt:lpstr>
      <vt:lpstr>PowerPoint Presentation</vt:lpstr>
      <vt:lpstr>PowerPoint Presentation</vt:lpstr>
      <vt:lpstr>PowerPoint Presentation</vt:lpstr>
      <vt:lpstr>Andrew cares about our planet and receives great education</vt:lpstr>
      <vt:lpstr>Andrew cares about our planet and receives great education</vt:lpstr>
      <vt:lpstr>PowerPoint Presentation</vt:lpstr>
      <vt:lpstr>The recycling system is flawed</vt:lpstr>
      <vt:lpstr>People need help with waste processing instruction</vt:lpstr>
      <vt:lpstr>PowerPoint Presentation</vt:lpstr>
      <vt:lpstr>Learning about sustainability is very niche</vt:lpstr>
      <vt:lpstr>Effortless opportunities to learn about sustainability</vt:lpstr>
      <vt:lpstr>PowerPoint Presentation</vt:lpstr>
      <vt:lpstr>waste lies within the way that society is conditioned and structured</vt:lpstr>
      <vt:lpstr>waste lies within the way that society is conditioned and structured</vt:lpstr>
      <vt:lpstr>PowerPoint Presentation</vt:lpstr>
      <vt:lpstr>Sustainable businesses struggle with competition</vt:lpstr>
      <vt:lpstr>A way to shift consumer standards</vt:lpstr>
      <vt:lpstr>PowerPoint Presentation</vt:lpstr>
      <vt:lpstr>The benefit outweighs the hardship</vt:lpstr>
      <vt:lpstr>The ability to see the impact and influence of becoming sustainable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Needfinding</dc:title>
  <cp:lastModifiedBy>Grace Zhang</cp:lastModifiedBy>
  <cp:revision>1</cp:revision>
  <dcterms:modified xsi:type="dcterms:W3CDTF">2021-03-08T01:16:55Z</dcterms:modified>
</cp:coreProperties>
</file>