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5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9144000" cy="5143500" type="screen16x9"/>
  <p:notesSz cx="6858000" cy="9144000"/>
  <p:embeddedFontLst>
    <p:embeddedFont>
      <p:font typeface="Montserrat" pitchFamily="2" charset="77"/>
      <p:regular r:id="rId54"/>
      <p:bold r:id="rId55"/>
      <p:italic r:id="rId56"/>
      <p:boldItalic r:id="rId57"/>
    </p:embeddedFont>
    <p:embeddedFont>
      <p:font typeface="Sarabun" pitchFamily="2" charset="-34"/>
      <p:regular r:id="rId58"/>
      <p:bold r:id="rId59"/>
      <p:italic r:id="rId60"/>
      <p:boldItalic r:id="rId61"/>
    </p:embeddedFont>
    <p:embeddedFont>
      <p:font typeface="Sarabun Light" pitchFamily="2" charset="-34"/>
      <p:regular r:id="rId62"/>
      <p:bold r:id="rId63"/>
      <p:italic r:id="rId64"/>
      <p:boldItalic r:id="rId65"/>
    </p:embeddedFont>
    <p:embeddedFont>
      <p:font typeface="Signika" pitchFamily="2" charset="77"/>
      <p:regular r:id="rId66"/>
      <p:bold r:id="rId67"/>
    </p:embeddedFont>
    <p:embeddedFont>
      <p:font typeface="Sniglet" pitchFamily="82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56" d="100"/>
          <a:sy n="156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e10a6a52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e10a6a523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The world is at your doorstep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We have a world to see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Meet the world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Where your journey begins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Walk the earth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highlight>
                  <a:srgbClr val="D9D9D9"/>
                </a:highlight>
                <a:latin typeface="Montserrat"/>
                <a:ea typeface="Montserrat"/>
                <a:cs typeface="Montserrat"/>
                <a:sym typeface="Montserrat"/>
              </a:rPr>
              <a:t>One step at a time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f031e609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bf031e609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b944370d6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b944370d6a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be10a6a52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be10a6a523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bf031e609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bf031e609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f031e609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f031e609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c0011f1d8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c0011f1d8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bf031e609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bf031e609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bf031e609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bf031e609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c0011f1d8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c0011f1d8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bf031e6093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bf031e6093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b905ac04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b905ac04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bf031e6093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bf031e6093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b944370d6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b944370d6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e10a6a523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e10a6a523_2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be10a6a523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be10a6a523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be10a6a523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be10a6a523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c0011f1d8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c0011f1d8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e10a6a523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be10a6a523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be10a6a523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be10a6a523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be10a6a523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be10a6a523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c0011f1d8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c0011f1d8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be10a6a523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be10a6a523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bf031e6093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bf031e6093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be10a6a523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be10a6a523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be10a6a523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be10a6a523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Menu ui clarity = issue with hamburger menu, &amp; lack of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bf031e6093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bf031e6093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Menu ui clarity = issue with hamburger menu, &amp; lack of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bf031e6093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bf031e6093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Menu ui clarity = issue with hamburger menu, &amp; lack of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bf031e609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bf031e6093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Menu ui clarity = issue with hamburger menu, &amp; lack of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c0011f1d8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c0011f1d8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becfdd8ec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becfdd8ec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becfdd8ec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becfdd8ec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becfdd8ec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becfdd8ec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be10a6a523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be10a6a523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becfdd8ec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becfdd8ec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becfdd8ec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becfdd8ec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be10a6a523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be10a6a523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be10a6a523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be10a6a523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be10a6a523_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be10a6a523_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be10a6a523_4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be10a6a523_4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c0011f1d8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c0011f1d8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e10a6a523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e10a6a523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be10a6a523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be10a6a523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c0011f1d8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c0011f1d8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be10a6a523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be10a6a523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c0011f1d8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c0011f1d8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bf031e609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bf031e609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be10a6a523_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be10a6a523_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b905ac04f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b905ac04f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b944370d6a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b944370d6a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81000" y="2797175"/>
            <a:ext cx="47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2057499"/>
            <a:ext cx="1624480" cy="3085969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2" name="Google Shape;12;p2"/>
          <p:cNvSpPr/>
          <p:nvPr/>
        </p:nvSpPr>
        <p:spPr>
          <a:xfrm>
            <a:off x="6243299" y="127"/>
            <a:ext cx="2900740" cy="242413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3" name="Google Shape;13;p2"/>
          <p:cNvSpPr/>
          <p:nvPr/>
        </p:nvSpPr>
        <p:spPr>
          <a:xfrm>
            <a:off x="57" y="117"/>
            <a:ext cx="4164181" cy="1665275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4" name="Google Shape;14;p2"/>
          <p:cNvSpPr/>
          <p:nvPr/>
        </p:nvSpPr>
        <p:spPr>
          <a:xfrm>
            <a:off x="3492850" y="3257726"/>
            <a:ext cx="5651115" cy="188575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5" name="Google Shape;15;p2"/>
          <p:cNvSpPr/>
          <p:nvPr/>
        </p:nvSpPr>
        <p:spPr>
          <a:xfrm>
            <a:off x="6243298" y="137"/>
            <a:ext cx="2803667" cy="514339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" name="Google Shape;16;p2"/>
          <p:cNvSpPr/>
          <p:nvPr/>
        </p:nvSpPr>
        <p:spPr>
          <a:xfrm>
            <a:off x="1" y="2315445"/>
            <a:ext cx="3746537" cy="2828027"/>
          </a:xfrm>
          <a:custGeom>
            <a:avLst/>
            <a:gdLst/>
            <a:ahLst/>
            <a:cxnLst/>
            <a:rect l="l" t="t" r="r" b="b"/>
            <a:pathLst>
              <a:path w="61396" h="46344" extrusionOk="0">
                <a:moveTo>
                  <a:pt x="6620" y="1"/>
                </a:moveTo>
                <a:cubicBezTo>
                  <a:pt x="4327" y="1"/>
                  <a:pt x="2111" y="580"/>
                  <a:pt x="1" y="1456"/>
                </a:cubicBezTo>
                <a:lnTo>
                  <a:pt x="1" y="2171"/>
                </a:lnTo>
                <a:cubicBezTo>
                  <a:pt x="1393" y="1631"/>
                  <a:pt x="2837" y="1216"/>
                  <a:pt x="4305" y="991"/>
                </a:cubicBezTo>
                <a:cubicBezTo>
                  <a:pt x="5014" y="883"/>
                  <a:pt x="5736" y="826"/>
                  <a:pt x="6459" y="826"/>
                </a:cubicBezTo>
                <a:cubicBezTo>
                  <a:pt x="9025" y="826"/>
                  <a:pt x="11598" y="1545"/>
                  <a:pt x="13600" y="3248"/>
                </a:cubicBezTo>
                <a:cubicBezTo>
                  <a:pt x="18746" y="7626"/>
                  <a:pt x="16066" y="14975"/>
                  <a:pt x="15812" y="20729"/>
                </a:cubicBezTo>
                <a:cubicBezTo>
                  <a:pt x="15744" y="22261"/>
                  <a:pt x="15822" y="23818"/>
                  <a:pt x="16204" y="25305"/>
                </a:cubicBezTo>
                <a:cubicBezTo>
                  <a:pt x="16601" y="26848"/>
                  <a:pt x="17344" y="28259"/>
                  <a:pt x="18351" y="29474"/>
                </a:cubicBezTo>
                <a:cubicBezTo>
                  <a:pt x="20559" y="32134"/>
                  <a:pt x="23796" y="33618"/>
                  <a:pt x="27083" y="34307"/>
                </a:cubicBezTo>
                <a:cubicBezTo>
                  <a:pt x="34605" y="35882"/>
                  <a:pt x="42480" y="34028"/>
                  <a:pt x="49894" y="36384"/>
                </a:cubicBezTo>
                <a:cubicBezTo>
                  <a:pt x="53106" y="37406"/>
                  <a:pt x="55971" y="39240"/>
                  <a:pt x="58025" y="41995"/>
                </a:cubicBezTo>
                <a:cubicBezTo>
                  <a:pt x="59025" y="43337"/>
                  <a:pt x="59829" y="44808"/>
                  <a:pt x="60508" y="46343"/>
                </a:cubicBezTo>
                <a:lnTo>
                  <a:pt x="61395" y="46343"/>
                </a:lnTo>
                <a:cubicBezTo>
                  <a:pt x="61002" y="45422"/>
                  <a:pt x="60571" y="44517"/>
                  <a:pt x="60078" y="43647"/>
                </a:cubicBezTo>
                <a:cubicBezTo>
                  <a:pt x="58393" y="40674"/>
                  <a:pt x="56024" y="38244"/>
                  <a:pt x="52988" y="36733"/>
                </a:cubicBezTo>
                <a:cubicBezTo>
                  <a:pt x="45931" y="33221"/>
                  <a:pt x="37933" y="34659"/>
                  <a:pt x="30396" y="33953"/>
                </a:cubicBezTo>
                <a:cubicBezTo>
                  <a:pt x="26844" y="33621"/>
                  <a:pt x="23168" y="32716"/>
                  <a:pt x="20369" y="30334"/>
                </a:cubicBezTo>
                <a:cubicBezTo>
                  <a:pt x="19144" y="29289"/>
                  <a:pt x="18112" y="28001"/>
                  <a:pt x="17469" y="26501"/>
                </a:cubicBezTo>
                <a:cubicBezTo>
                  <a:pt x="16861" y="25083"/>
                  <a:pt x="16635" y="23526"/>
                  <a:pt x="16611" y="21987"/>
                </a:cubicBezTo>
                <a:cubicBezTo>
                  <a:pt x="16520" y="16031"/>
                  <a:pt x="19559" y="8910"/>
                  <a:pt x="15276" y="3762"/>
                </a:cubicBezTo>
                <a:cubicBezTo>
                  <a:pt x="13211" y="1281"/>
                  <a:pt x="9966" y="51"/>
                  <a:pt x="6834" y="2"/>
                </a:cubicBezTo>
                <a:cubicBezTo>
                  <a:pt x="6763" y="1"/>
                  <a:pt x="6691" y="1"/>
                  <a:pt x="66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7" name="Google Shape;17;p2"/>
          <p:cNvSpPr/>
          <p:nvPr/>
        </p:nvSpPr>
        <p:spPr>
          <a:xfrm>
            <a:off x="-1" y="0"/>
            <a:ext cx="5207314" cy="1667670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" name="Google Shape;18;p2"/>
          <p:cNvSpPr/>
          <p:nvPr/>
        </p:nvSpPr>
        <p:spPr>
          <a:xfrm>
            <a:off x="1675567" y="4668149"/>
            <a:ext cx="1925" cy="756"/>
          </a:xfrm>
          <a:custGeom>
            <a:avLst/>
            <a:gdLst/>
            <a:ahLst/>
            <a:cxnLst/>
            <a:rect l="l" t="t" r="r" b="b"/>
            <a:pathLst>
              <a:path w="28" h="11" extrusionOk="0">
                <a:moveTo>
                  <a:pt x="0" y="1"/>
                </a:moveTo>
                <a:lnTo>
                  <a:pt x="0" y="1"/>
                </a:lnTo>
                <a:cubicBezTo>
                  <a:pt x="1" y="1"/>
                  <a:pt x="1" y="2"/>
                  <a:pt x="2" y="2"/>
                </a:cubicBezTo>
                <a:lnTo>
                  <a:pt x="2" y="2"/>
                </a:lnTo>
                <a:lnTo>
                  <a:pt x="0" y="1"/>
                </a:lnTo>
                <a:close/>
                <a:moveTo>
                  <a:pt x="2" y="2"/>
                </a:moveTo>
                <a:lnTo>
                  <a:pt x="17" y="9"/>
                </a:lnTo>
                <a:lnTo>
                  <a:pt x="27" y="11"/>
                </a:lnTo>
                <a:lnTo>
                  <a:pt x="27" y="11"/>
                </a:lnTo>
                <a:lnTo>
                  <a:pt x="9" y="2"/>
                </a:lnTo>
                <a:cubicBezTo>
                  <a:pt x="6" y="2"/>
                  <a:pt x="4" y="2"/>
                  <a:pt x="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19" name="Google Shape;19;p2"/>
          <p:cNvGrpSpPr/>
          <p:nvPr/>
        </p:nvGrpSpPr>
        <p:grpSpPr>
          <a:xfrm>
            <a:off x="137565" y="3137063"/>
            <a:ext cx="1263123" cy="1933370"/>
            <a:chOff x="1069625" y="2883725"/>
            <a:chExt cx="1422756" cy="2177709"/>
          </a:xfrm>
        </p:grpSpPr>
        <p:sp>
          <p:nvSpPr>
            <p:cNvPr id="20" name="Google Shape;20;p2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8051535" y="128443"/>
            <a:ext cx="708061" cy="1027764"/>
            <a:chOff x="7866888" y="150180"/>
            <a:chExt cx="827948" cy="1201782"/>
          </a:xfrm>
        </p:grpSpPr>
        <p:sp>
          <p:nvSpPr>
            <p:cNvPr id="33" name="Google Shape;33;p2"/>
            <p:cNvSpPr/>
            <p:nvPr/>
          </p:nvSpPr>
          <p:spPr>
            <a:xfrm>
              <a:off x="8177008" y="150180"/>
              <a:ext cx="174787" cy="177948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866888" y="450814"/>
              <a:ext cx="137740" cy="140146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83135" y="508068"/>
              <a:ext cx="148050" cy="151349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89031" y="679005"/>
              <a:ext cx="164339" cy="166333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891426" y="1001839"/>
              <a:ext cx="120213" cy="1222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295089" y="1070709"/>
              <a:ext cx="125643" cy="127774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527129" y="842656"/>
              <a:ext cx="167707" cy="170250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52491" y="1252712"/>
              <a:ext cx="97531" cy="9925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41" name="Google Shape;41;p2"/>
          <p:cNvSpPr/>
          <p:nvPr/>
        </p:nvSpPr>
        <p:spPr>
          <a:xfrm>
            <a:off x="7354709" y="4156476"/>
            <a:ext cx="1611907" cy="872879"/>
          </a:xfrm>
          <a:custGeom>
            <a:avLst/>
            <a:gdLst/>
            <a:ahLst/>
            <a:cxnLst/>
            <a:rect l="l" t="t" r="r" b="b"/>
            <a:pathLst>
              <a:path w="24928" h="13499" extrusionOk="0">
                <a:moveTo>
                  <a:pt x="16714" y="7001"/>
                </a:moveTo>
                <a:cubicBezTo>
                  <a:pt x="15309" y="8938"/>
                  <a:pt x="13613" y="10646"/>
                  <a:pt x="11687" y="12067"/>
                </a:cubicBezTo>
                <a:cubicBezTo>
                  <a:pt x="11862" y="11457"/>
                  <a:pt x="12974" y="10325"/>
                  <a:pt x="13185" y="10090"/>
                </a:cubicBezTo>
                <a:cubicBezTo>
                  <a:pt x="13777" y="9428"/>
                  <a:pt x="14412" y="8807"/>
                  <a:pt x="15088" y="8231"/>
                </a:cubicBezTo>
                <a:cubicBezTo>
                  <a:pt x="15606" y="7790"/>
                  <a:pt x="16153" y="7385"/>
                  <a:pt x="16714" y="7001"/>
                </a:cubicBezTo>
                <a:close/>
                <a:moveTo>
                  <a:pt x="18370" y="1"/>
                </a:moveTo>
                <a:cubicBezTo>
                  <a:pt x="18067" y="1"/>
                  <a:pt x="17755" y="41"/>
                  <a:pt x="17467" y="86"/>
                </a:cubicBezTo>
                <a:cubicBezTo>
                  <a:pt x="16171" y="290"/>
                  <a:pt x="14918" y="701"/>
                  <a:pt x="13729" y="1266"/>
                </a:cubicBezTo>
                <a:cubicBezTo>
                  <a:pt x="11295" y="2426"/>
                  <a:pt x="9155" y="4144"/>
                  <a:pt x="7198" y="6003"/>
                </a:cubicBezTo>
                <a:cubicBezTo>
                  <a:pt x="5994" y="7145"/>
                  <a:pt x="4842" y="8344"/>
                  <a:pt x="3686" y="9536"/>
                </a:cubicBezTo>
                <a:cubicBezTo>
                  <a:pt x="3109" y="10133"/>
                  <a:pt x="2539" y="10738"/>
                  <a:pt x="1953" y="11326"/>
                </a:cubicBezTo>
                <a:cubicBezTo>
                  <a:pt x="1320" y="11962"/>
                  <a:pt x="662" y="12554"/>
                  <a:pt x="85" y="13243"/>
                </a:cubicBezTo>
                <a:cubicBezTo>
                  <a:pt x="1" y="13344"/>
                  <a:pt x="73" y="13499"/>
                  <a:pt x="186" y="13499"/>
                </a:cubicBezTo>
                <a:cubicBezTo>
                  <a:pt x="209" y="13499"/>
                  <a:pt x="235" y="13492"/>
                  <a:pt x="261" y="13476"/>
                </a:cubicBezTo>
                <a:cubicBezTo>
                  <a:pt x="1355" y="12802"/>
                  <a:pt x="2267" y="11843"/>
                  <a:pt x="3188" y="10946"/>
                </a:cubicBezTo>
                <a:cubicBezTo>
                  <a:pt x="4149" y="10010"/>
                  <a:pt x="5074" y="9036"/>
                  <a:pt x="6018" y="8084"/>
                </a:cubicBezTo>
                <a:cubicBezTo>
                  <a:pt x="7831" y="6251"/>
                  <a:pt x="9716" y="4474"/>
                  <a:pt x="11878" y="3076"/>
                </a:cubicBezTo>
                <a:cubicBezTo>
                  <a:pt x="12914" y="2401"/>
                  <a:pt x="14015" y="1831"/>
                  <a:pt x="15165" y="1374"/>
                </a:cubicBezTo>
                <a:cubicBezTo>
                  <a:pt x="15694" y="1164"/>
                  <a:pt x="16235" y="983"/>
                  <a:pt x="16786" y="838"/>
                </a:cubicBezTo>
                <a:cubicBezTo>
                  <a:pt x="17277" y="709"/>
                  <a:pt x="17886" y="511"/>
                  <a:pt x="18433" y="511"/>
                </a:cubicBezTo>
                <a:cubicBezTo>
                  <a:pt x="18563" y="511"/>
                  <a:pt x="18690" y="522"/>
                  <a:pt x="18811" y="548"/>
                </a:cubicBezTo>
                <a:cubicBezTo>
                  <a:pt x="20456" y="904"/>
                  <a:pt x="18662" y="4060"/>
                  <a:pt x="17594" y="5719"/>
                </a:cubicBezTo>
                <a:cubicBezTo>
                  <a:pt x="16166" y="6537"/>
                  <a:pt x="14845" y="7529"/>
                  <a:pt x="13659" y="8670"/>
                </a:cubicBezTo>
                <a:cubicBezTo>
                  <a:pt x="12938" y="9363"/>
                  <a:pt x="12271" y="10110"/>
                  <a:pt x="11661" y="10904"/>
                </a:cubicBezTo>
                <a:cubicBezTo>
                  <a:pt x="11268" y="11417"/>
                  <a:pt x="10617" y="12269"/>
                  <a:pt x="11268" y="12851"/>
                </a:cubicBezTo>
                <a:cubicBezTo>
                  <a:pt x="11332" y="12908"/>
                  <a:pt x="11424" y="12949"/>
                  <a:pt x="11514" y="12949"/>
                </a:cubicBezTo>
                <a:cubicBezTo>
                  <a:pt x="11566" y="12949"/>
                  <a:pt x="11618" y="12935"/>
                  <a:pt x="11663" y="12903"/>
                </a:cubicBezTo>
                <a:cubicBezTo>
                  <a:pt x="13752" y="11391"/>
                  <a:pt x="15587" y="9554"/>
                  <a:pt x="17096" y="7461"/>
                </a:cubicBezTo>
                <a:cubicBezTo>
                  <a:pt x="17382" y="7063"/>
                  <a:pt x="17653" y="6656"/>
                  <a:pt x="17914" y="6240"/>
                </a:cubicBezTo>
                <a:cubicBezTo>
                  <a:pt x="18423" y="5945"/>
                  <a:pt x="18939" y="5664"/>
                  <a:pt x="19469" y="5415"/>
                </a:cubicBezTo>
                <a:cubicBezTo>
                  <a:pt x="20183" y="5082"/>
                  <a:pt x="21072" y="4588"/>
                  <a:pt x="21886" y="4588"/>
                </a:cubicBezTo>
                <a:cubicBezTo>
                  <a:pt x="21908" y="4588"/>
                  <a:pt x="21931" y="4588"/>
                  <a:pt x="21954" y="4589"/>
                </a:cubicBezTo>
                <a:cubicBezTo>
                  <a:pt x="23315" y="4638"/>
                  <a:pt x="22602" y="6262"/>
                  <a:pt x="22275" y="7000"/>
                </a:cubicBezTo>
                <a:cubicBezTo>
                  <a:pt x="21717" y="8261"/>
                  <a:pt x="20975" y="9404"/>
                  <a:pt x="20096" y="10438"/>
                </a:cubicBezTo>
                <a:cubicBezTo>
                  <a:pt x="19690" y="10778"/>
                  <a:pt x="19325" y="11166"/>
                  <a:pt x="19011" y="11594"/>
                </a:cubicBezTo>
                <a:lnTo>
                  <a:pt x="19001" y="11604"/>
                </a:lnTo>
                <a:lnTo>
                  <a:pt x="19002" y="11604"/>
                </a:lnTo>
                <a:cubicBezTo>
                  <a:pt x="18986" y="11626"/>
                  <a:pt x="18968" y="11646"/>
                  <a:pt x="18950" y="11669"/>
                </a:cubicBezTo>
                <a:cubicBezTo>
                  <a:pt x="18782" y="11905"/>
                  <a:pt x="19011" y="12149"/>
                  <a:pt x="19243" y="12149"/>
                </a:cubicBezTo>
                <a:cubicBezTo>
                  <a:pt x="19317" y="12149"/>
                  <a:pt x="19391" y="12124"/>
                  <a:pt x="19453" y="12065"/>
                </a:cubicBezTo>
                <a:cubicBezTo>
                  <a:pt x="19868" y="11672"/>
                  <a:pt x="20259" y="11251"/>
                  <a:pt x="20621" y="10809"/>
                </a:cubicBezTo>
                <a:cubicBezTo>
                  <a:pt x="21229" y="10314"/>
                  <a:pt x="21933" y="9953"/>
                  <a:pt x="22689" y="9745"/>
                </a:cubicBezTo>
                <a:cubicBezTo>
                  <a:pt x="22922" y="9682"/>
                  <a:pt x="23252" y="9584"/>
                  <a:pt x="23533" y="9584"/>
                </a:cubicBezTo>
                <a:cubicBezTo>
                  <a:pt x="23616" y="9584"/>
                  <a:pt x="23694" y="9592"/>
                  <a:pt x="23765" y="9613"/>
                </a:cubicBezTo>
                <a:cubicBezTo>
                  <a:pt x="24157" y="9725"/>
                  <a:pt x="24135" y="10219"/>
                  <a:pt x="24059" y="10541"/>
                </a:cubicBezTo>
                <a:cubicBezTo>
                  <a:pt x="23906" y="11196"/>
                  <a:pt x="23588" y="11645"/>
                  <a:pt x="23692" y="12348"/>
                </a:cubicBezTo>
                <a:cubicBezTo>
                  <a:pt x="23713" y="12488"/>
                  <a:pt x="23816" y="12550"/>
                  <a:pt x="23926" y="12550"/>
                </a:cubicBezTo>
                <a:cubicBezTo>
                  <a:pt x="24069" y="12550"/>
                  <a:pt x="24225" y="12445"/>
                  <a:pt x="24230" y="12274"/>
                </a:cubicBezTo>
                <a:cubicBezTo>
                  <a:pt x="24256" y="11414"/>
                  <a:pt x="24928" y="10702"/>
                  <a:pt x="24696" y="9804"/>
                </a:cubicBezTo>
                <a:cubicBezTo>
                  <a:pt x="24534" y="9183"/>
                  <a:pt x="24075" y="8995"/>
                  <a:pt x="23555" y="8995"/>
                </a:cubicBezTo>
                <a:cubicBezTo>
                  <a:pt x="23393" y="8995"/>
                  <a:pt x="23225" y="9013"/>
                  <a:pt x="23059" y="9042"/>
                </a:cubicBezTo>
                <a:cubicBezTo>
                  <a:pt x="22547" y="9134"/>
                  <a:pt x="22050" y="9290"/>
                  <a:pt x="21577" y="9506"/>
                </a:cubicBezTo>
                <a:cubicBezTo>
                  <a:pt x="21954" y="8925"/>
                  <a:pt x="22289" y="8319"/>
                  <a:pt x="22579" y="7690"/>
                </a:cubicBezTo>
                <a:cubicBezTo>
                  <a:pt x="23075" y="6615"/>
                  <a:pt x="24036" y="4333"/>
                  <a:pt x="22160" y="4060"/>
                </a:cubicBezTo>
                <a:cubicBezTo>
                  <a:pt x="22059" y="4046"/>
                  <a:pt x="21958" y="4039"/>
                  <a:pt x="21856" y="4039"/>
                </a:cubicBezTo>
                <a:cubicBezTo>
                  <a:pt x="21217" y="4039"/>
                  <a:pt x="20581" y="4306"/>
                  <a:pt x="20001" y="4540"/>
                </a:cubicBezTo>
                <a:cubicBezTo>
                  <a:pt x="19499" y="4742"/>
                  <a:pt x="19009" y="4974"/>
                  <a:pt x="18525" y="5219"/>
                </a:cubicBezTo>
                <a:cubicBezTo>
                  <a:pt x="18740" y="4838"/>
                  <a:pt x="18947" y="4455"/>
                  <a:pt x="19141" y="4063"/>
                </a:cubicBezTo>
                <a:cubicBezTo>
                  <a:pt x="19580" y="3168"/>
                  <a:pt x="20187" y="2051"/>
                  <a:pt x="19912" y="1009"/>
                </a:cubicBezTo>
                <a:cubicBezTo>
                  <a:pt x="19698" y="204"/>
                  <a:pt x="19056" y="1"/>
                  <a:pt x="18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2" name="Google Shape;42;p2"/>
          <p:cNvSpPr/>
          <p:nvPr/>
        </p:nvSpPr>
        <p:spPr>
          <a:xfrm>
            <a:off x="56025" y="95928"/>
            <a:ext cx="3190336" cy="570028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>
            <a:spLocks noGrp="1"/>
          </p:cNvSpPr>
          <p:nvPr>
            <p:ph type="body" idx="1"/>
          </p:nvPr>
        </p:nvSpPr>
        <p:spPr>
          <a:xfrm>
            <a:off x="311700" y="29998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55" name="Google Shape;155;p11"/>
          <p:cNvGrpSpPr/>
          <p:nvPr/>
        </p:nvGrpSpPr>
        <p:grpSpPr>
          <a:xfrm>
            <a:off x="3914398" y="-441321"/>
            <a:ext cx="5938495" cy="3510939"/>
            <a:chOff x="-3640850" y="-1686225"/>
            <a:chExt cx="2369900" cy="1401125"/>
          </a:xfrm>
        </p:grpSpPr>
        <p:sp>
          <p:nvSpPr>
            <p:cNvPr id="156" name="Google Shape;156;p11"/>
            <p:cNvSpPr/>
            <p:nvPr/>
          </p:nvSpPr>
          <p:spPr>
            <a:xfrm>
              <a:off x="-2031550" y="-1012175"/>
              <a:ext cx="623250" cy="727075"/>
            </a:xfrm>
            <a:custGeom>
              <a:avLst/>
              <a:gdLst/>
              <a:ahLst/>
              <a:cxnLst/>
              <a:rect l="l" t="t" r="r" b="b"/>
              <a:pathLst>
                <a:path w="24930" h="29083" extrusionOk="0">
                  <a:moveTo>
                    <a:pt x="299" y="0"/>
                  </a:moveTo>
                  <a:lnTo>
                    <a:pt x="299" y="0"/>
                  </a:lnTo>
                  <a:cubicBezTo>
                    <a:pt x="133" y="2803"/>
                    <a:pt x="0" y="5769"/>
                    <a:pt x="1310" y="8253"/>
                  </a:cubicBezTo>
                  <a:cubicBezTo>
                    <a:pt x="2312" y="10154"/>
                    <a:pt x="4067" y="11573"/>
                    <a:pt x="5077" y="13471"/>
                  </a:cubicBezTo>
                  <a:cubicBezTo>
                    <a:pt x="6667" y="16457"/>
                    <a:pt x="6191" y="20154"/>
                    <a:pt x="7457" y="23292"/>
                  </a:cubicBezTo>
                  <a:cubicBezTo>
                    <a:pt x="8875" y="26814"/>
                    <a:pt x="12677" y="29082"/>
                    <a:pt x="16431" y="29082"/>
                  </a:cubicBezTo>
                  <a:cubicBezTo>
                    <a:pt x="17571" y="29082"/>
                    <a:pt x="18706" y="28873"/>
                    <a:pt x="19769" y="28427"/>
                  </a:cubicBezTo>
                  <a:lnTo>
                    <a:pt x="24930" y="125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-2760300" y="-1467425"/>
              <a:ext cx="1489350" cy="920150"/>
            </a:xfrm>
            <a:custGeom>
              <a:avLst/>
              <a:gdLst/>
              <a:ahLst/>
              <a:cxnLst/>
              <a:rect l="l" t="t" r="r" b="b"/>
              <a:pathLst>
                <a:path w="59574" h="36806" extrusionOk="0">
                  <a:moveTo>
                    <a:pt x="456" y="1"/>
                  </a:moveTo>
                  <a:lnTo>
                    <a:pt x="0" y="8"/>
                  </a:lnTo>
                  <a:cubicBezTo>
                    <a:pt x="77" y="4214"/>
                    <a:pt x="721" y="7696"/>
                    <a:pt x="1972" y="10653"/>
                  </a:cubicBezTo>
                  <a:cubicBezTo>
                    <a:pt x="3509" y="14289"/>
                    <a:pt x="6031" y="17152"/>
                    <a:pt x="9072" y="18716"/>
                  </a:cubicBezTo>
                  <a:cubicBezTo>
                    <a:pt x="11133" y="19775"/>
                    <a:pt x="13431" y="20252"/>
                    <a:pt x="15656" y="20713"/>
                  </a:cubicBezTo>
                  <a:cubicBezTo>
                    <a:pt x="17087" y="21010"/>
                    <a:pt x="18567" y="21317"/>
                    <a:pt x="19965" y="21775"/>
                  </a:cubicBezTo>
                  <a:cubicBezTo>
                    <a:pt x="23128" y="22817"/>
                    <a:pt x="25970" y="24655"/>
                    <a:pt x="28217" y="27115"/>
                  </a:cubicBezTo>
                  <a:cubicBezTo>
                    <a:pt x="28771" y="27723"/>
                    <a:pt x="29299" y="28378"/>
                    <a:pt x="29809" y="29014"/>
                  </a:cubicBezTo>
                  <a:cubicBezTo>
                    <a:pt x="30641" y="30050"/>
                    <a:pt x="31501" y="31121"/>
                    <a:pt x="32514" y="32026"/>
                  </a:cubicBezTo>
                  <a:cubicBezTo>
                    <a:pt x="35814" y="34971"/>
                    <a:pt x="40441" y="35911"/>
                    <a:pt x="44534" y="36441"/>
                  </a:cubicBezTo>
                  <a:cubicBezTo>
                    <a:pt x="46073" y="36640"/>
                    <a:pt x="47668" y="36806"/>
                    <a:pt x="49265" y="36806"/>
                  </a:cubicBezTo>
                  <a:cubicBezTo>
                    <a:pt x="50543" y="36806"/>
                    <a:pt x="51823" y="36699"/>
                    <a:pt x="53077" y="36422"/>
                  </a:cubicBezTo>
                  <a:cubicBezTo>
                    <a:pt x="55493" y="35886"/>
                    <a:pt x="57732" y="34735"/>
                    <a:pt x="59573" y="33079"/>
                  </a:cubicBezTo>
                  <a:lnTo>
                    <a:pt x="59269" y="32741"/>
                  </a:lnTo>
                  <a:cubicBezTo>
                    <a:pt x="57487" y="34344"/>
                    <a:pt x="55319" y="35458"/>
                    <a:pt x="52977" y="35979"/>
                  </a:cubicBezTo>
                  <a:cubicBezTo>
                    <a:pt x="51761" y="36248"/>
                    <a:pt x="50514" y="36351"/>
                    <a:pt x="49265" y="36351"/>
                  </a:cubicBezTo>
                  <a:cubicBezTo>
                    <a:pt x="47691" y="36351"/>
                    <a:pt x="46114" y="36188"/>
                    <a:pt x="44592" y="35990"/>
                  </a:cubicBezTo>
                  <a:cubicBezTo>
                    <a:pt x="40570" y="35469"/>
                    <a:pt x="36024" y="34551"/>
                    <a:pt x="32817" y="31686"/>
                  </a:cubicBezTo>
                  <a:cubicBezTo>
                    <a:pt x="31831" y="30807"/>
                    <a:pt x="30984" y="29750"/>
                    <a:pt x="30164" y="28730"/>
                  </a:cubicBezTo>
                  <a:cubicBezTo>
                    <a:pt x="29649" y="28089"/>
                    <a:pt x="29117" y="27426"/>
                    <a:pt x="28552" y="26808"/>
                  </a:cubicBezTo>
                  <a:cubicBezTo>
                    <a:pt x="26254" y="24291"/>
                    <a:pt x="23346" y="22409"/>
                    <a:pt x="20108" y="21344"/>
                  </a:cubicBezTo>
                  <a:cubicBezTo>
                    <a:pt x="18684" y="20878"/>
                    <a:pt x="17192" y="20568"/>
                    <a:pt x="15748" y="20268"/>
                  </a:cubicBezTo>
                  <a:cubicBezTo>
                    <a:pt x="13554" y="19813"/>
                    <a:pt x="11285" y="19343"/>
                    <a:pt x="9279" y="18312"/>
                  </a:cubicBezTo>
                  <a:cubicBezTo>
                    <a:pt x="6334" y="16796"/>
                    <a:pt x="3885" y="14014"/>
                    <a:pt x="2391" y="10476"/>
                  </a:cubicBezTo>
                  <a:cubicBezTo>
                    <a:pt x="1163" y="7574"/>
                    <a:pt x="530" y="4147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-3640850" y="-1582400"/>
              <a:ext cx="1483075" cy="594775"/>
            </a:xfrm>
            <a:custGeom>
              <a:avLst/>
              <a:gdLst/>
              <a:ahLst/>
              <a:cxnLst/>
              <a:rect l="l" t="t" r="r" b="b"/>
              <a:pathLst>
                <a:path w="59323" h="23791" extrusionOk="0">
                  <a:moveTo>
                    <a:pt x="29666" y="1"/>
                  </a:moveTo>
                  <a:cubicBezTo>
                    <a:pt x="25503" y="1"/>
                    <a:pt x="21341" y="308"/>
                    <a:pt x="17214" y="922"/>
                  </a:cubicBezTo>
                  <a:cubicBezTo>
                    <a:pt x="13145" y="1527"/>
                    <a:pt x="9019" y="2430"/>
                    <a:pt x="4944" y="2430"/>
                  </a:cubicBezTo>
                  <a:cubicBezTo>
                    <a:pt x="3285" y="2430"/>
                    <a:pt x="1635" y="2280"/>
                    <a:pt x="1" y="1901"/>
                  </a:cubicBezTo>
                  <a:lnTo>
                    <a:pt x="1" y="1901"/>
                  </a:lnTo>
                  <a:cubicBezTo>
                    <a:pt x="2397" y="5355"/>
                    <a:pt x="4980" y="8968"/>
                    <a:pt x="8690" y="10572"/>
                  </a:cubicBezTo>
                  <a:cubicBezTo>
                    <a:pt x="10291" y="11265"/>
                    <a:pt x="12021" y="11540"/>
                    <a:pt x="13658" y="12122"/>
                  </a:cubicBezTo>
                  <a:cubicBezTo>
                    <a:pt x="15404" y="12743"/>
                    <a:pt x="17041" y="13716"/>
                    <a:pt x="18462" y="14977"/>
                  </a:cubicBezTo>
                  <a:cubicBezTo>
                    <a:pt x="21556" y="17721"/>
                    <a:pt x="23753" y="21884"/>
                    <a:pt x="27537" y="23293"/>
                  </a:cubicBezTo>
                  <a:cubicBezTo>
                    <a:pt x="28469" y="23640"/>
                    <a:pt x="29436" y="23791"/>
                    <a:pt x="30413" y="23791"/>
                  </a:cubicBezTo>
                  <a:cubicBezTo>
                    <a:pt x="32293" y="23791"/>
                    <a:pt x="34206" y="23232"/>
                    <a:pt x="35956" y="22439"/>
                  </a:cubicBezTo>
                  <a:cubicBezTo>
                    <a:pt x="38614" y="21234"/>
                    <a:pt x="41050" y="19511"/>
                    <a:pt x="43703" y="18293"/>
                  </a:cubicBezTo>
                  <a:cubicBezTo>
                    <a:pt x="46691" y="16921"/>
                    <a:pt x="49939" y="16224"/>
                    <a:pt x="53185" y="16224"/>
                  </a:cubicBezTo>
                  <a:cubicBezTo>
                    <a:pt x="55254" y="16224"/>
                    <a:pt x="57322" y="16507"/>
                    <a:pt x="59323" y="17078"/>
                  </a:cubicBezTo>
                  <a:lnTo>
                    <a:pt x="48152" y="3306"/>
                  </a:lnTo>
                  <a:cubicBezTo>
                    <a:pt x="45654" y="1493"/>
                    <a:pt x="42570" y="936"/>
                    <a:pt x="39580" y="583"/>
                  </a:cubicBezTo>
                  <a:cubicBezTo>
                    <a:pt x="36286" y="195"/>
                    <a:pt x="32976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-3280000" y="-1615100"/>
              <a:ext cx="1771675" cy="831175"/>
            </a:xfrm>
            <a:custGeom>
              <a:avLst/>
              <a:gdLst/>
              <a:ahLst/>
              <a:cxnLst/>
              <a:rect l="l" t="t" r="r" b="b"/>
              <a:pathLst>
                <a:path w="70867" h="33247" extrusionOk="0">
                  <a:moveTo>
                    <a:pt x="70430" y="1"/>
                  </a:moveTo>
                  <a:cubicBezTo>
                    <a:pt x="70293" y="1"/>
                    <a:pt x="70147" y="44"/>
                    <a:pt x="70014" y="87"/>
                  </a:cubicBezTo>
                  <a:cubicBezTo>
                    <a:pt x="68458" y="587"/>
                    <a:pt x="66834" y="716"/>
                    <a:pt x="65194" y="716"/>
                  </a:cubicBezTo>
                  <a:cubicBezTo>
                    <a:pt x="63842" y="716"/>
                    <a:pt x="62478" y="629"/>
                    <a:pt x="61131" y="590"/>
                  </a:cubicBezTo>
                  <a:cubicBezTo>
                    <a:pt x="60586" y="574"/>
                    <a:pt x="60040" y="567"/>
                    <a:pt x="59495" y="567"/>
                  </a:cubicBezTo>
                  <a:cubicBezTo>
                    <a:pt x="52760" y="567"/>
                    <a:pt x="46043" y="1672"/>
                    <a:pt x="39305" y="1672"/>
                  </a:cubicBezTo>
                  <a:cubicBezTo>
                    <a:pt x="38905" y="1672"/>
                    <a:pt x="38505" y="1668"/>
                    <a:pt x="38104" y="1659"/>
                  </a:cubicBezTo>
                  <a:cubicBezTo>
                    <a:pt x="32620" y="1545"/>
                    <a:pt x="27167" y="612"/>
                    <a:pt x="21684" y="612"/>
                  </a:cubicBezTo>
                  <a:cubicBezTo>
                    <a:pt x="21446" y="612"/>
                    <a:pt x="21208" y="614"/>
                    <a:pt x="20970" y="617"/>
                  </a:cubicBezTo>
                  <a:cubicBezTo>
                    <a:pt x="16413" y="688"/>
                    <a:pt x="11789" y="1445"/>
                    <a:pt x="7258" y="1445"/>
                  </a:cubicBezTo>
                  <a:cubicBezTo>
                    <a:pt x="4803" y="1445"/>
                    <a:pt x="2375" y="1223"/>
                    <a:pt x="1" y="548"/>
                  </a:cubicBezTo>
                  <a:lnTo>
                    <a:pt x="1" y="548"/>
                  </a:lnTo>
                  <a:cubicBezTo>
                    <a:pt x="2486" y="6220"/>
                    <a:pt x="8613" y="9991"/>
                    <a:pt x="14763" y="9991"/>
                  </a:cubicBezTo>
                  <a:cubicBezTo>
                    <a:pt x="15747" y="9991"/>
                    <a:pt x="16732" y="9894"/>
                    <a:pt x="17703" y="9693"/>
                  </a:cubicBezTo>
                  <a:cubicBezTo>
                    <a:pt x="18851" y="9454"/>
                    <a:pt x="19983" y="9088"/>
                    <a:pt x="21153" y="9028"/>
                  </a:cubicBezTo>
                  <a:cubicBezTo>
                    <a:pt x="21251" y="9022"/>
                    <a:pt x="21349" y="9020"/>
                    <a:pt x="21448" y="9020"/>
                  </a:cubicBezTo>
                  <a:cubicBezTo>
                    <a:pt x="22532" y="9020"/>
                    <a:pt x="23654" y="9339"/>
                    <a:pt x="24365" y="10144"/>
                  </a:cubicBezTo>
                  <a:cubicBezTo>
                    <a:pt x="24853" y="10699"/>
                    <a:pt x="25098" y="11421"/>
                    <a:pt x="25469" y="12061"/>
                  </a:cubicBezTo>
                  <a:cubicBezTo>
                    <a:pt x="26810" y="14374"/>
                    <a:pt x="29619" y="15357"/>
                    <a:pt x="32239" y="15891"/>
                  </a:cubicBezTo>
                  <a:cubicBezTo>
                    <a:pt x="34857" y="16426"/>
                    <a:pt x="37656" y="16747"/>
                    <a:pt x="39798" y="18347"/>
                  </a:cubicBezTo>
                  <a:cubicBezTo>
                    <a:pt x="42030" y="20014"/>
                    <a:pt x="43126" y="22751"/>
                    <a:pt x="44680" y="25062"/>
                  </a:cubicBezTo>
                  <a:cubicBezTo>
                    <a:pt x="48056" y="30090"/>
                    <a:pt x="54039" y="33247"/>
                    <a:pt x="60089" y="33247"/>
                  </a:cubicBezTo>
                  <a:cubicBezTo>
                    <a:pt x="60337" y="33247"/>
                    <a:pt x="60586" y="33241"/>
                    <a:pt x="60835" y="33231"/>
                  </a:cubicBezTo>
                  <a:cubicBezTo>
                    <a:pt x="63836" y="33102"/>
                    <a:pt x="67047" y="32050"/>
                    <a:pt x="68665" y="29518"/>
                  </a:cubicBezTo>
                  <a:lnTo>
                    <a:pt x="70546" y="534"/>
                  </a:lnTo>
                  <a:cubicBezTo>
                    <a:pt x="70567" y="543"/>
                    <a:pt x="70587" y="546"/>
                    <a:pt x="70606" y="546"/>
                  </a:cubicBezTo>
                  <a:cubicBezTo>
                    <a:pt x="70785" y="546"/>
                    <a:pt x="70866" y="199"/>
                    <a:pt x="70693" y="77"/>
                  </a:cubicBezTo>
                  <a:cubicBezTo>
                    <a:pt x="70614" y="21"/>
                    <a:pt x="70524" y="1"/>
                    <a:pt x="70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-3080500" y="-1251750"/>
              <a:ext cx="73500" cy="67225"/>
            </a:xfrm>
            <a:custGeom>
              <a:avLst/>
              <a:gdLst/>
              <a:ahLst/>
              <a:cxnLst/>
              <a:rect l="l" t="t" r="r" b="b"/>
              <a:pathLst>
                <a:path w="2940" h="2689" extrusionOk="0">
                  <a:moveTo>
                    <a:pt x="426" y="0"/>
                  </a:moveTo>
                  <a:cubicBezTo>
                    <a:pt x="217" y="0"/>
                    <a:pt x="1" y="249"/>
                    <a:pt x="148" y="455"/>
                  </a:cubicBezTo>
                  <a:cubicBezTo>
                    <a:pt x="529" y="987"/>
                    <a:pt x="958" y="1477"/>
                    <a:pt x="1406" y="1951"/>
                  </a:cubicBezTo>
                  <a:cubicBezTo>
                    <a:pt x="1578" y="2134"/>
                    <a:pt x="2008" y="2688"/>
                    <a:pt x="2361" y="2688"/>
                  </a:cubicBezTo>
                  <a:cubicBezTo>
                    <a:pt x="2431" y="2688"/>
                    <a:pt x="2498" y="2666"/>
                    <a:pt x="2559" y="2616"/>
                  </a:cubicBezTo>
                  <a:cubicBezTo>
                    <a:pt x="2940" y="2301"/>
                    <a:pt x="2251" y="1722"/>
                    <a:pt x="2050" y="1530"/>
                  </a:cubicBezTo>
                  <a:cubicBezTo>
                    <a:pt x="1562" y="1058"/>
                    <a:pt x="1058" y="614"/>
                    <a:pt x="618" y="92"/>
                  </a:cubicBezTo>
                  <a:cubicBezTo>
                    <a:pt x="564" y="27"/>
                    <a:pt x="495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-2940225" y="-1229025"/>
              <a:ext cx="55300" cy="54275"/>
            </a:xfrm>
            <a:custGeom>
              <a:avLst/>
              <a:gdLst/>
              <a:ahLst/>
              <a:cxnLst/>
              <a:rect l="l" t="t" r="r" b="b"/>
              <a:pathLst>
                <a:path w="2212" h="2171" extrusionOk="0">
                  <a:moveTo>
                    <a:pt x="423" y="0"/>
                  </a:moveTo>
                  <a:cubicBezTo>
                    <a:pt x="190" y="0"/>
                    <a:pt x="0" y="275"/>
                    <a:pt x="204" y="500"/>
                  </a:cubicBezTo>
                  <a:cubicBezTo>
                    <a:pt x="451" y="776"/>
                    <a:pt x="688" y="1059"/>
                    <a:pt x="918" y="1351"/>
                  </a:cubicBezTo>
                  <a:cubicBezTo>
                    <a:pt x="1119" y="1604"/>
                    <a:pt x="1336" y="2001"/>
                    <a:pt x="1639" y="2132"/>
                  </a:cubicBezTo>
                  <a:cubicBezTo>
                    <a:pt x="1699" y="2158"/>
                    <a:pt x="1759" y="2170"/>
                    <a:pt x="1816" y="2170"/>
                  </a:cubicBezTo>
                  <a:cubicBezTo>
                    <a:pt x="2038" y="2170"/>
                    <a:pt x="2211" y="1986"/>
                    <a:pt x="2166" y="1725"/>
                  </a:cubicBezTo>
                  <a:cubicBezTo>
                    <a:pt x="2109" y="1385"/>
                    <a:pt x="1746" y="1078"/>
                    <a:pt x="1506" y="845"/>
                  </a:cubicBezTo>
                  <a:cubicBezTo>
                    <a:pt x="1228" y="574"/>
                    <a:pt x="928" y="322"/>
                    <a:pt x="627" y="77"/>
                  </a:cubicBezTo>
                  <a:cubicBezTo>
                    <a:pt x="561" y="23"/>
                    <a:pt x="490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-3043875" y="-1418000"/>
              <a:ext cx="53225" cy="63575"/>
            </a:xfrm>
            <a:custGeom>
              <a:avLst/>
              <a:gdLst/>
              <a:ahLst/>
              <a:cxnLst/>
              <a:rect l="l" t="t" r="r" b="b"/>
              <a:pathLst>
                <a:path w="2129" h="2543" extrusionOk="0">
                  <a:moveTo>
                    <a:pt x="369" y="1"/>
                  </a:moveTo>
                  <a:cubicBezTo>
                    <a:pt x="187" y="1"/>
                    <a:pt x="1" y="175"/>
                    <a:pt x="46" y="396"/>
                  </a:cubicBezTo>
                  <a:cubicBezTo>
                    <a:pt x="155" y="913"/>
                    <a:pt x="402" y="1341"/>
                    <a:pt x="721" y="1760"/>
                  </a:cubicBezTo>
                  <a:cubicBezTo>
                    <a:pt x="949" y="2060"/>
                    <a:pt x="1254" y="2542"/>
                    <a:pt x="1666" y="2542"/>
                  </a:cubicBezTo>
                  <a:cubicBezTo>
                    <a:pt x="1719" y="2542"/>
                    <a:pt x="1774" y="2534"/>
                    <a:pt x="1831" y="2517"/>
                  </a:cubicBezTo>
                  <a:cubicBezTo>
                    <a:pt x="1926" y="2488"/>
                    <a:pt x="2021" y="2410"/>
                    <a:pt x="2040" y="2308"/>
                  </a:cubicBezTo>
                  <a:cubicBezTo>
                    <a:pt x="2129" y="1841"/>
                    <a:pt x="1714" y="1603"/>
                    <a:pt x="1431" y="1298"/>
                  </a:cubicBezTo>
                  <a:cubicBezTo>
                    <a:pt x="1114" y="958"/>
                    <a:pt x="842" y="563"/>
                    <a:pt x="616" y="155"/>
                  </a:cubicBezTo>
                  <a:cubicBezTo>
                    <a:pt x="555" y="46"/>
                    <a:pt x="46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-2850725" y="-1341175"/>
              <a:ext cx="58925" cy="58150"/>
            </a:xfrm>
            <a:custGeom>
              <a:avLst/>
              <a:gdLst/>
              <a:ahLst/>
              <a:cxnLst/>
              <a:rect l="l" t="t" r="r" b="b"/>
              <a:pathLst>
                <a:path w="2357" h="2326" extrusionOk="0">
                  <a:moveTo>
                    <a:pt x="474" y="1"/>
                  </a:moveTo>
                  <a:cubicBezTo>
                    <a:pt x="369" y="1"/>
                    <a:pt x="261" y="24"/>
                    <a:pt x="151" y="78"/>
                  </a:cubicBezTo>
                  <a:cubicBezTo>
                    <a:pt x="48" y="128"/>
                    <a:pt x="0" y="270"/>
                    <a:pt x="29" y="375"/>
                  </a:cubicBezTo>
                  <a:cubicBezTo>
                    <a:pt x="39" y="408"/>
                    <a:pt x="36" y="479"/>
                    <a:pt x="61" y="552"/>
                  </a:cubicBezTo>
                  <a:cubicBezTo>
                    <a:pt x="101" y="682"/>
                    <a:pt x="193" y="763"/>
                    <a:pt x="272" y="865"/>
                  </a:cubicBezTo>
                  <a:cubicBezTo>
                    <a:pt x="395" y="1022"/>
                    <a:pt x="513" y="1179"/>
                    <a:pt x="638" y="1333"/>
                  </a:cubicBezTo>
                  <a:cubicBezTo>
                    <a:pt x="909" y="1668"/>
                    <a:pt x="1177" y="2207"/>
                    <a:pt x="1623" y="2309"/>
                  </a:cubicBezTo>
                  <a:cubicBezTo>
                    <a:pt x="1671" y="2320"/>
                    <a:pt x="1718" y="2325"/>
                    <a:pt x="1763" y="2325"/>
                  </a:cubicBezTo>
                  <a:cubicBezTo>
                    <a:pt x="2114" y="2325"/>
                    <a:pt x="2356" y="2006"/>
                    <a:pt x="2288" y="1643"/>
                  </a:cubicBezTo>
                  <a:cubicBezTo>
                    <a:pt x="2237" y="1365"/>
                    <a:pt x="2006" y="1178"/>
                    <a:pt x="1822" y="980"/>
                  </a:cubicBezTo>
                  <a:cubicBezTo>
                    <a:pt x="1657" y="806"/>
                    <a:pt x="1496" y="627"/>
                    <a:pt x="1326" y="458"/>
                  </a:cubicBezTo>
                  <a:cubicBezTo>
                    <a:pt x="1084" y="218"/>
                    <a:pt x="792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-2689450" y="-1243125"/>
              <a:ext cx="61800" cy="54475"/>
            </a:xfrm>
            <a:custGeom>
              <a:avLst/>
              <a:gdLst/>
              <a:ahLst/>
              <a:cxnLst/>
              <a:rect l="l" t="t" r="r" b="b"/>
              <a:pathLst>
                <a:path w="2472" h="2179" extrusionOk="0">
                  <a:moveTo>
                    <a:pt x="481" y="0"/>
                  </a:moveTo>
                  <a:cubicBezTo>
                    <a:pt x="216" y="0"/>
                    <a:pt x="0" y="327"/>
                    <a:pt x="228" y="587"/>
                  </a:cubicBezTo>
                  <a:cubicBezTo>
                    <a:pt x="655" y="1077"/>
                    <a:pt x="1061" y="1648"/>
                    <a:pt x="1566" y="2060"/>
                  </a:cubicBezTo>
                  <a:cubicBezTo>
                    <a:pt x="1667" y="2143"/>
                    <a:pt x="1774" y="2179"/>
                    <a:pt x="1874" y="2179"/>
                  </a:cubicBezTo>
                  <a:cubicBezTo>
                    <a:pt x="2211" y="2179"/>
                    <a:pt x="2471" y="1776"/>
                    <a:pt x="2191" y="1433"/>
                  </a:cubicBezTo>
                  <a:cubicBezTo>
                    <a:pt x="1779" y="929"/>
                    <a:pt x="1210" y="524"/>
                    <a:pt x="718" y="96"/>
                  </a:cubicBezTo>
                  <a:cubicBezTo>
                    <a:pt x="642" y="29"/>
                    <a:pt x="559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-2949275" y="-1554550"/>
              <a:ext cx="57400" cy="60475"/>
            </a:xfrm>
            <a:custGeom>
              <a:avLst/>
              <a:gdLst/>
              <a:ahLst/>
              <a:cxnLst/>
              <a:rect l="l" t="t" r="r" b="b"/>
              <a:pathLst>
                <a:path w="2296" h="2419" extrusionOk="0">
                  <a:moveTo>
                    <a:pt x="408" y="0"/>
                  </a:moveTo>
                  <a:cubicBezTo>
                    <a:pt x="203" y="0"/>
                    <a:pt x="0" y="223"/>
                    <a:pt x="146" y="428"/>
                  </a:cubicBezTo>
                  <a:cubicBezTo>
                    <a:pt x="420" y="811"/>
                    <a:pt x="661" y="1216"/>
                    <a:pt x="932" y="1602"/>
                  </a:cubicBezTo>
                  <a:cubicBezTo>
                    <a:pt x="1172" y="1944"/>
                    <a:pt x="1476" y="2401"/>
                    <a:pt x="1927" y="2418"/>
                  </a:cubicBezTo>
                  <a:cubicBezTo>
                    <a:pt x="1932" y="2418"/>
                    <a:pt x="1937" y="2418"/>
                    <a:pt x="1942" y="2418"/>
                  </a:cubicBezTo>
                  <a:cubicBezTo>
                    <a:pt x="2177" y="2418"/>
                    <a:pt x="2296" y="2184"/>
                    <a:pt x="2262" y="1978"/>
                  </a:cubicBezTo>
                  <a:cubicBezTo>
                    <a:pt x="2200" y="1602"/>
                    <a:pt x="1737" y="1287"/>
                    <a:pt x="1484" y="1021"/>
                  </a:cubicBezTo>
                  <a:cubicBezTo>
                    <a:pt x="1185" y="710"/>
                    <a:pt x="903" y="383"/>
                    <a:pt x="597" y="79"/>
                  </a:cubicBezTo>
                  <a:cubicBezTo>
                    <a:pt x="542" y="24"/>
                    <a:pt x="475" y="0"/>
                    <a:pt x="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-2809925" y="-1499525"/>
              <a:ext cx="47250" cy="44100"/>
            </a:xfrm>
            <a:custGeom>
              <a:avLst/>
              <a:gdLst/>
              <a:ahLst/>
              <a:cxnLst/>
              <a:rect l="l" t="t" r="r" b="b"/>
              <a:pathLst>
                <a:path w="1890" h="1764" extrusionOk="0">
                  <a:moveTo>
                    <a:pt x="324" y="1"/>
                  </a:moveTo>
                  <a:cubicBezTo>
                    <a:pt x="320" y="1"/>
                    <a:pt x="316" y="1"/>
                    <a:pt x="312" y="1"/>
                  </a:cubicBezTo>
                  <a:cubicBezTo>
                    <a:pt x="120" y="4"/>
                    <a:pt x="1" y="211"/>
                    <a:pt x="94" y="380"/>
                  </a:cubicBezTo>
                  <a:cubicBezTo>
                    <a:pt x="214" y="589"/>
                    <a:pt x="378" y="737"/>
                    <a:pt x="521" y="929"/>
                  </a:cubicBezTo>
                  <a:cubicBezTo>
                    <a:pt x="661" y="1119"/>
                    <a:pt x="756" y="1316"/>
                    <a:pt x="861" y="1524"/>
                  </a:cubicBezTo>
                  <a:cubicBezTo>
                    <a:pt x="947" y="1692"/>
                    <a:pt x="1099" y="1763"/>
                    <a:pt x="1256" y="1763"/>
                  </a:cubicBezTo>
                  <a:cubicBezTo>
                    <a:pt x="1564" y="1763"/>
                    <a:pt x="1890" y="1490"/>
                    <a:pt x="1765" y="1142"/>
                  </a:cubicBezTo>
                  <a:cubicBezTo>
                    <a:pt x="1560" y="566"/>
                    <a:pt x="958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-3156500" y="-1686225"/>
              <a:ext cx="57825" cy="66525"/>
            </a:xfrm>
            <a:custGeom>
              <a:avLst/>
              <a:gdLst/>
              <a:ahLst/>
              <a:cxnLst/>
              <a:rect l="l" t="t" r="r" b="b"/>
              <a:pathLst>
                <a:path w="2313" h="2661" extrusionOk="0">
                  <a:moveTo>
                    <a:pt x="357" y="1"/>
                  </a:moveTo>
                  <a:cubicBezTo>
                    <a:pt x="221" y="1"/>
                    <a:pt x="92" y="68"/>
                    <a:pt x="70" y="227"/>
                  </a:cubicBezTo>
                  <a:cubicBezTo>
                    <a:pt x="1" y="722"/>
                    <a:pt x="215" y="1157"/>
                    <a:pt x="483" y="1562"/>
                  </a:cubicBezTo>
                  <a:cubicBezTo>
                    <a:pt x="751" y="1965"/>
                    <a:pt x="1077" y="2488"/>
                    <a:pt x="1557" y="2641"/>
                  </a:cubicBezTo>
                  <a:cubicBezTo>
                    <a:pt x="1600" y="2654"/>
                    <a:pt x="1643" y="2661"/>
                    <a:pt x="1687" y="2661"/>
                  </a:cubicBezTo>
                  <a:cubicBezTo>
                    <a:pt x="2003" y="2661"/>
                    <a:pt x="2313" y="2330"/>
                    <a:pt x="2191" y="2007"/>
                  </a:cubicBezTo>
                  <a:cubicBezTo>
                    <a:pt x="2035" y="1595"/>
                    <a:pt x="1661" y="1357"/>
                    <a:pt x="1378" y="1030"/>
                  </a:cubicBezTo>
                  <a:cubicBezTo>
                    <a:pt x="1115" y="726"/>
                    <a:pt x="927" y="337"/>
                    <a:pt x="610" y="85"/>
                  </a:cubicBezTo>
                  <a:cubicBezTo>
                    <a:pt x="544" y="32"/>
                    <a:pt x="449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-3179025" y="-1409800"/>
              <a:ext cx="83050" cy="79400"/>
            </a:xfrm>
            <a:custGeom>
              <a:avLst/>
              <a:gdLst/>
              <a:ahLst/>
              <a:cxnLst/>
              <a:rect l="l" t="t" r="r" b="b"/>
              <a:pathLst>
                <a:path w="3322" h="3176" extrusionOk="0">
                  <a:moveTo>
                    <a:pt x="396" y="1"/>
                  </a:moveTo>
                  <a:cubicBezTo>
                    <a:pt x="211" y="1"/>
                    <a:pt x="40" y="177"/>
                    <a:pt x="30" y="367"/>
                  </a:cubicBezTo>
                  <a:cubicBezTo>
                    <a:pt x="1" y="955"/>
                    <a:pt x="557" y="1548"/>
                    <a:pt x="966" y="1915"/>
                  </a:cubicBezTo>
                  <a:cubicBezTo>
                    <a:pt x="1410" y="2314"/>
                    <a:pt x="1935" y="2873"/>
                    <a:pt x="2478" y="3121"/>
                  </a:cubicBezTo>
                  <a:cubicBezTo>
                    <a:pt x="2560" y="3158"/>
                    <a:pt x="2640" y="3175"/>
                    <a:pt x="2717" y="3175"/>
                  </a:cubicBezTo>
                  <a:cubicBezTo>
                    <a:pt x="3064" y="3175"/>
                    <a:pt x="3322" y="2826"/>
                    <a:pt x="3147" y="2451"/>
                  </a:cubicBezTo>
                  <a:cubicBezTo>
                    <a:pt x="2899" y="1925"/>
                    <a:pt x="2269" y="1604"/>
                    <a:pt x="1830" y="1251"/>
                  </a:cubicBezTo>
                  <a:cubicBezTo>
                    <a:pt x="1596" y="1063"/>
                    <a:pt x="1358" y="867"/>
                    <a:pt x="1147" y="656"/>
                  </a:cubicBezTo>
                  <a:cubicBezTo>
                    <a:pt x="946" y="454"/>
                    <a:pt x="806" y="223"/>
                    <a:pt x="570" y="58"/>
                  </a:cubicBezTo>
                  <a:cubicBezTo>
                    <a:pt x="514" y="18"/>
                    <a:pt x="4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" name="Google Shape;169;p11"/>
            <p:cNvGrpSpPr/>
            <p:nvPr/>
          </p:nvGrpSpPr>
          <p:grpSpPr>
            <a:xfrm>
              <a:off x="-2022225" y="-1389375"/>
              <a:ext cx="292225" cy="306950"/>
              <a:chOff x="6926075" y="1042100"/>
              <a:chExt cx="292225" cy="306950"/>
            </a:xfrm>
          </p:grpSpPr>
          <p:sp>
            <p:nvSpPr>
              <p:cNvPr id="170" name="Google Shape;170;p11"/>
              <p:cNvSpPr/>
              <p:nvPr/>
            </p:nvSpPr>
            <p:spPr>
              <a:xfrm>
                <a:off x="7104925" y="1042100"/>
                <a:ext cx="53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202" extrusionOk="0">
                    <a:moveTo>
                      <a:pt x="1076" y="1"/>
                    </a:moveTo>
                    <a:cubicBezTo>
                      <a:pt x="1028" y="1"/>
                      <a:pt x="980" y="7"/>
                      <a:pt x="933" y="20"/>
                    </a:cubicBezTo>
                    <a:cubicBezTo>
                      <a:pt x="838" y="20"/>
                      <a:pt x="744" y="46"/>
                      <a:pt x="662" y="95"/>
                    </a:cubicBezTo>
                    <a:cubicBezTo>
                      <a:pt x="571" y="121"/>
                      <a:pt x="490" y="170"/>
                      <a:pt x="424" y="236"/>
                    </a:cubicBezTo>
                    <a:cubicBezTo>
                      <a:pt x="345" y="285"/>
                      <a:pt x="279" y="353"/>
                      <a:pt x="231" y="435"/>
                    </a:cubicBezTo>
                    <a:cubicBezTo>
                      <a:pt x="137" y="540"/>
                      <a:pt x="71" y="670"/>
                      <a:pt x="39" y="808"/>
                    </a:cubicBezTo>
                    <a:lnTo>
                      <a:pt x="0" y="1101"/>
                    </a:lnTo>
                    <a:lnTo>
                      <a:pt x="39" y="1394"/>
                    </a:lnTo>
                    <a:lnTo>
                      <a:pt x="147" y="1656"/>
                    </a:lnTo>
                    <a:lnTo>
                      <a:pt x="315" y="1879"/>
                    </a:lnTo>
                    <a:cubicBezTo>
                      <a:pt x="387" y="1937"/>
                      <a:pt x="460" y="1993"/>
                      <a:pt x="532" y="2051"/>
                    </a:cubicBezTo>
                    <a:cubicBezTo>
                      <a:pt x="652" y="2130"/>
                      <a:pt x="790" y="2175"/>
                      <a:pt x="933" y="2182"/>
                    </a:cubicBezTo>
                    <a:cubicBezTo>
                      <a:pt x="980" y="2195"/>
                      <a:pt x="1028" y="2201"/>
                      <a:pt x="1075" y="2201"/>
                    </a:cubicBezTo>
                    <a:cubicBezTo>
                      <a:pt x="1123" y="2201"/>
                      <a:pt x="1171" y="2195"/>
                      <a:pt x="1218" y="2182"/>
                    </a:cubicBezTo>
                    <a:cubicBezTo>
                      <a:pt x="1361" y="2175"/>
                      <a:pt x="1499" y="2130"/>
                      <a:pt x="1619" y="2051"/>
                    </a:cubicBezTo>
                    <a:lnTo>
                      <a:pt x="1623" y="2049"/>
                    </a:lnTo>
                    <a:cubicBezTo>
                      <a:pt x="1746" y="1982"/>
                      <a:pt x="1849" y="1885"/>
                      <a:pt x="1923" y="1767"/>
                    </a:cubicBezTo>
                    <a:cubicBezTo>
                      <a:pt x="2018" y="1662"/>
                      <a:pt x="2084" y="1533"/>
                      <a:pt x="2114" y="1395"/>
                    </a:cubicBezTo>
                    <a:lnTo>
                      <a:pt x="2153" y="1104"/>
                    </a:lnTo>
                    <a:cubicBezTo>
                      <a:pt x="2153" y="909"/>
                      <a:pt x="2103" y="719"/>
                      <a:pt x="2008" y="551"/>
                    </a:cubicBezTo>
                    <a:lnTo>
                      <a:pt x="2005" y="545"/>
                    </a:lnTo>
                    <a:cubicBezTo>
                      <a:pt x="1949" y="471"/>
                      <a:pt x="1893" y="396"/>
                      <a:pt x="1836" y="323"/>
                    </a:cubicBezTo>
                    <a:lnTo>
                      <a:pt x="1619" y="151"/>
                    </a:lnTo>
                    <a:cubicBezTo>
                      <a:pt x="1499" y="72"/>
                      <a:pt x="1362" y="26"/>
                      <a:pt x="1220" y="20"/>
                    </a:cubicBezTo>
                    <a:cubicBezTo>
                      <a:pt x="1173" y="7"/>
                      <a:pt x="1124" y="1"/>
                      <a:pt x="10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>
                <a:off x="6997950" y="1104275"/>
                <a:ext cx="5977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420" extrusionOk="0">
                    <a:moveTo>
                      <a:pt x="1150" y="1"/>
                    </a:moveTo>
                    <a:cubicBezTo>
                      <a:pt x="1006" y="1"/>
                      <a:pt x="864" y="37"/>
                      <a:pt x="737" y="106"/>
                    </a:cubicBezTo>
                    <a:cubicBezTo>
                      <a:pt x="592" y="153"/>
                      <a:pt x="461" y="240"/>
                      <a:pt x="358" y="353"/>
                    </a:cubicBezTo>
                    <a:cubicBezTo>
                      <a:pt x="214" y="502"/>
                      <a:pt x="110" y="685"/>
                      <a:pt x="57" y="884"/>
                    </a:cubicBezTo>
                    <a:cubicBezTo>
                      <a:pt x="1" y="1094"/>
                      <a:pt x="1" y="1315"/>
                      <a:pt x="57" y="1524"/>
                    </a:cubicBezTo>
                    <a:cubicBezTo>
                      <a:pt x="110" y="1724"/>
                      <a:pt x="214" y="1905"/>
                      <a:pt x="358" y="2054"/>
                    </a:cubicBezTo>
                    <a:cubicBezTo>
                      <a:pt x="370" y="2064"/>
                      <a:pt x="587" y="2238"/>
                      <a:pt x="600" y="2246"/>
                    </a:cubicBezTo>
                    <a:lnTo>
                      <a:pt x="608" y="2248"/>
                    </a:lnTo>
                    <a:cubicBezTo>
                      <a:pt x="701" y="2295"/>
                      <a:pt x="796" y="2336"/>
                      <a:pt x="894" y="2372"/>
                    </a:cubicBezTo>
                    <a:cubicBezTo>
                      <a:pt x="899" y="2374"/>
                      <a:pt x="904" y="2375"/>
                      <a:pt x="909" y="2377"/>
                    </a:cubicBezTo>
                    <a:cubicBezTo>
                      <a:pt x="1012" y="2397"/>
                      <a:pt x="1118" y="2411"/>
                      <a:pt x="1224" y="2420"/>
                    </a:cubicBezTo>
                    <a:lnTo>
                      <a:pt x="1250" y="2420"/>
                    </a:lnTo>
                    <a:cubicBezTo>
                      <a:pt x="1360" y="2413"/>
                      <a:pt x="1466" y="2398"/>
                      <a:pt x="1573" y="2375"/>
                    </a:cubicBezTo>
                    <a:cubicBezTo>
                      <a:pt x="1757" y="2322"/>
                      <a:pt x="1926" y="2222"/>
                      <a:pt x="2060" y="2084"/>
                    </a:cubicBezTo>
                    <a:cubicBezTo>
                      <a:pt x="2165" y="1985"/>
                      <a:pt x="2245" y="1859"/>
                      <a:pt x="2288" y="1721"/>
                    </a:cubicBezTo>
                    <a:cubicBezTo>
                      <a:pt x="2357" y="1587"/>
                      <a:pt x="2390" y="1437"/>
                      <a:pt x="2383" y="1286"/>
                    </a:cubicBezTo>
                    <a:cubicBezTo>
                      <a:pt x="2381" y="1178"/>
                      <a:pt x="2366" y="1070"/>
                      <a:pt x="2335" y="964"/>
                    </a:cubicBezTo>
                    <a:cubicBezTo>
                      <a:pt x="2268" y="634"/>
                      <a:pt x="2072" y="338"/>
                      <a:pt x="1783" y="166"/>
                    </a:cubicBezTo>
                    <a:cubicBezTo>
                      <a:pt x="1605" y="58"/>
                      <a:pt x="1399" y="2"/>
                      <a:pt x="1190" y="2"/>
                    </a:cubicBezTo>
                    <a:cubicBezTo>
                      <a:pt x="1177" y="1"/>
                      <a:pt x="1163" y="1"/>
                      <a:pt x="1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>
                <a:off x="6926075" y="1221700"/>
                <a:ext cx="4372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779" extrusionOk="0">
                    <a:moveTo>
                      <a:pt x="845" y="1"/>
                    </a:moveTo>
                    <a:cubicBezTo>
                      <a:pt x="739" y="1"/>
                      <a:pt x="635" y="28"/>
                      <a:pt x="541" y="78"/>
                    </a:cubicBezTo>
                    <a:cubicBezTo>
                      <a:pt x="433" y="114"/>
                      <a:pt x="337" y="177"/>
                      <a:pt x="262" y="262"/>
                    </a:cubicBezTo>
                    <a:cubicBezTo>
                      <a:pt x="178" y="340"/>
                      <a:pt x="116" y="438"/>
                      <a:pt x="82" y="547"/>
                    </a:cubicBezTo>
                    <a:cubicBezTo>
                      <a:pt x="27" y="653"/>
                      <a:pt x="1" y="771"/>
                      <a:pt x="7" y="890"/>
                    </a:cubicBezTo>
                    <a:cubicBezTo>
                      <a:pt x="17" y="968"/>
                      <a:pt x="27" y="1047"/>
                      <a:pt x="38" y="1125"/>
                    </a:cubicBezTo>
                    <a:cubicBezTo>
                      <a:pt x="77" y="1274"/>
                      <a:pt x="154" y="1408"/>
                      <a:pt x="262" y="1517"/>
                    </a:cubicBezTo>
                    <a:lnTo>
                      <a:pt x="437" y="1657"/>
                    </a:lnTo>
                    <a:cubicBezTo>
                      <a:pt x="569" y="1736"/>
                      <a:pt x="720" y="1778"/>
                      <a:pt x="876" y="1778"/>
                    </a:cubicBezTo>
                    <a:cubicBezTo>
                      <a:pt x="886" y="1779"/>
                      <a:pt x="896" y="1779"/>
                      <a:pt x="906" y="1779"/>
                    </a:cubicBezTo>
                    <a:cubicBezTo>
                      <a:pt x="1011" y="1779"/>
                      <a:pt x="1117" y="1752"/>
                      <a:pt x="1210" y="1702"/>
                    </a:cubicBezTo>
                    <a:cubicBezTo>
                      <a:pt x="1317" y="1666"/>
                      <a:pt x="1413" y="1602"/>
                      <a:pt x="1489" y="1517"/>
                    </a:cubicBezTo>
                    <a:cubicBezTo>
                      <a:pt x="1573" y="1439"/>
                      <a:pt x="1635" y="1341"/>
                      <a:pt x="1670" y="1232"/>
                    </a:cubicBezTo>
                    <a:cubicBezTo>
                      <a:pt x="1723" y="1127"/>
                      <a:pt x="1749" y="1009"/>
                      <a:pt x="1745" y="890"/>
                    </a:cubicBezTo>
                    <a:lnTo>
                      <a:pt x="1713" y="654"/>
                    </a:lnTo>
                    <a:cubicBezTo>
                      <a:pt x="1674" y="506"/>
                      <a:pt x="1596" y="370"/>
                      <a:pt x="1489" y="262"/>
                    </a:cubicBezTo>
                    <a:lnTo>
                      <a:pt x="1314" y="122"/>
                    </a:lnTo>
                    <a:cubicBezTo>
                      <a:pt x="1181" y="43"/>
                      <a:pt x="1030" y="1"/>
                      <a:pt x="876" y="1"/>
                    </a:cubicBezTo>
                    <a:cubicBezTo>
                      <a:pt x="865" y="1"/>
                      <a:pt x="855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7072900" y="1246750"/>
                <a:ext cx="45700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859" extrusionOk="0">
                    <a:moveTo>
                      <a:pt x="883" y="0"/>
                    </a:moveTo>
                    <a:cubicBezTo>
                      <a:pt x="771" y="0"/>
                      <a:pt x="661" y="29"/>
                      <a:pt x="564" y="82"/>
                    </a:cubicBezTo>
                    <a:cubicBezTo>
                      <a:pt x="451" y="119"/>
                      <a:pt x="350" y="185"/>
                      <a:pt x="271" y="273"/>
                    </a:cubicBezTo>
                    <a:cubicBezTo>
                      <a:pt x="185" y="355"/>
                      <a:pt x="120" y="458"/>
                      <a:pt x="84" y="571"/>
                    </a:cubicBezTo>
                    <a:cubicBezTo>
                      <a:pt x="26" y="682"/>
                      <a:pt x="0" y="806"/>
                      <a:pt x="6" y="930"/>
                    </a:cubicBezTo>
                    <a:lnTo>
                      <a:pt x="38" y="1177"/>
                    </a:lnTo>
                    <a:cubicBezTo>
                      <a:pt x="80" y="1331"/>
                      <a:pt x="160" y="1472"/>
                      <a:pt x="273" y="1586"/>
                    </a:cubicBezTo>
                    <a:lnTo>
                      <a:pt x="456" y="1732"/>
                    </a:lnTo>
                    <a:cubicBezTo>
                      <a:pt x="594" y="1815"/>
                      <a:pt x="753" y="1858"/>
                      <a:pt x="914" y="1858"/>
                    </a:cubicBezTo>
                    <a:cubicBezTo>
                      <a:pt x="922" y="1859"/>
                      <a:pt x="930" y="1859"/>
                      <a:pt x="939" y="1859"/>
                    </a:cubicBezTo>
                    <a:cubicBezTo>
                      <a:pt x="1051" y="1859"/>
                      <a:pt x="1163" y="1831"/>
                      <a:pt x="1264" y="1778"/>
                    </a:cubicBezTo>
                    <a:cubicBezTo>
                      <a:pt x="1377" y="1740"/>
                      <a:pt x="1477" y="1674"/>
                      <a:pt x="1557" y="1586"/>
                    </a:cubicBezTo>
                    <a:cubicBezTo>
                      <a:pt x="1643" y="1504"/>
                      <a:pt x="1708" y="1402"/>
                      <a:pt x="1744" y="1288"/>
                    </a:cubicBezTo>
                    <a:cubicBezTo>
                      <a:pt x="1800" y="1177"/>
                      <a:pt x="1828" y="1053"/>
                      <a:pt x="1822" y="929"/>
                    </a:cubicBezTo>
                    <a:lnTo>
                      <a:pt x="1790" y="682"/>
                    </a:lnTo>
                    <a:cubicBezTo>
                      <a:pt x="1748" y="528"/>
                      <a:pt x="1668" y="387"/>
                      <a:pt x="1555" y="273"/>
                    </a:cubicBezTo>
                    <a:lnTo>
                      <a:pt x="1372" y="128"/>
                    </a:lnTo>
                    <a:cubicBezTo>
                      <a:pt x="1232" y="44"/>
                      <a:pt x="1074" y="1"/>
                      <a:pt x="914" y="1"/>
                    </a:cubicBezTo>
                    <a:cubicBezTo>
                      <a:pt x="904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7157300" y="1163800"/>
                <a:ext cx="61000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477" extrusionOk="0">
                    <a:moveTo>
                      <a:pt x="1254" y="1"/>
                    </a:moveTo>
                    <a:cubicBezTo>
                      <a:pt x="1241" y="1"/>
                      <a:pt x="1228" y="1"/>
                      <a:pt x="1216" y="1"/>
                    </a:cubicBezTo>
                    <a:lnTo>
                      <a:pt x="893" y="46"/>
                    </a:lnTo>
                    <a:lnTo>
                      <a:pt x="603" y="173"/>
                    </a:lnTo>
                    <a:cubicBezTo>
                      <a:pt x="521" y="238"/>
                      <a:pt x="439" y="301"/>
                      <a:pt x="357" y="366"/>
                    </a:cubicBezTo>
                    <a:lnTo>
                      <a:pt x="168" y="618"/>
                    </a:lnTo>
                    <a:cubicBezTo>
                      <a:pt x="126" y="718"/>
                      <a:pt x="86" y="817"/>
                      <a:pt x="45" y="915"/>
                    </a:cubicBezTo>
                    <a:cubicBezTo>
                      <a:pt x="31" y="1026"/>
                      <a:pt x="15" y="1136"/>
                      <a:pt x="1" y="1245"/>
                    </a:cubicBezTo>
                    <a:cubicBezTo>
                      <a:pt x="17" y="1356"/>
                      <a:pt x="31" y="1466"/>
                      <a:pt x="45" y="1577"/>
                    </a:cubicBezTo>
                    <a:cubicBezTo>
                      <a:pt x="80" y="1732"/>
                      <a:pt x="155" y="1878"/>
                      <a:pt x="262" y="1999"/>
                    </a:cubicBezTo>
                    <a:cubicBezTo>
                      <a:pt x="315" y="2090"/>
                      <a:pt x="390" y="2166"/>
                      <a:pt x="481" y="2221"/>
                    </a:cubicBezTo>
                    <a:cubicBezTo>
                      <a:pt x="554" y="2297"/>
                      <a:pt x="646" y="2352"/>
                      <a:pt x="749" y="2381"/>
                    </a:cubicBezTo>
                    <a:cubicBezTo>
                      <a:pt x="898" y="2445"/>
                      <a:pt x="1057" y="2477"/>
                      <a:pt x="1216" y="2477"/>
                    </a:cubicBezTo>
                    <a:cubicBezTo>
                      <a:pt x="1376" y="2477"/>
                      <a:pt x="1535" y="2445"/>
                      <a:pt x="1684" y="2381"/>
                    </a:cubicBezTo>
                    <a:cubicBezTo>
                      <a:pt x="1785" y="2352"/>
                      <a:pt x="1878" y="2297"/>
                      <a:pt x="1952" y="2221"/>
                    </a:cubicBezTo>
                    <a:cubicBezTo>
                      <a:pt x="2043" y="2166"/>
                      <a:pt x="2118" y="2090"/>
                      <a:pt x="2170" y="1999"/>
                    </a:cubicBezTo>
                    <a:cubicBezTo>
                      <a:pt x="2276" y="1878"/>
                      <a:pt x="2351" y="1732"/>
                      <a:pt x="2387" y="1577"/>
                    </a:cubicBezTo>
                    <a:cubicBezTo>
                      <a:pt x="2406" y="1520"/>
                      <a:pt x="2413" y="1463"/>
                      <a:pt x="2410" y="1404"/>
                    </a:cubicBezTo>
                    <a:cubicBezTo>
                      <a:pt x="2432" y="1350"/>
                      <a:pt x="2439" y="1291"/>
                      <a:pt x="2432" y="1234"/>
                    </a:cubicBezTo>
                    <a:cubicBezTo>
                      <a:pt x="2417" y="1124"/>
                      <a:pt x="2404" y="1015"/>
                      <a:pt x="2390" y="905"/>
                    </a:cubicBezTo>
                    <a:cubicBezTo>
                      <a:pt x="2354" y="751"/>
                      <a:pt x="2281" y="607"/>
                      <a:pt x="2175" y="489"/>
                    </a:cubicBezTo>
                    <a:cubicBezTo>
                      <a:pt x="2122" y="398"/>
                      <a:pt x="2049" y="321"/>
                      <a:pt x="1959" y="268"/>
                    </a:cubicBezTo>
                    <a:cubicBezTo>
                      <a:pt x="1925" y="226"/>
                      <a:pt x="1883" y="192"/>
                      <a:pt x="1834" y="170"/>
                    </a:cubicBezTo>
                    <a:lnTo>
                      <a:pt x="1546" y="46"/>
                    </a:lnTo>
                    <a:cubicBezTo>
                      <a:pt x="1451" y="16"/>
                      <a:pt x="1353" y="1"/>
                      <a:pt x="12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1"/>
              <p:cNvSpPr/>
              <p:nvPr/>
            </p:nvSpPr>
            <p:spPr>
              <a:xfrm>
                <a:off x="7166525" y="1312950"/>
                <a:ext cx="354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44" extrusionOk="0">
                    <a:moveTo>
                      <a:pt x="686" y="1"/>
                    </a:moveTo>
                    <a:cubicBezTo>
                      <a:pt x="600" y="1"/>
                      <a:pt x="515" y="23"/>
                      <a:pt x="439" y="63"/>
                    </a:cubicBezTo>
                    <a:cubicBezTo>
                      <a:pt x="351" y="92"/>
                      <a:pt x="273" y="144"/>
                      <a:pt x="212" y="212"/>
                    </a:cubicBezTo>
                    <a:cubicBezTo>
                      <a:pt x="145" y="275"/>
                      <a:pt x="94" y="356"/>
                      <a:pt x="67" y="444"/>
                    </a:cubicBezTo>
                    <a:cubicBezTo>
                      <a:pt x="22" y="530"/>
                      <a:pt x="1" y="626"/>
                      <a:pt x="6" y="722"/>
                    </a:cubicBezTo>
                    <a:cubicBezTo>
                      <a:pt x="14" y="785"/>
                      <a:pt x="22" y="850"/>
                      <a:pt x="31" y="914"/>
                    </a:cubicBezTo>
                    <a:cubicBezTo>
                      <a:pt x="63" y="1033"/>
                      <a:pt x="125" y="1143"/>
                      <a:pt x="211" y="1232"/>
                    </a:cubicBezTo>
                    <a:lnTo>
                      <a:pt x="354" y="1345"/>
                    </a:lnTo>
                    <a:cubicBezTo>
                      <a:pt x="462" y="1408"/>
                      <a:pt x="584" y="1443"/>
                      <a:pt x="710" y="1443"/>
                    </a:cubicBezTo>
                    <a:cubicBezTo>
                      <a:pt x="718" y="1443"/>
                      <a:pt x="725" y="1443"/>
                      <a:pt x="733" y="1443"/>
                    </a:cubicBezTo>
                    <a:cubicBezTo>
                      <a:pt x="819" y="1443"/>
                      <a:pt x="904" y="1422"/>
                      <a:pt x="981" y="1381"/>
                    </a:cubicBezTo>
                    <a:cubicBezTo>
                      <a:pt x="1068" y="1352"/>
                      <a:pt x="1146" y="1300"/>
                      <a:pt x="1208" y="1232"/>
                    </a:cubicBezTo>
                    <a:cubicBezTo>
                      <a:pt x="1276" y="1167"/>
                      <a:pt x="1326" y="1088"/>
                      <a:pt x="1354" y="999"/>
                    </a:cubicBezTo>
                    <a:cubicBezTo>
                      <a:pt x="1398" y="914"/>
                      <a:pt x="1419" y="817"/>
                      <a:pt x="1414" y="721"/>
                    </a:cubicBezTo>
                    <a:cubicBezTo>
                      <a:pt x="1406" y="657"/>
                      <a:pt x="1398" y="594"/>
                      <a:pt x="1390" y="530"/>
                    </a:cubicBezTo>
                    <a:cubicBezTo>
                      <a:pt x="1358" y="411"/>
                      <a:pt x="1295" y="301"/>
                      <a:pt x="1208" y="212"/>
                    </a:cubicBezTo>
                    <a:lnTo>
                      <a:pt x="1066" y="100"/>
                    </a:lnTo>
                    <a:cubicBezTo>
                      <a:pt x="959" y="35"/>
                      <a:pt x="835" y="2"/>
                      <a:pt x="710" y="2"/>
                    </a:cubicBezTo>
                    <a:cubicBezTo>
                      <a:pt x="702" y="1"/>
                      <a:pt x="694" y="1"/>
                      <a:pt x="6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" name="Google Shape;176;p11"/>
          <p:cNvGrpSpPr/>
          <p:nvPr/>
        </p:nvGrpSpPr>
        <p:grpSpPr>
          <a:xfrm rot="302955">
            <a:off x="-761996" y="2567716"/>
            <a:ext cx="5203776" cy="3188334"/>
            <a:chOff x="-4852075" y="-739150"/>
            <a:chExt cx="2243975" cy="1374875"/>
          </a:xfrm>
        </p:grpSpPr>
        <p:sp>
          <p:nvSpPr>
            <p:cNvPr id="177" name="Google Shape;177;p11"/>
            <p:cNvSpPr/>
            <p:nvPr/>
          </p:nvSpPr>
          <p:spPr>
            <a:xfrm>
              <a:off x="-3770625" y="-104900"/>
              <a:ext cx="930225" cy="351125"/>
            </a:xfrm>
            <a:custGeom>
              <a:avLst/>
              <a:gdLst/>
              <a:ahLst/>
              <a:cxnLst/>
              <a:rect l="l" t="t" r="r" b="b"/>
              <a:pathLst>
                <a:path w="37209" h="14045" extrusionOk="0">
                  <a:moveTo>
                    <a:pt x="19947" y="0"/>
                  </a:moveTo>
                  <a:cubicBezTo>
                    <a:pt x="19224" y="0"/>
                    <a:pt x="18482" y="82"/>
                    <a:pt x="17729" y="268"/>
                  </a:cubicBezTo>
                  <a:cubicBezTo>
                    <a:pt x="13775" y="1242"/>
                    <a:pt x="11016" y="4774"/>
                    <a:pt x="8840" y="8103"/>
                  </a:cubicBezTo>
                  <a:lnTo>
                    <a:pt x="8660" y="8380"/>
                  </a:lnTo>
                  <a:cubicBezTo>
                    <a:pt x="7699" y="9854"/>
                    <a:pt x="6705" y="11377"/>
                    <a:pt x="5308" y="12428"/>
                  </a:cubicBezTo>
                  <a:cubicBezTo>
                    <a:pt x="4418" y="13096"/>
                    <a:pt x="3204" y="13591"/>
                    <a:pt x="2010" y="13591"/>
                  </a:cubicBezTo>
                  <a:cubicBezTo>
                    <a:pt x="1392" y="13591"/>
                    <a:pt x="780" y="13459"/>
                    <a:pt x="221" y="13150"/>
                  </a:cubicBezTo>
                  <a:lnTo>
                    <a:pt x="1" y="13547"/>
                  </a:lnTo>
                  <a:cubicBezTo>
                    <a:pt x="631" y="13896"/>
                    <a:pt x="1315" y="14045"/>
                    <a:pt x="2002" y="14045"/>
                  </a:cubicBezTo>
                  <a:cubicBezTo>
                    <a:pt x="3307" y="14045"/>
                    <a:pt x="4621" y="13513"/>
                    <a:pt x="5581" y="12791"/>
                  </a:cubicBezTo>
                  <a:cubicBezTo>
                    <a:pt x="7042" y="11693"/>
                    <a:pt x="8059" y="10135"/>
                    <a:pt x="9041" y="8628"/>
                  </a:cubicBezTo>
                  <a:lnTo>
                    <a:pt x="9221" y="8351"/>
                  </a:lnTo>
                  <a:cubicBezTo>
                    <a:pt x="11348" y="5098"/>
                    <a:pt x="14036" y="1646"/>
                    <a:pt x="17837" y="709"/>
                  </a:cubicBezTo>
                  <a:cubicBezTo>
                    <a:pt x="18553" y="533"/>
                    <a:pt x="19258" y="455"/>
                    <a:pt x="19946" y="455"/>
                  </a:cubicBezTo>
                  <a:cubicBezTo>
                    <a:pt x="23959" y="455"/>
                    <a:pt x="27379" y="3104"/>
                    <a:pt x="28804" y="4391"/>
                  </a:cubicBezTo>
                  <a:cubicBezTo>
                    <a:pt x="30585" y="6000"/>
                    <a:pt x="32127" y="7908"/>
                    <a:pt x="33618" y="9754"/>
                  </a:cubicBezTo>
                  <a:cubicBezTo>
                    <a:pt x="34656" y="11037"/>
                    <a:pt x="35728" y="12364"/>
                    <a:pt x="36877" y="13588"/>
                  </a:cubicBezTo>
                  <a:lnTo>
                    <a:pt x="37208" y="13276"/>
                  </a:lnTo>
                  <a:cubicBezTo>
                    <a:pt x="36071" y="12066"/>
                    <a:pt x="35005" y="10746"/>
                    <a:pt x="33973" y="9468"/>
                  </a:cubicBezTo>
                  <a:cubicBezTo>
                    <a:pt x="32471" y="7609"/>
                    <a:pt x="30916" y="5686"/>
                    <a:pt x="29109" y="4052"/>
                  </a:cubicBezTo>
                  <a:cubicBezTo>
                    <a:pt x="27642" y="2727"/>
                    <a:pt x="24113" y="0"/>
                    <a:pt x="19947" y="0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-4852075" y="-739150"/>
              <a:ext cx="622600" cy="911700"/>
            </a:xfrm>
            <a:custGeom>
              <a:avLst/>
              <a:gdLst/>
              <a:ahLst/>
              <a:cxnLst/>
              <a:rect l="l" t="t" r="r" b="b"/>
              <a:pathLst>
                <a:path w="24904" h="36468" extrusionOk="0">
                  <a:moveTo>
                    <a:pt x="5411" y="1"/>
                  </a:moveTo>
                  <a:cubicBezTo>
                    <a:pt x="4232" y="1"/>
                    <a:pt x="3060" y="178"/>
                    <a:pt x="1936" y="565"/>
                  </a:cubicBezTo>
                  <a:cubicBezTo>
                    <a:pt x="1028" y="877"/>
                    <a:pt x="0" y="1782"/>
                    <a:pt x="489" y="2611"/>
                  </a:cubicBezTo>
                  <a:lnTo>
                    <a:pt x="13353" y="36440"/>
                  </a:lnTo>
                  <a:cubicBezTo>
                    <a:pt x="13530" y="36459"/>
                    <a:pt x="13705" y="36468"/>
                    <a:pt x="13878" y="36468"/>
                  </a:cubicBezTo>
                  <a:cubicBezTo>
                    <a:pt x="16969" y="36468"/>
                    <a:pt x="19442" y="33611"/>
                    <a:pt x="21049" y="30872"/>
                  </a:cubicBezTo>
                  <a:cubicBezTo>
                    <a:pt x="23216" y="27174"/>
                    <a:pt x="24904" y="22936"/>
                    <a:pt x="24336" y="18686"/>
                  </a:cubicBezTo>
                  <a:cubicBezTo>
                    <a:pt x="23914" y="15523"/>
                    <a:pt x="22278" y="12654"/>
                    <a:pt x="20459" y="10031"/>
                  </a:cubicBezTo>
                  <a:cubicBezTo>
                    <a:pt x="18334" y="6966"/>
                    <a:pt x="15851" y="4056"/>
                    <a:pt x="12659" y="2127"/>
                  </a:cubicBezTo>
                  <a:cubicBezTo>
                    <a:pt x="10483" y="812"/>
                    <a:pt x="7932" y="1"/>
                    <a:pt x="5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-4592075" y="-148575"/>
              <a:ext cx="1983975" cy="784300"/>
            </a:xfrm>
            <a:custGeom>
              <a:avLst/>
              <a:gdLst/>
              <a:ahLst/>
              <a:cxnLst/>
              <a:rect l="l" t="t" r="r" b="b"/>
              <a:pathLst>
                <a:path w="79359" h="31372" extrusionOk="0">
                  <a:moveTo>
                    <a:pt x="37959" y="0"/>
                  </a:moveTo>
                  <a:cubicBezTo>
                    <a:pt x="35005" y="0"/>
                    <a:pt x="32194" y="1412"/>
                    <a:pt x="29792" y="3153"/>
                  </a:cubicBezTo>
                  <a:cubicBezTo>
                    <a:pt x="27292" y="4966"/>
                    <a:pt x="25080" y="7164"/>
                    <a:pt x="22506" y="8872"/>
                  </a:cubicBezTo>
                  <a:cubicBezTo>
                    <a:pt x="18678" y="11411"/>
                    <a:pt x="14081" y="12712"/>
                    <a:pt x="9490" y="12712"/>
                  </a:cubicBezTo>
                  <a:cubicBezTo>
                    <a:pt x="6232" y="12712"/>
                    <a:pt x="2976" y="12057"/>
                    <a:pt x="1" y="10723"/>
                  </a:cubicBezTo>
                  <a:lnTo>
                    <a:pt x="1" y="10723"/>
                  </a:lnTo>
                  <a:lnTo>
                    <a:pt x="11129" y="31371"/>
                  </a:lnTo>
                  <a:cubicBezTo>
                    <a:pt x="34128" y="30468"/>
                    <a:pt x="56900" y="26415"/>
                    <a:pt x="79358" y="21369"/>
                  </a:cubicBezTo>
                  <a:cubicBezTo>
                    <a:pt x="78910" y="18146"/>
                    <a:pt x="76358" y="15488"/>
                    <a:pt x="73361" y="14224"/>
                  </a:cubicBezTo>
                  <a:cubicBezTo>
                    <a:pt x="71399" y="13397"/>
                    <a:pt x="69274" y="13089"/>
                    <a:pt x="67136" y="13089"/>
                  </a:cubicBezTo>
                  <a:cubicBezTo>
                    <a:pt x="66006" y="13089"/>
                    <a:pt x="64872" y="13175"/>
                    <a:pt x="63756" y="13316"/>
                  </a:cubicBezTo>
                  <a:cubicBezTo>
                    <a:pt x="61980" y="13540"/>
                    <a:pt x="60096" y="13870"/>
                    <a:pt x="58298" y="13870"/>
                  </a:cubicBezTo>
                  <a:cubicBezTo>
                    <a:pt x="56557" y="13870"/>
                    <a:pt x="54897" y="13561"/>
                    <a:pt x="53494" y="12545"/>
                  </a:cubicBezTo>
                  <a:cubicBezTo>
                    <a:pt x="52413" y="11762"/>
                    <a:pt x="51635" y="10641"/>
                    <a:pt x="50871" y="9547"/>
                  </a:cubicBezTo>
                  <a:cubicBezTo>
                    <a:pt x="49310" y="7309"/>
                    <a:pt x="47708" y="5064"/>
                    <a:pt x="45660" y="3263"/>
                  </a:cubicBezTo>
                  <a:cubicBezTo>
                    <a:pt x="43611" y="1461"/>
                    <a:pt x="41048" y="116"/>
                    <a:pt x="38323" y="7"/>
                  </a:cubicBezTo>
                  <a:cubicBezTo>
                    <a:pt x="38202" y="3"/>
                    <a:pt x="38080" y="0"/>
                    <a:pt x="3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-4700450" y="-396775"/>
              <a:ext cx="1737450" cy="924875"/>
            </a:xfrm>
            <a:custGeom>
              <a:avLst/>
              <a:gdLst/>
              <a:ahLst/>
              <a:cxnLst/>
              <a:rect l="l" t="t" r="r" b="b"/>
              <a:pathLst>
                <a:path w="69498" h="36995" extrusionOk="0">
                  <a:moveTo>
                    <a:pt x="4309" y="0"/>
                  </a:moveTo>
                  <a:cubicBezTo>
                    <a:pt x="2804" y="0"/>
                    <a:pt x="1332" y="269"/>
                    <a:pt x="1" y="972"/>
                  </a:cubicBezTo>
                  <a:lnTo>
                    <a:pt x="7474" y="36898"/>
                  </a:lnTo>
                  <a:cubicBezTo>
                    <a:pt x="8875" y="36962"/>
                    <a:pt x="10275" y="36995"/>
                    <a:pt x="11675" y="36995"/>
                  </a:cubicBezTo>
                  <a:cubicBezTo>
                    <a:pt x="18980" y="36995"/>
                    <a:pt x="26265" y="36119"/>
                    <a:pt x="33372" y="34383"/>
                  </a:cubicBezTo>
                  <a:cubicBezTo>
                    <a:pt x="39341" y="32925"/>
                    <a:pt x="45183" y="30860"/>
                    <a:pt x="51272" y="30028"/>
                  </a:cubicBezTo>
                  <a:cubicBezTo>
                    <a:pt x="57320" y="29204"/>
                    <a:pt x="63512" y="29610"/>
                    <a:pt x="69497" y="28412"/>
                  </a:cubicBezTo>
                  <a:cubicBezTo>
                    <a:pt x="67484" y="23480"/>
                    <a:pt x="62081" y="20722"/>
                    <a:pt x="56823" y="19877"/>
                  </a:cubicBezTo>
                  <a:cubicBezTo>
                    <a:pt x="54420" y="19492"/>
                    <a:pt x="51992" y="19416"/>
                    <a:pt x="49556" y="19416"/>
                  </a:cubicBezTo>
                  <a:cubicBezTo>
                    <a:pt x="47985" y="19416"/>
                    <a:pt x="46410" y="19447"/>
                    <a:pt x="44837" y="19447"/>
                  </a:cubicBezTo>
                  <a:cubicBezTo>
                    <a:pt x="43513" y="19447"/>
                    <a:pt x="42189" y="19425"/>
                    <a:pt x="40870" y="19343"/>
                  </a:cubicBezTo>
                  <a:cubicBezTo>
                    <a:pt x="38587" y="19200"/>
                    <a:pt x="36264" y="18863"/>
                    <a:pt x="34237" y="17808"/>
                  </a:cubicBezTo>
                  <a:cubicBezTo>
                    <a:pt x="31538" y="16404"/>
                    <a:pt x="29632" y="13890"/>
                    <a:pt x="27543" y="11679"/>
                  </a:cubicBezTo>
                  <a:cubicBezTo>
                    <a:pt x="22568" y="6413"/>
                    <a:pt x="16105" y="2572"/>
                    <a:pt x="9103" y="715"/>
                  </a:cubicBezTo>
                  <a:cubicBezTo>
                    <a:pt x="7553" y="305"/>
                    <a:pt x="5912" y="0"/>
                    <a:pt x="4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-3789900" y="-247325"/>
              <a:ext cx="90125" cy="79175"/>
            </a:xfrm>
            <a:custGeom>
              <a:avLst/>
              <a:gdLst/>
              <a:ahLst/>
              <a:cxnLst/>
              <a:rect l="l" t="t" r="r" b="b"/>
              <a:pathLst>
                <a:path w="3605" h="3167" extrusionOk="0">
                  <a:moveTo>
                    <a:pt x="1804" y="0"/>
                  </a:moveTo>
                  <a:cubicBezTo>
                    <a:pt x="1293" y="0"/>
                    <a:pt x="792" y="247"/>
                    <a:pt x="486" y="703"/>
                  </a:cubicBezTo>
                  <a:cubicBezTo>
                    <a:pt x="1" y="1431"/>
                    <a:pt x="197" y="2414"/>
                    <a:pt x="923" y="2900"/>
                  </a:cubicBezTo>
                  <a:cubicBezTo>
                    <a:pt x="1193" y="3080"/>
                    <a:pt x="1498" y="3166"/>
                    <a:pt x="1801" y="3166"/>
                  </a:cubicBezTo>
                  <a:cubicBezTo>
                    <a:pt x="2312" y="3166"/>
                    <a:pt x="2814" y="2919"/>
                    <a:pt x="3119" y="2463"/>
                  </a:cubicBezTo>
                  <a:cubicBezTo>
                    <a:pt x="3605" y="1735"/>
                    <a:pt x="3409" y="752"/>
                    <a:pt x="2683" y="267"/>
                  </a:cubicBezTo>
                  <a:cubicBezTo>
                    <a:pt x="2412" y="86"/>
                    <a:pt x="2107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1"/>
            <p:cNvGrpSpPr/>
            <p:nvPr/>
          </p:nvGrpSpPr>
          <p:grpSpPr>
            <a:xfrm>
              <a:off x="-4458050" y="-121300"/>
              <a:ext cx="348250" cy="523150"/>
              <a:chOff x="4522000" y="2088250"/>
              <a:chExt cx="348250" cy="523150"/>
            </a:xfrm>
          </p:grpSpPr>
          <p:sp>
            <p:nvSpPr>
              <p:cNvPr id="183" name="Google Shape;183;p11"/>
              <p:cNvSpPr/>
              <p:nvPr/>
            </p:nvSpPr>
            <p:spPr>
              <a:xfrm>
                <a:off x="4566125" y="2088250"/>
                <a:ext cx="600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29" extrusionOk="0">
                    <a:moveTo>
                      <a:pt x="626" y="0"/>
                    </a:moveTo>
                    <a:cubicBezTo>
                      <a:pt x="509" y="3"/>
                      <a:pt x="395" y="36"/>
                      <a:pt x="296" y="98"/>
                    </a:cubicBezTo>
                    <a:cubicBezTo>
                      <a:pt x="179" y="166"/>
                      <a:pt x="91" y="275"/>
                      <a:pt x="52" y="404"/>
                    </a:cubicBezTo>
                    <a:cubicBezTo>
                      <a:pt x="26" y="493"/>
                      <a:pt x="1" y="503"/>
                      <a:pt x="6" y="634"/>
                    </a:cubicBezTo>
                    <a:cubicBezTo>
                      <a:pt x="9" y="702"/>
                      <a:pt x="19" y="768"/>
                      <a:pt x="37" y="833"/>
                    </a:cubicBezTo>
                    <a:cubicBezTo>
                      <a:pt x="38" y="837"/>
                      <a:pt x="39" y="840"/>
                      <a:pt x="39" y="845"/>
                    </a:cubicBezTo>
                    <a:cubicBezTo>
                      <a:pt x="39" y="911"/>
                      <a:pt x="48" y="976"/>
                      <a:pt x="65" y="1039"/>
                    </a:cubicBezTo>
                    <a:cubicBezTo>
                      <a:pt x="90" y="1128"/>
                      <a:pt x="133" y="1208"/>
                      <a:pt x="173" y="1290"/>
                    </a:cubicBezTo>
                    <a:cubicBezTo>
                      <a:pt x="191" y="1327"/>
                      <a:pt x="209" y="1366"/>
                      <a:pt x="227" y="1404"/>
                    </a:cubicBezTo>
                    <a:cubicBezTo>
                      <a:pt x="245" y="1443"/>
                      <a:pt x="258" y="1486"/>
                      <a:pt x="276" y="1526"/>
                    </a:cubicBezTo>
                    <a:cubicBezTo>
                      <a:pt x="302" y="1598"/>
                      <a:pt x="333" y="1666"/>
                      <a:pt x="371" y="1732"/>
                    </a:cubicBezTo>
                    <a:lnTo>
                      <a:pt x="527" y="1938"/>
                    </a:lnTo>
                    <a:lnTo>
                      <a:pt x="542" y="1959"/>
                    </a:lnTo>
                    <a:cubicBezTo>
                      <a:pt x="558" y="1973"/>
                      <a:pt x="576" y="1986"/>
                      <a:pt x="591" y="1999"/>
                    </a:cubicBezTo>
                    <a:cubicBezTo>
                      <a:pt x="648" y="2045"/>
                      <a:pt x="702" y="2093"/>
                      <a:pt x="759" y="2139"/>
                    </a:cubicBezTo>
                    <a:cubicBezTo>
                      <a:pt x="887" y="2247"/>
                      <a:pt x="1019" y="2343"/>
                      <a:pt x="1182" y="2391"/>
                    </a:cubicBezTo>
                    <a:lnTo>
                      <a:pt x="1202" y="2394"/>
                    </a:lnTo>
                    <a:lnTo>
                      <a:pt x="1453" y="2428"/>
                    </a:lnTo>
                    <a:cubicBezTo>
                      <a:pt x="1553" y="2423"/>
                      <a:pt x="1652" y="2404"/>
                      <a:pt x="1750" y="2389"/>
                    </a:cubicBezTo>
                    <a:cubicBezTo>
                      <a:pt x="1894" y="2349"/>
                      <a:pt x="2024" y="2270"/>
                      <a:pt x="2129" y="2163"/>
                    </a:cubicBezTo>
                    <a:cubicBezTo>
                      <a:pt x="2234" y="2055"/>
                      <a:pt x="2311" y="1921"/>
                      <a:pt x="2351" y="1776"/>
                    </a:cubicBezTo>
                    <a:cubicBezTo>
                      <a:pt x="2364" y="1715"/>
                      <a:pt x="2374" y="1654"/>
                      <a:pt x="2380" y="1592"/>
                    </a:cubicBezTo>
                    <a:cubicBezTo>
                      <a:pt x="2401" y="1433"/>
                      <a:pt x="2400" y="1476"/>
                      <a:pt x="2378" y="1314"/>
                    </a:cubicBezTo>
                    <a:cubicBezTo>
                      <a:pt x="2361" y="1173"/>
                      <a:pt x="2332" y="1055"/>
                      <a:pt x="2251" y="930"/>
                    </a:cubicBezTo>
                    <a:cubicBezTo>
                      <a:pt x="2210" y="866"/>
                      <a:pt x="2166" y="804"/>
                      <a:pt x="2123" y="744"/>
                    </a:cubicBezTo>
                    <a:cubicBezTo>
                      <a:pt x="2070" y="670"/>
                      <a:pt x="2015" y="581"/>
                      <a:pt x="1952" y="516"/>
                    </a:cubicBezTo>
                    <a:cubicBezTo>
                      <a:pt x="1885" y="451"/>
                      <a:pt x="1811" y="392"/>
                      <a:pt x="1731" y="340"/>
                    </a:cubicBezTo>
                    <a:cubicBezTo>
                      <a:pt x="1668" y="301"/>
                      <a:pt x="1602" y="268"/>
                      <a:pt x="1532" y="241"/>
                    </a:cubicBezTo>
                    <a:cubicBezTo>
                      <a:pt x="1450" y="205"/>
                      <a:pt x="1368" y="174"/>
                      <a:pt x="1286" y="141"/>
                    </a:cubicBezTo>
                    <a:lnTo>
                      <a:pt x="1280" y="140"/>
                    </a:lnTo>
                    <a:cubicBezTo>
                      <a:pt x="1231" y="118"/>
                      <a:pt x="1120" y="64"/>
                      <a:pt x="1045" y="38"/>
                    </a:cubicBezTo>
                    <a:cubicBezTo>
                      <a:pt x="975" y="16"/>
                      <a:pt x="903" y="4"/>
                      <a:pt x="830" y="4"/>
                    </a:cubicBezTo>
                    <a:cubicBezTo>
                      <a:pt x="797" y="4"/>
                      <a:pt x="764" y="7"/>
                      <a:pt x="731" y="12"/>
                    </a:cubicBezTo>
                    <a:cubicBezTo>
                      <a:pt x="697" y="4"/>
                      <a:pt x="662" y="0"/>
                      <a:pt x="6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4522000" y="2208050"/>
                <a:ext cx="523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23" extrusionOk="0">
                    <a:moveTo>
                      <a:pt x="2048" y="1795"/>
                    </a:moveTo>
                    <a:lnTo>
                      <a:pt x="2037" y="1824"/>
                    </a:lnTo>
                    <a:lnTo>
                      <a:pt x="2037" y="1824"/>
                    </a:lnTo>
                    <a:cubicBezTo>
                      <a:pt x="2041" y="1814"/>
                      <a:pt x="2046" y="1805"/>
                      <a:pt x="2048" y="1795"/>
                    </a:cubicBezTo>
                    <a:close/>
                    <a:moveTo>
                      <a:pt x="2037" y="1824"/>
                    </a:moveTo>
                    <a:cubicBezTo>
                      <a:pt x="2036" y="1827"/>
                      <a:pt x="2035" y="1830"/>
                      <a:pt x="2034" y="1833"/>
                    </a:cubicBezTo>
                    <a:lnTo>
                      <a:pt x="2037" y="1824"/>
                    </a:lnTo>
                    <a:close/>
                    <a:moveTo>
                      <a:pt x="447" y="0"/>
                    </a:moveTo>
                    <a:cubicBezTo>
                      <a:pt x="426" y="0"/>
                      <a:pt x="406" y="1"/>
                      <a:pt x="385" y="3"/>
                    </a:cubicBezTo>
                    <a:cubicBezTo>
                      <a:pt x="241" y="11"/>
                      <a:pt x="52" y="114"/>
                      <a:pt x="30" y="279"/>
                    </a:cubicBezTo>
                    <a:cubicBezTo>
                      <a:pt x="19" y="369"/>
                      <a:pt x="0" y="454"/>
                      <a:pt x="12" y="543"/>
                    </a:cubicBezTo>
                    <a:cubicBezTo>
                      <a:pt x="19" y="582"/>
                      <a:pt x="28" y="619"/>
                      <a:pt x="41" y="655"/>
                    </a:cubicBezTo>
                    <a:cubicBezTo>
                      <a:pt x="20" y="763"/>
                      <a:pt x="16" y="877"/>
                      <a:pt x="45" y="972"/>
                    </a:cubicBezTo>
                    <a:cubicBezTo>
                      <a:pt x="72" y="1047"/>
                      <a:pt x="103" y="1121"/>
                      <a:pt x="139" y="1193"/>
                    </a:cubicBezTo>
                    <a:lnTo>
                      <a:pt x="213" y="1357"/>
                    </a:lnTo>
                    <a:cubicBezTo>
                      <a:pt x="248" y="1441"/>
                      <a:pt x="293" y="1520"/>
                      <a:pt x="346" y="1594"/>
                    </a:cubicBezTo>
                    <a:cubicBezTo>
                      <a:pt x="402" y="1666"/>
                      <a:pt x="464" y="1732"/>
                      <a:pt x="531" y="1795"/>
                    </a:cubicBezTo>
                    <a:cubicBezTo>
                      <a:pt x="571" y="1833"/>
                      <a:pt x="608" y="1873"/>
                      <a:pt x="650" y="1911"/>
                    </a:cubicBezTo>
                    <a:cubicBezTo>
                      <a:pt x="790" y="2039"/>
                      <a:pt x="938" y="2104"/>
                      <a:pt x="1113" y="2163"/>
                    </a:cubicBezTo>
                    <a:cubicBezTo>
                      <a:pt x="1223" y="2200"/>
                      <a:pt x="1330" y="2222"/>
                      <a:pt x="1438" y="2222"/>
                    </a:cubicBezTo>
                    <a:cubicBezTo>
                      <a:pt x="1507" y="2222"/>
                      <a:pt x="1576" y="2213"/>
                      <a:pt x="1646" y="2193"/>
                    </a:cubicBezTo>
                    <a:cubicBezTo>
                      <a:pt x="1751" y="2193"/>
                      <a:pt x="1862" y="2167"/>
                      <a:pt x="1931" y="2096"/>
                    </a:cubicBezTo>
                    <a:cubicBezTo>
                      <a:pt x="2000" y="2027"/>
                      <a:pt x="2025" y="1932"/>
                      <a:pt x="2034" y="1833"/>
                    </a:cubicBezTo>
                    <a:cubicBezTo>
                      <a:pt x="2034" y="1831"/>
                      <a:pt x="2034" y="1830"/>
                      <a:pt x="2034" y="1828"/>
                    </a:cubicBezTo>
                    <a:cubicBezTo>
                      <a:pt x="2070" y="1746"/>
                      <a:pt x="2090" y="1658"/>
                      <a:pt x="2093" y="1569"/>
                    </a:cubicBezTo>
                    <a:cubicBezTo>
                      <a:pt x="2094" y="1494"/>
                      <a:pt x="2085" y="1419"/>
                      <a:pt x="2068" y="1347"/>
                    </a:cubicBezTo>
                    <a:cubicBezTo>
                      <a:pt x="2057" y="1294"/>
                      <a:pt x="2044" y="1240"/>
                      <a:pt x="2032" y="1187"/>
                    </a:cubicBezTo>
                    <a:cubicBezTo>
                      <a:pt x="2028" y="1163"/>
                      <a:pt x="2022" y="1138"/>
                      <a:pt x="2015" y="1115"/>
                    </a:cubicBezTo>
                    <a:cubicBezTo>
                      <a:pt x="1969" y="952"/>
                      <a:pt x="1897" y="859"/>
                      <a:pt x="1800" y="733"/>
                    </a:cubicBezTo>
                    <a:cubicBezTo>
                      <a:pt x="1763" y="684"/>
                      <a:pt x="1725" y="637"/>
                      <a:pt x="1688" y="588"/>
                    </a:cubicBezTo>
                    <a:cubicBezTo>
                      <a:pt x="1637" y="518"/>
                      <a:pt x="1578" y="455"/>
                      <a:pt x="1512" y="402"/>
                    </a:cubicBezTo>
                    <a:cubicBezTo>
                      <a:pt x="1441" y="347"/>
                      <a:pt x="1368" y="298"/>
                      <a:pt x="1291" y="255"/>
                    </a:cubicBezTo>
                    <a:lnTo>
                      <a:pt x="1156" y="174"/>
                    </a:lnTo>
                    <a:cubicBezTo>
                      <a:pt x="1018" y="91"/>
                      <a:pt x="877" y="46"/>
                      <a:pt x="729" y="46"/>
                    </a:cubicBezTo>
                    <a:cubicBezTo>
                      <a:pt x="714" y="46"/>
                      <a:pt x="700" y="46"/>
                      <a:pt x="685" y="47"/>
                    </a:cubicBezTo>
                    <a:cubicBezTo>
                      <a:pt x="656" y="34"/>
                      <a:pt x="628" y="24"/>
                      <a:pt x="598" y="16"/>
                    </a:cubicBezTo>
                    <a:cubicBezTo>
                      <a:pt x="549" y="5"/>
                      <a:pt x="498" y="0"/>
                      <a:pt x="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>
                <a:off x="4654575" y="2318750"/>
                <a:ext cx="6235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650" extrusionOk="0">
                    <a:moveTo>
                      <a:pt x="1100" y="0"/>
                    </a:moveTo>
                    <a:cubicBezTo>
                      <a:pt x="1003" y="6"/>
                      <a:pt x="907" y="19"/>
                      <a:pt x="812" y="39"/>
                    </a:cubicBezTo>
                    <a:cubicBezTo>
                      <a:pt x="764" y="52"/>
                      <a:pt x="743" y="66"/>
                      <a:pt x="681" y="94"/>
                    </a:cubicBezTo>
                    <a:cubicBezTo>
                      <a:pt x="598" y="117"/>
                      <a:pt x="525" y="160"/>
                      <a:pt x="466" y="222"/>
                    </a:cubicBezTo>
                    <a:cubicBezTo>
                      <a:pt x="359" y="291"/>
                      <a:pt x="274" y="388"/>
                      <a:pt x="215" y="502"/>
                    </a:cubicBezTo>
                    <a:cubicBezTo>
                      <a:pt x="45" y="757"/>
                      <a:pt x="0" y="1139"/>
                      <a:pt x="111" y="1422"/>
                    </a:cubicBezTo>
                    <a:cubicBezTo>
                      <a:pt x="169" y="1567"/>
                      <a:pt x="214" y="1727"/>
                      <a:pt x="290" y="1858"/>
                    </a:cubicBezTo>
                    <a:cubicBezTo>
                      <a:pt x="369" y="1995"/>
                      <a:pt x="482" y="2107"/>
                      <a:pt x="587" y="2222"/>
                    </a:cubicBezTo>
                    <a:cubicBezTo>
                      <a:pt x="673" y="2316"/>
                      <a:pt x="743" y="2387"/>
                      <a:pt x="865" y="2460"/>
                    </a:cubicBezTo>
                    <a:cubicBezTo>
                      <a:pt x="939" y="2505"/>
                      <a:pt x="1016" y="2538"/>
                      <a:pt x="1098" y="2561"/>
                    </a:cubicBezTo>
                    <a:cubicBezTo>
                      <a:pt x="1233" y="2620"/>
                      <a:pt x="1378" y="2650"/>
                      <a:pt x="1523" y="2650"/>
                    </a:cubicBezTo>
                    <a:cubicBezTo>
                      <a:pt x="1618" y="2650"/>
                      <a:pt x="1713" y="2637"/>
                      <a:pt x="1806" y="2611"/>
                    </a:cubicBezTo>
                    <a:cubicBezTo>
                      <a:pt x="1823" y="2608"/>
                      <a:pt x="1839" y="2604"/>
                      <a:pt x="1855" y="2600"/>
                    </a:cubicBezTo>
                    <a:cubicBezTo>
                      <a:pt x="1859" y="2598"/>
                      <a:pt x="1865" y="2598"/>
                      <a:pt x="1869" y="2597"/>
                    </a:cubicBezTo>
                    <a:lnTo>
                      <a:pt x="1867" y="2597"/>
                    </a:lnTo>
                    <a:cubicBezTo>
                      <a:pt x="1954" y="2577"/>
                      <a:pt x="2037" y="2538"/>
                      <a:pt x="2107" y="2483"/>
                    </a:cubicBezTo>
                    <a:cubicBezTo>
                      <a:pt x="2178" y="2425"/>
                      <a:pt x="2237" y="2356"/>
                      <a:pt x="2282" y="2277"/>
                    </a:cubicBezTo>
                    <a:cubicBezTo>
                      <a:pt x="2341" y="2186"/>
                      <a:pt x="2384" y="2081"/>
                      <a:pt x="2423" y="1984"/>
                    </a:cubicBezTo>
                    <a:cubicBezTo>
                      <a:pt x="2431" y="1967"/>
                      <a:pt x="2439" y="1948"/>
                      <a:pt x="2446" y="1930"/>
                    </a:cubicBezTo>
                    <a:cubicBezTo>
                      <a:pt x="2493" y="1803"/>
                      <a:pt x="2493" y="1673"/>
                      <a:pt x="2479" y="1544"/>
                    </a:cubicBezTo>
                    <a:cubicBezTo>
                      <a:pt x="2479" y="1542"/>
                      <a:pt x="2479" y="1541"/>
                      <a:pt x="2479" y="1539"/>
                    </a:cubicBezTo>
                    <a:lnTo>
                      <a:pt x="2479" y="1513"/>
                    </a:lnTo>
                    <a:cubicBezTo>
                      <a:pt x="2466" y="1417"/>
                      <a:pt x="2453" y="1320"/>
                      <a:pt x="2440" y="1222"/>
                    </a:cubicBezTo>
                    <a:cubicBezTo>
                      <a:pt x="2408" y="1104"/>
                      <a:pt x="2346" y="989"/>
                      <a:pt x="2292" y="878"/>
                    </a:cubicBezTo>
                    <a:cubicBezTo>
                      <a:pt x="2214" y="721"/>
                      <a:pt x="2132" y="571"/>
                      <a:pt x="2002" y="450"/>
                    </a:cubicBezTo>
                    <a:cubicBezTo>
                      <a:pt x="1972" y="422"/>
                      <a:pt x="1942" y="395"/>
                      <a:pt x="1911" y="368"/>
                    </a:cubicBezTo>
                    <a:cubicBezTo>
                      <a:pt x="1897" y="355"/>
                      <a:pt x="1882" y="340"/>
                      <a:pt x="1867" y="327"/>
                    </a:cubicBezTo>
                    <a:cubicBezTo>
                      <a:pt x="1829" y="293"/>
                      <a:pt x="1790" y="261"/>
                      <a:pt x="1748" y="232"/>
                    </a:cubicBezTo>
                    <a:cubicBezTo>
                      <a:pt x="1685" y="166"/>
                      <a:pt x="1604" y="118"/>
                      <a:pt x="1516" y="94"/>
                    </a:cubicBezTo>
                    <a:cubicBezTo>
                      <a:pt x="1382" y="42"/>
                      <a:pt x="1243" y="12"/>
                      <a:pt x="1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524300" y="2340150"/>
                <a:ext cx="4985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53" extrusionOk="0">
                    <a:moveTo>
                      <a:pt x="853" y="1"/>
                    </a:moveTo>
                    <a:cubicBezTo>
                      <a:pt x="815" y="1"/>
                      <a:pt x="776" y="6"/>
                      <a:pt x="740" y="16"/>
                    </a:cubicBezTo>
                    <a:cubicBezTo>
                      <a:pt x="683" y="17"/>
                      <a:pt x="627" y="30"/>
                      <a:pt x="575" y="53"/>
                    </a:cubicBezTo>
                    <a:cubicBezTo>
                      <a:pt x="453" y="87"/>
                      <a:pt x="335" y="144"/>
                      <a:pt x="250" y="238"/>
                    </a:cubicBezTo>
                    <a:lnTo>
                      <a:pt x="139" y="386"/>
                    </a:lnTo>
                    <a:cubicBezTo>
                      <a:pt x="127" y="409"/>
                      <a:pt x="117" y="434"/>
                      <a:pt x="108" y="458"/>
                    </a:cubicBezTo>
                    <a:cubicBezTo>
                      <a:pt x="28" y="610"/>
                      <a:pt x="0" y="787"/>
                      <a:pt x="5" y="957"/>
                    </a:cubicBezTo>
                    <a:cubicBezTo>
                      <a:pt x="9" y="1172"/>
                      <a:pt x="75" y="1379"/>
                      <a:pt x="196" y="1556"/>
                    </a:cubicBezTo>
                    <a:cubicBezTo>
                      <a:pt x="253" y="1639"/>
                      <a:pt x="312" y="1729"/>
                      <a:pt x="387" y="1796"/>
                    </a:cubicBezTo>
                    <a:cubicBezTo>
                      <a:pt x="408" y="1814"/>
                      <a:pt x="430" y="1833"/>
                      <a:pt x="451" y="1852"/>
                    </a:cubicBezTo>
                    <a:cubicBezTo>
                      <a:pt x="522" y="1917"/>
                      <a:pt x="596" y="1986"/>
                      <a:pt x="678" y="2033"/>
                    </a:cubicBezTo>
                    <a:cubicBezTo>
                      <a:pt x="815" y="2112"/>
                      <a:pt x="969" y="2152"/>
                      <a:pt x="1125" y="2152"/>
                    </a:cubicBezTo>
                    <a:cubicBezTo>
                      <a:pt x="1168" y="2152"/>
                      <a:pt x="1211" y="2149"/>
                      <a:pt x="1254" y="2143"/>
                    </a:cubicBezTo>
                    <a:cubicBezTo>
                      <a:pt x="1333" y="2140"/>
                      <a:pt x="1411" y="2123"/>
                      <a:pt x="1485" y="2093"/>
                    </a:cubicBezTo>
                    <a:cubicBezTo>
                      <a:pt x="1593" y="2046"/>
                      <a:pt x="1718" y="1960"/>
                      <a:pt x="1779" y="1849"/>
                    </a:cubicBezTo>
                    <a:cubicBezTo>
                      <a:pt x="1813" y="1807"/>
                      <a:pt x="1845" y="1764"/>
                      <a:pt x="1874" y="1719"/>
                    </a:cubicBezTo>
                    <a:cubicBezTo>
                      <a:pt x="1937" y="1620"/>
                      <a:pt x="1972" y="1506"/>
                      <a:pt x="1978" y="1388"/>
                    </a:cubicBezTo>
                    <a:cubicBezTo>
                      <a:pt x="1985" y="1346"/>
                      <a:pt x="1991" y="1303"/>
                      <a:pt x="1993" y="1261"/>
                    </a:cubicBezTo>
                    <a:cubicBezTo>
                      <a:pt x="1992" y="1159"/>
                      <a:pt x="1978" y="1058"/>
                      <a:pt x="1950" y="960"/>
                    </a:cubicBezTo>
                    <a:cubicBezTo>
                      <a:pt x="1943" y="928"/>
                      <a:pt x="1934" y="898"/>
                      <a:pt x="1926" y="868"/>
                    </a:cubicBezTo>
                    <a:cubicBezTo>
                      <a:pt x="1900" y="783"/>
                      <a:pt x="1865" y="699"/>
                      <a:pt x="1825" y="620"/>
                    </a:cubicBezTo>
                    <a:cubicBezTo>
                      <a:pt x="1816" y="604"/>
                      <a:pt x="1808" y="588"/>
                      <a:pt x="1797" y="574"/>
                    </a:cubicBezTo>
                    <a:cubicBezTo>
                      <a:pt x="1760" y="519"/>
                      <a:pt x="1720" y="467"/>
                      <a:pt x="1679" y="414"/>
                    </a:cubicBezTo>
                    <a:cubicBezTo>
                      <a:pt x="1594" y="301"/>
                      <a:pt x="1539" y="229"/>
                      <a:pt x="1401" y="154"/>
                    </a:cubicBezTo>
                    <a:cubicBezTo>
                      <a:pt x="1325" y="114"/>
                      <a:pt x="1246" y="81"/>
                      <a:pt x="1163" y="53"/>
                    </a:cubicBezTo>
                    <a:cubicBezTo>
                      <a:pt x="1142" y="48"/>
                      <a:pt x="1119" y="40"/>
                      <a:pt x="1096" y="36"/>
                    </a:cubicBezTo>
                    <a:cubicBezTo>
                      <a:pt x="1054" y="25"/>
                      <a:pt x="1011" y="17"/>
                      <a:pt x="966" y="16"/>
                    </a:cubicBezTo>
                    <a:cubicBezTo>
                      <a:pt x="929" y="6"/>
                      <a:pt x="891" y="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>
                <a:off x="4632300" y="2490475"/>
                <a:ext cx="54575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2654" extrusionOk="0">
                    <a:moveTo>
                      <a:pt x="536" y="1"/>
                    </a:moveTo>
                    <a:cubicBezTo>
                      <a:pt x="532" y="1"/>
                      <a:pt x="549" y="4"/>
                      <a:pt x="599" y="11"/>
                    </a:cubicBezTo>
                    <a:lnTo>
                      <a:pt x="599" y="11"/>
                    </a:lnTo>
                    <a:cubicBezTo>
                      <a:pt x="559" y="6"/>
                      <a:pt x="521" y="2"/>
                      <a:pt x="484" y="2"/>
                    </a:cubicBezTo>
                    <a:cubicBezTo>
                      <a:pt x="383" y="2"/>
                      <a:pt x="292" y="28"/>
                      <a:pt x="200" y="100"/>
                    </a:cubicBezTo>
                    <a:cubicBezTo>
                      <a:pt x="76" y="198"/>
                      <a:pt x="25" y="324"/>
                      <a:pt x="12" y="482"/>
                    </a:cubicBezTo>
                    <a:cubicBezTo>
                      <a:pt x="1" y="659"/>
                      <a:pt x="14" y="838"/>
                      <a:pt x="51" y="1012"/>
                    </a:cubicBezTo>
                    <a:cubicBezTo>
                      <a:pt x="94" y="1216"/>
                      <a:pt x="123" y="1433"/>
                      <a:pt x="224" y="1618"/>
                    </a:cubicBezTo>
                    <a:cubicBezTo>
                      <a:pt x="439" y="2012"/>
                      <a:pt x="737" y="2425"/>
                      <a:pt x="1185" y="2546"/>
                    </a:cubicBezTo>
                    <a:cubicBezTo>
                      <a:pt x="1227" y="2564"/>
                      <a:pt x="1270" y="2580"/>
                      <a:pt x="1315" y="2593"/>
                    </a:cubicBezTo>
                    <a:lnTo>
                      <a:pt x="1269" y="2570"/>
                    </a:lnTo>
                    <a:lnTo>
                      <a:pt x="1269" y="2570"/>
                    </a:lnTo>
                    <a:cubicBezTo>
                      <a:pt x="1286" y="2579"/>
                      <a:pt x="1305" y="2586"/>
                      <a:pt x="1322" y="2593"/>
                    </a:cubicBezTo>
                    <a:cubicBezTo>
                      <a:pt x="1337" y="2598"/>
                      <a:pt x="1353" y="2602"/>
                      <a:pt x="1368" y="2605"/>
                    </a:cubicBezTo>
                    <a:lnTo>
                      <a:pt x="1368" y="2605"/>
                    </a:lnTo>
                    <a:lnTo>
                      <a:pt x="1342" y="2602"/>
                    </a:lnTo>
                    <a:lnTo>
                      <a:pt x="1342" y="2602"/>
                    </a:lnTo>
                    <a:cubicBezTo>
                      <a:pt x="1364" y="2612"/>
                      <a:pt x="1386" y="2623"/>
                      <a:pt x="1409" y="2632"/>
                    </a:cubicBezTo>
                    <a:cubicBezTo>
                      <a:pt x="1468" y="2645"/>
                      <a:pt x="1528" y="2654"/>
                      <a:pt x="1589" y="2654"/>
                    </a:cubicBezTo>
                    <a:cubicBezTo>
                      <a:pt x="1677" y="2652"/>
                      <a:pt x="1782" y="2645"/>
                      <a:pt x="1860" y="2599"/>
                    </a:cubicBezTo>
                    <a:cubicBezTo>
                      <a:pt x="2008" y="2510"/>
                      <a:pt x="2083" y="2332"/>
                      <a:pt x="2115" y="2159"/>
                    </a:cubicBezTo>
                    <a:lnTo>
                      <a:pt x="2119" y="2144"/>
                    </a:lnTo>
                    <a:lnTo>
                      <a:pt x="2119" y="2144"/>
                    </a:lnTo>
                    <a:cubicBezTo>
                      <a:pt x="2118" y="2147"/>
                      <a:pt x="2118" y="2149"/>
                      <a:pt x="2115" y="2152"/>
                    </a:cubicBezTo>
                    <a:cubicBezTo>
                      <a:pt x="2118" y="2141"/>
                      <a:pt x="2118" y="2131"/>
                      <a:pt x="2119" y="2119"/>
                    </a:cubicBezTo>
                    <a:cubicBezTo>
                      <a:pt x="2135" y="2056"/>
                      <a:pt x="2145" y="1992"/>
                      <a:pt x="2147" y="1927"/>
                    </a:cubicBezTo>
                    <a:cubicBezTo>
                      <a:pt x="2183" y="1706"/>
                      <a:pt x="2161" y="1479"/>
                      <a:pt x="2083" y="1269"/>
                    </a:cubicBezTo>
                    <a:cubicBezTo>
                      <a:pt x="2024" y="1106"/>
                      <a:pt x="1981" y="1017"/>
                      <a:pt x="1889" y="890"/>
                    </a:cubicBezTo>
                    <a:cubicBezTo>
                      <a:pt x="1805" y="773"/>
                      <a:pt x="1721" y="638"/>
                      <a:pt x="1623" y="537"/>
                    </a:cubicBezTo>
                    <a:cubicBezTo>
                      <a:pt x="1484" y="393"/>
                      <a:pt x="1292" y="293"/>
                      <a:pt x="1119" y="194"/>
                    </a:cubicBezTo>
                    <a:cubicBezTo>
                      <a:pt x="1020" y="139"/>
                      <a:pt x="914" y="94"/>
                      <a:pt x="806" y="60"/>
                    </a:cubicBezTo>
                    <a:cubicBezTo>
                      <a:pt x="778" y="51"/>
                      <a:pt x="749" y="40"/>
                      <a:pt x="720" y="31"/>
                    </a:cubicBezTo>
                    <a:cubicBezTo>
                      <a:pt x="676" y="19"/>
                      <a:pt x="545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>
                <a:off x="4812950" y="2412650"/>
                <a:ext cx="573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2310" extrusionOk="0">
                    <a:moveTo>
                      <a:pt x="744" y="1"/>
                    </a:moveTo>
                    <a:cubicBezTo>
                      <a:pt x="712" y="1"/>
                      <a:pt x="679" y="4"/>
                      <a:pt x="647" y="8"/>
                    </a:cubicBezTo>
                    <a:cubicBezTo>
                      <a:pt x="617" y="4"/>
                      <a:pt x="587" y="2"/>
                      <a:pt x="557" y="2"/>
                    </a:cubicBezTo>
                    <a:cubicBezTo>
                      <a:pt x="421" y="2"/>
                      <a:pt x="293" y="45"/>
                      <a:pt x="189" y="151"/>
                    </a:cubicBezTo>
                    <a:cubicBezTo>
                      <a:pt x="62" y="281"/>
                      <a:pt x="0" y="491"/>
                      <a:pt x="55" y="673"/>
                    </a:cubicBezTo>
                    <a:cubicBezTo>
                      <a:pt x="55" y="673"/>
                      <a:pt x="55" y="674"/>
                      <a:pt x="55" y="674"/>
                    </a:cubicBezTo>
                    <a:cubicBezTo>
                      <a:pt x="55" y="817"/>
                      <a:pt x="100" y="956"/>
                      <a:pt x="143" y="1096"/>
                    </a:cubicBezTo>
                    <a:cubicBezTo>
                      <a:pt x="195" y="1266"/>
                      <a:pt x="281" y="1416"/>
                      <a:pt x="365" y="1572"/>
                    </a:cubicBezTo>
                    <a:cubicBezTo>
                      <a:pt x="444" y="1720"/>
                      <a:pt x="583" y="1860"/>
                      <a:pt x="707" y="1978"/>
                    </a:cubicBezTo>
                    <a:cubicBezTo>
                      <a:pt x="842" y="2109"/>
                      <a:pt x="993" y="2219"/>
                      <a:pt x="1176" y="2271"/>
                    </a:cubicBezTo>
                    <a:cubicBezTo>
                      <a:pt x="1269" y="2297"/>
                      <a:pt x="1368" y="2310"/>
                      <a:pt x="1465" y="2310"/>
                    </a:cubicBezTo>
                    <a:cubicBezTo>
                      <a:pt x="1470" y="2310"/>
                      <a:pt x="1475" y="2310"/>
                      <a:pt x="1480" y="2310"/>
                    </a:cubicBezTo>
                    <a:cubicBezTo>
                      <a:pt x="1488" y="2310"/>
                      <a:pt x="1496" y="2310"/>
                      <a:pt x="1504" y="2310"/>
                    </a:cubicBezTo>
                    <a:cubicBezTo>
                      <a:pt x="1546" y="2310"/>
                      <a:pt x="1588" y="2307"/>
                      <a:pt x="1629" y="2300"/>
                    </a:cubicBezTo>
                    <a:cubicBezTo>
                      <a:pt x="1682" y="2297"/>
                      <a:pt x="1735" y="2287"/>
                      <a:pt x="1786" y="2271"/>
                    </a:cubicBezTo>
                    <a:cubicBezTo>
                      <a:pt x="1788" y="2271"/>
                      <a:pt x="1791" y="2271"/>
                      <a:pt x="1793" y="2271"/>
                    </a:cubicBezTo>
                    <a:cubicBezTo>
                      <a:pt x="1905" y="2271"/>
                      <a:pt x="2021" y="2206"/>
                      <a:pt x="2045" y="2089"/>
                    </a:cubicBezTo>
                    <a:cubicBezTo>
                      <a:pt x="2083" y="2040"/>
                      <a:pt x="2112" y="1984"/>
                      <a:pt x="2133" y="1925"/>
                    </a:cubicBezTo>
                    <a:cubicBezTo>
                      <a:pt x="2161" y="1876"/>
                      <a:pt x="2182" y="1821"/>
                      <a:pt x="2195" y="1765"/>
                    </a:cubicBezTo>
                    <a:cubicBezTo>
                      <a:pt x="2292" y="1482"/>
                      <a:pt x="2223" y="1132"/>
                      <a:pt x="2078" y="896"/>
                    </a:cubicBezTo>
                    <a:cubicBezTo>
                      <a:pt x="2047" y="844"/>
                      <a:pt x="2011" y="796"/>
                      <a:pt x="1976" y="747"/>
                    </a:cubicBezTo>
                    <a:cubicBezTo>
                      <a:pt x="1921" y="673"/>
                      <a:pt x="1854" y="569"/>
                      <a:pt x="1800" y="514"/>
                    </a:cubicBezTo>
                    <a:cubicBezTo>
                      <a:pt x="1731" y="448"/>
                      <a:pt x="1656" y="386"/>
                      <a:pt x="1577" y="331"/>
                    </a:cubicBezTo>
                    <a:cubicBezTo>
                      <a:pt x="1436" y="227"/>
                      <a:pt x="1282" y="144"/>
                      <a:pt x="1117" y="85"/>
                    </a:cubicBezTo>
                    <a:cubicBezTo>
                      <a:pt x="1071" y="69"/>
                      <a:pt x="1026" y="53"/>
                      <a:pt x="980" y="38"/>
                    </a:cubicBezTo>
                    <a:cubicBezTo>
                      <a:pt x="930" y="23"/>
                      <a:pt x="879" y="13"/>
                      <a:pt x="826" y="7"/>
                    </a:cubicBezTo>
                    <a:cubicBezTo>
                      <a:pt x="799" y="3"/>
                      <a:pt x="772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4770950" y="2539750"/>
                <a:ext cx="596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866" extrusionOk="0">
                    <a:moveTo>
                      <a:pt x="242" y="1"/>
                    </a:moveTo>
                    <a:cubicBezTo>
                      <a:pt x="173" y="1"/>
                      <a:pt x="103" y="45"/>
                      <a:pt x="111" y="128"/>
                    </a:cubicBezTo>
                    <a:cubicBezTo>
                      <a:pt x="111" y="154"/>
                      <a:pt x="108" y="178"/>
                      <a:pt x="101" y="203"/>
                    </a:cubicBezTo>
                    <a:cubicBezTo>
                      <a:pt x="0" y="380"/>
                      <a:pt x="17" y="544"/>
                      <a:pt x="56" y="726"/>
                    </a:cubicBezTo>
                    <a:cubicBezTo>
                      <a:pt x="45" y="827"/>
                      <a:pt x="40" y="928"/>
                      <a:pt x="65" y="1032"/>
                    </a:cubicBezTo>
                    <a:cubicBezTo>
                      <a:pt x="84" y="1109"/>
                      <a:pt x="111" y="1184"/>
                      <a:pt x="136" y="1261"/>
                    </a:cubicBezTo>
                    <a:cubicBezTo>
                      <a:pt x="149" y="1301"/>
                      <a:pt x="159" y="1344"/>
                      <a:pt x="164" y="1386"/>
                    </a:cubicBezTo>
                    <a:cubicBezTo>
                      <a:pt x="183" y="1481"/>
                      <a:pt x="231" y="1566"/>
                      <a:pt x="272" y="1653"/>
                    </a:cubicBezTo>
                    <a:cubicBezTo>
                      <a:pt x="311" y="1735"/>
                      <a:pt x="352" y="1818"/>
                      <a:pt x="391" y="1900"/>
                    </a:cubicBezTo>
                    <a:cubicBezTo>
                      <a:pt x="444" y="2009"/>
                      <a:pt x="489" y="2105"/>
                      <a:pt x="562" y="2202"/>
                    </a:cubicBezTo>
                    <a:cubicBezTo>
                      <a:pt x="630" y="2295"/>
                      <a:pt x="705" y="2382"/>
                      <a:pt x="787" y="2462"/>
                    </a:cubicBezTo>
                    <a:cubicBezTo>
                      <a:pt x="1002" y="2672"/>
                      <a:pt x="1286" y="2865"/>
                      <a:pt x="1586" y="2865"/>
                    </a:cubicBezTo>
                    <a:cubicBezTo>
                      <a:pt x="1633" y="2865"/>
                      <a:pt x="1680" y="2860"/>
                      <a:pt x="1728" y="2850"/>
                    </a:cubicBezTo>
                    <a:cubicBezTo>
                      <a:pt x="1773" y="2850"/>
                      <a:pt x="1817" y="2844"/>
                      <a:pt x="1861" y="2831"/>
                    </a:cubicBezTo>
                    <a:cubicBezTo>
                      <a:pt x="2008" y="2829"/>
                      <a:pt x="2127" y="2742"/>
                      <a:pt x="2185" y="2608"/>
                    </a:cubicBezTo>
                    <a:cubicBezTo>
                      <a:pt x="2209" y="2565"/>
                      <a:pt x="2229" y="2519"/>
                      <a:pt x="2245" y="2471"/>
                    </a:cubicBezTo>
                    <a:cubicBezTo>
                      <a:pt x="2368" y="2248"/>
                      <a:pt x="2387" y="1988"/>
                      <a:pt x="2312" y="1729"/>
                    </a:cubicBezTo>
                    <a:cubicBezTo>
                      <a:pt x="2258" y="1537"/>
                      <a:pt x="2182" y="1354"/>
                      <a:pt x="2084" y="1183"/>
                    </a:cubicBezTo>
                    <a:cubicBezTo>
                      <a:pt x="1987" y="1017"/>
                      <a:pt x="1842" y="883"/>
                      <a:pt x="1711" y="746"/>
                    </a:cubicBezTo>
                    <a:cubicBezTo>
                      <a:pt x="1669" y="703"/>
                      <a:pt x="1629" y="658"/>
                      <a:pt x="1587" y="615"/>
                    </a:cubicBezTo>
                    <a:cubicBezTo>
                      <a:pt x="1516" y="544"/>
                      <a:pt x="1435" y="493"/>
                      <a:pt x="1356" y="438"/>
                    </a:cubicBezTo>
                    <a:cubicBezTo>
                      <a:pt x="1208" y="307"/>
                      <a:pt x="1036" y="150"/>
                      <a:pt x="847" y="147"/>
                    </a:cubicBezTo>
                    <a:cubicBezTo>
                      <a:pt x="820" y="125"/>
                      <a:pt x="793" y="105"/>
                      <a:pt x="762" y="88"/>
                    </a:cubicBezTo>
                    <a:cubicBezTo>
                      <a:pt x="670" y="30"/>
                      <a:pt x="578" y="4"/>
                      <a:pt x="481" y="4"/>
                    </a:cubicBezTo>
                    <a:cubicBezTo>
                      <a:pt x="437" y="4"/>
                      <a:pt x="391" y="10"/>
                      <a:pt x="343" y="20"/>
                    </a:cubicBezTo>
                    <a:cubicBezTo>
                      <a:pt x="330" y="20"/>
                      <a:pt x="317" y="18"/>
                      <a:pt x="304" y="14"/>
                    </a:cubicBezTo>
                    <a:cubicBezTo>
                      <a:pt x="285" y="5"/>
                      <a:pt x="263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4497675" y="587857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4497675" y="867486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2736300" y="761322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3"/>
          </p:nvPr>
        </p:nvSpPr>
        <p:spPr>
          <a:xfrm>
            <a:off x="4497675" y="1630774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4"/>
          </p:nvPr>
        </p:nvSpPr>
        <p:spPr>
          <a:xfrm>
            <a:off x="4497675" y="1910403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5" hasCustomPrompt="1"/>
          </p:nvPr>
        </p:nvSpPr>
        <p:spPr>
          <a:xfrm>
            <a:off x="2736300" y="1804239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6"/>
          </p:nvPr>
        </p:nvSpPr>
        <p:spPr>
          <a:xfrm>
            <a:off x="4497675" y="2673692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7"/>
          </p:nvPr>
        </p:nvSpPr>
        <p:spPr>
          <a:xfrm>
            <a:off x="4497675" y="2953321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8" hasCustomPrompt="1"/>
          </p:nvPr>
        </p:nvSpPr>
        <p:spPr>
          <a:xfrm>
            <a:off x="2736300" y="2847156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9"/>
          </p:nvPr>
        </p:nvSpPr>
        <p:spPr>
          <a:xfrm>
            <a:off x="4497675" y="3716609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3"/>
          </p:nvPr>
        </p:nvSpPr>
        <p:spPr>
          <a:xfrm>
            <a:off x="4497675" y="3996238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14" hasCustomPrompt="1"/>
          </p:nvPr>
        </p:nvSpPr>
        <p:spPr>
          <a:xfrm>
            <a:off x="2736300" y="3890074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/>
          <p:nvPr/>
        </p:nvSpPr>
        <p:spPr>
          <a:xfrm rot="-1224391">
            <a:off x="6573635" y="-73051"/>
            <a:ext cx="2803602" cy="514327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5" name="Google Shape;205;p13"/>
          <p:cNvSpPr/>
          <p:nvPr/>
        </p:nvSpPr>
        <p:spPr>
          <a:xfrm rot="5831300">
            <a:off x="-452624" y="2638411"/>
            <a:ext cx="2390772" cy="902427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/>
          <p:nvPr/>
        </p:nvSpPr>
        <p:spPr>
          <a:xfrm rot="5831300">
            <a:off x="1242573" y="-1117796"/>
            <a:ext cx="1600145" cy="2343161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"/>
          <p:cNvSpPr/>
          <p:nvPr/>
        </p:nvSpPr>
        <p:spPr>
          <a:xfrm rot="5831300">
            <a:off x="-2152848" y="1275066"/>
            <a:ext cx="5099015" cy="2015730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"/>
          <p:cNvSpPr/>
          <p:nvPr/>
        </p:nvSpPr>
        <p:spPr>
          <a:xfrm rot="5831300">
            <a:off x="-1489943" y="443863"/>
            <a:ext cx="4465421" cy="2377022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"/>
          <p:cNvSpPr/>
          <p:nvPr/>
        </p:nvSpPr>
        <p:spPr>
          <a:xfrm rot="5831300">
            <a:off x="1478118" y="1957193"/>
            <a:ext cx="231630" cy="203488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Google Shape;210;p13"/>
          <p:cNvGrpSpPr/>
          <p:nvPr/>
        </p:nvGrpSpPr>
        <p:grpSpPr>
          <a:xfrm rot="5831300">
            <a:off x="432723" y="-99392"/>
            <a:ext cx="895037" cy="1344548"/>
            <a:chOff x="4522000" y="2088250"/>
            <a:chExt cx="348250" cy="523150"/>
          </a:xfrm>
        </p:grpSpPr>
        <p:sp>
          <p:nvSpPr>
            <p:cNvPr id="211" name="Google Shape;211;p13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">
  <p:cSld name="SECTION_TITLE_AND_DESCRIPTION_1_1_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1664300" y="2580875"/>
            <a:ext cx="2263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1664300" y="2936692"/>
            <a:ext cx="22635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4"/>
          <p:cNvSpPr txBox="1">
            <a:spLocks noGrp="1"/>
          </p:cNvSpPr>
          <p:nvPr>
            <p:ph type="title" idx="3"/>
          </p:nvPr>
        </p:nvSpPr>
        <p:spPr>
          <a:xfrm>
            <a:off x="5216200" y="2580875"/>
            <a:ext cx="2263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ubTitle" idx="4"/>
          </p:nvPr>
        </p:nvSpPr>
        <p:spPr>
          <a:xfrm>
            <a:off x="5216200" y="2936692"/>
            <a:ext cx="22635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" name="Google Shape;224;p14"/>
          <p:cNvSpPr/>
          <p:nvPr/>
        </p:nvSpPr>
        <p:spPr>
          <a:xfrm rot="10800000">
            <a:off x="6100227" y="4348306"/>
            <a:ext cx="3043773" cy="795244"/>
          </a:xfrm>
          <a:custGeom>
            <a:avLst/>
            <a:gdLst/>
            <a:ahLst/>
            <a:cxnLst/>
            <a:rect l="l" t="t" r="r" b="b"/>
            <a:pathLst>
              <a:path w="51158" h="13366" extrusionOk="0">
                <a:moveTo>
                  <a:pt x="1" y="0"/>
                </a:moveTo>
                <a:lnTo>
                  <a:pt x="1" y="7976"/>
                </a:lnTo>
                <a:cubicBezTo>
                  <a:pt x="1798" y="7380"/>
                  <a:pt x="3686" y="7067"/>
                  <a:pt x="5569" y="7067"/>
                </a:cubicBezTo>
                <a:cubicBezTo>
                  <a:pt x="7497" y="7067"/>
                  <a:pt x="9419" y="7395"/>
                  <a:pt x="11235" y="8083"/>
                </a:cubicBezTo>
                <a:cubicBezTo>
                  <a:pt x="14534" y="9331"/>
                  <a:pt x="17416" y="11599"/>
                  <a:pt x="20774" y="12664"/>
                </a:cubicBezTo>
                <a:cubicBezTo>
                  <a:pt x="22298" y="13148"/>
                  <a:pt x="23846" y="13365"/>
                  <a:pt x="25396" y="13365"/>
                </a:cubicBezTo>
                <a:cubicBezTo>
                  <a:pt x="31110" y="13365"/>
                  <a:pt x="36868" y="10413"/>
                  <a:pt x="41698" y="6972"/>
                </a:cubicBezTo>
                <a:cubicBezTo>
                  <a:pt x="44867" y="4714"/>
                  <a:pt x="47937" y="2191"/>
                  <a:pt x="511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 flipH="1">
            <a:off x="-157" y="3263125"/>
            <a:ext cx="5635165" cy="1880430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"/>
          <p:cNvSpPr/>
          <p:nvPr/>
        </p:nvSpPr>
        <p:spPr>
          <a:xfrm rot="6299903">
            <a:off x="5980998" y="2808417"/>
            <a:ext cx="2221577" cy="365396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14"/>
          <p:cNvGrpSpPr/>
          <p:nvPr/>
        </p:nvGrpSpPr>
        <p:grpSpPr>
          <a:xfrm>
            <a:off x="275208" y="3872319"/>
            <a:ext cx="595507" cy="894587"/>
            <a:chOff x="4522000" y="2088250"/>
            <a:chExt cx="348250" cy="523150"/>
          </a:xfrm>
        </p:grpSpPr>
        <p:sp>
          <p:nvSpPr>
            <p:cNvPr id="228" name="Google Shape;228;p14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>
            <a:spLocks noGrp="1"/>
          </p:cNvSpPr>
          <p:nvPr>
            <p:ph type="title"/>
          </p:nvPr>
        </p:nvSpPr>
        <p:spPr>
          <a:xfrm>
            <a:off x="1322650" y="3522050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1"/>
          </p:nvPr>
        </p:nvSpPr>
        <p:spPr>
          <a:xfrm>
            <a:off x="1322650" y="3801675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2"/>
          </p:nvPr>
        </p:nvSpPr>
        <p:spPr>
          <a:xfrm>
            <a:off x="3655350" y="1630044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5"/>
          <p:cNvSpPr/>
          <p:nvPr/>
        </p:nvSpPr>
        <p:spPr>
          <a:xfrm rot="5400000">
            <a:off x="6266152" y="1197960"/>
            <a:ext cx="4224588" cy="1689432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5400000">
            <a:off x="5735922" y="1725819"/>
            <a:ext cx="5282854" cy="1691862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5400000">
            <a:off x="7149133" y="1316319"/>
            <a:ext cx="3236616" cy="578297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subTitle" idx="3"/>
          </p:nvPr>
        </p:nvSpPr>
        <p:spPr>
          <a:xfrm>
            <a:off x="3655350" y="1909668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title" idx="4"/>
          </p:nvPr>
        </p:nvSpPr>
        <p:spPr>
          <a:xfrm>
            <a:off x="5988050" y="3522050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5"/>
          </p:nvPr>
        </p:nvSpPr>
        <p:spPr>
          <a:xfrm>
            <a:off x="5988050" y="3801675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title" idx="6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SECTION_TITLE_AND_DESCRIPTION_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/>
          <p:nvPr/>
        </p:nvSpPr>
        <p:spPr>
          <a:xfrm rot="10800000" flipH="1">
            <a:off x="5605518" y="-23"/>
            <a:ext cx="3538538" cy="1809673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 rot="10800000" flipH="1">
            <a:off x="4649549" y="12"/>
            <a:ext cx="2911180" cy="773066"/>
          </a:xfrm>
          <a:custGeom>
            <a:avLst/>
            <a:gdLst/>
            <a:ahLst/>
            <a:cxnLst/>
            <a:rect l="l" t="t" r="r" b="b"/>
            <a:pathLst>
              <a:path w="54724" h="14532" extrusionOk="0">
                <a:moveTo>
                  <a:pt x="25234" y="0"/>
                </a:moveTo>
                <a:cubicBezTo>
                  <a:pt x="24731" y="0"/>
                  <a:pt x="24228" y="18"/>
                  <a:pt x="23724" y="56"/>
                </a:cubicBezTo>
                <a:cubicBezTo>
                  <a:pt x="14831" y="722"/>
                  <a:pt x="8767" y="7638"/>
                  <a:pt x="2155" y="12919"/>
                </a:cubicBezTo>
                <a:cubicBezTo>
                  <a:pt x="1449" y="13483"/>
                  <a:pt x="731" y="14020"/>
                  <a:pt x="1" y="14532"/>
                </a:cubicBezTo>
                <a:lnTo>
                  <a:pt x="1338" y="14532"/>
                </a:lnTo>
                <a:cubicBezTo>
                  <a:pt x="7745" y="9783"/>
                  <a:pt x="13182" y="3007"/>
                  <a:pt x="21188" y="1262"/>
                </a:cubicBezTo>
                <a:cubicBezTo>
                  <a:pt x="22593" y="956"/>
                  <a:pt x="23985" y="815"/>
                  <a:pt x="25362" y="815"/>
                </a:cubicBezTo>
                <a:cubicBezTo>
                  <a:pt x="33751" y="815"/>
                  <a:pt x="41541" y="6061"/>
                  <a:pt x="48044" y="11105"/>
                </a:cubicBezTo>
                <a:cubicBezTo>
                  <a:pt x="49632" y="12335"/>
                  <a:pt x="51247" y="13520"/>
                  <a:pt x="52969" y="14532"/>
                </a:cubicBezTo>
                <a:lnTo>
                  <a:pt x="54723" y="14532"/>
                </a:lnTo>
                <a:cubicBezTo>
                  <a:pt x="52870" y="13570"/>
                  <a:pt x="51135" y="12415"/>
                  <a:pt x="49457" y="11145"/>
                </a:cubicBezTo>
                <a:cubicBezTo>
                  <a:pt x="47451" y="9625"/>
                  <a:pt x="45502" y="8035"/>
                  <a:pt x="43421" y="6623"/>
                </a:cubicBezTo>
                <a:cubicBezTo>
                  <a:pt x="41399" y="5251"/>
                  <a:pt x="39289" y="4007"/>
                  <a:pt x="37086" y="2967"/>
                </a:cubicBezTo>
                <a:cubicBezTo>
                  <a:pt x="33377" y="1216"/>
                  <a:pt x="29335" y="0"/>
                  <a:pt x="25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rot="10800000" flipH="1">
            <a:off x="8060046" y="1124379"/>
            <a:ext cx="137569" cy="105597"/>
          </a:xfrm>
          <a:custGeom>
            <a:avLst/>
            <a:gdLst/>
            <a:ahLst/>
            <a:cxnLst/>
            <a:rect l="l" t="t" r="r" b="b"/>
            <a:pathLst>
              <a:path w="2586" h="1985" extrusionOk="0">
                <a:moveTo>
                  <a:pt x="1617" y="0"/>
                </a:moveTo>
                <a:cubicBezTo>
                  <a:pt x="1561" y="0"/>
                  <a:pt x="1505" y="4"/>
                  <a:pt x="1449" y="7"/>
                </a:cubicBezTo>
                <a:cubicBezTo>
                  <a:pt x="1348" y="12"/>
                  <a:pt x="1244" y="14"/>
                  <a:pt x="1147" y="43"/>
                </a:cubicBezTo>
                <a:cubicBezTo>
                  <a:pt x="1052" y="72"/>
                  <a:pt x="960" y="120"/>
                  <a:pt x="871" y="160"/>
                </a:cubicBezTo>
                <a:cubicBezTo>
                  <a:pt x="816" y="184"/>
                  <a:pt x="763" y="209"/>
                  <a:pt x="708" y="233"/>
                </a:cubicBezTo>
                <a:cubicBezTo>
                  <a:pt x="595" y="285"/>
                  <a:pt x="499" y="370"/>
                  <a:pt x="408" y="455"/>
                </a:cubicBezTo>
                <a:lnTo>
                  <a:pt x="299" y="559"/>
                </a:lnTo>
                <a:cubicBezTo>
                  <a:pt x="139" y="709"/>
                  <a:pt x="0" y="951"/>
                  <a:pt x="25" y="1180"/>
                </a:cubicBezTo>
                <a:lnTo>
                  <a:pt x="28" y="1162"/>
                </a:lnTo>
                <a:lnTo>
                  <a:pt x="28" y="1162"/>
                </a:lnTo>
                <a:cubicBezTo>
                  <a:pt x="19" y="1268"/>
                  <a:pt x="33" y="1376"/>
                  <a:pt x="72" y="1477"/>
                </a:cubicBezTo>
                <a:cubicBezTo>
                  <a:pt x="89" y="1508"/>
                  <a:pt x="107" y="1538"/>
                  <a:pt x="128" y="1568"/>
                </a:cubicBezTo>
                <a:lnTo>
                  <a:pt x="128" y="1568"/>
                </a:lnTo>
                <a:cubicBezTo>
                  <a:pt x="129" y="1570"/>
                  <a:pt x="132" y="1573"/>
                  <a:pt x="133" y="1575"/>
                </a:cubicBezTo>
                <a:cubicBezTo>
                  <a:pt x="160" y="1620"/>
                  <a:pt x="192" y="1660"/>
                  <a:pt x="228" y="1698"/>
                </a:cubicBezTo>
                <a:cubicBezTo>
                  <a:pt x="280" y="1758"/>
                  <a:pt x="340" y="1813"/>
                  <a:pt x="408" y="1858"/>
                </a:cubicBezTo>
                <a:cubicBezTo>
                  <a:pt x="534" y="1940"/>
                  <a:pt x="683" y="1958"/>
                  <a:pt x="827" y="1971"/>
                </a:cubicBezTo>
                <a:cubicBezTo>
                  <a:pt x="884" y="1976"/>
                  <a:pt x="940" y="1979"/>
                  <a:pt x="996" y="1983"/>
                </a:cubicBezTo>
                <a:cubicBezTo>
                  <a:pt x="1016" y="1984"/>
                  <a:pt x="1035" y="1985"/>
                  <a:pt x="1054" y="1985"/>
                </a:cubicBezTo>
                <a:cubicBezTo>
                  <a:pt x="1224" y="1985"/>
                  <a:pt x="1388" y="1942"/>
                  <a:pt x="1551" y="1896"/>
                </a:cubicBezTo>
                <a:cubicBezTo>
                  <a:pt x="1673" y="1863"/>
                  <a:pt x="1803" y="1814"/>
                  <a:pt x="1905" y="1738"/>
                </a:cubicBezTo>
                <a:cubicBezTo>
                  <a:pt x="1953" y="1702"/>
                  <a:pt x="2001" y="1666"/>
                  <a:pt x="2048" y="1630"/>
                </a:cubicBezTo>
                <a:cubicBezTo>
                  <a:pt x="2142" y="1558"/>
                  <a:pt x="2228" y="1493"/>
                  <a:pt x="2300" y="1399"/>
                </a:cubicBezTo>
                <a:cubicBezTo>
                  <a:pt x="2403" y="1268"/>
                  <a:pt x="2515" y="1147"/>
                  <a:pt x="2552" y="976"/>
                </a:cubicBezTo>
                <a:cubicBezTo>
                  <a:pt x="2586" y="850"/>
                  <a:pt x="2586" y="718"/>
                  <a:pt x="2552" y="592"/>
                </a:cubicBezTo>
                <a:cubicBezTo>
                  <a:pt x="2521" y="471"/>
                  <a:pt x="2459" y="362"/>
                  <a:pt x="2371" y="272"/>
                </a:cubicBezTo>
                <a:cubicBezTo>
                  <a:pt x="2263" y="184"/>
                  <a:pt x="2171" y="111"/>
                  <a:pt x="2038" y="71"/>
                </a:cubicBezTo>
                <a:cubicBezTo>
                  <a:pt x="2015" y="63"/>
                  <a:pt x="1990" y="59"/>
                  <a:pt x="1966" y="53"/>
                </a:cubicBezTo>
                <a:cubicBezTo>
                  <a:pt x="1852" y="27"/>
                  <a:pt x="1734" y="0"/>
                  <a:pt x="1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10800000" flipH="1">
            <a:off x="7936686" y="855368"/>
            <a:ext cx="157837" cy="133792"/>
          </a:xfrm>
          <a:custGeom>
            <a:avLst/>
            <a:gdLst/>
            <a:ahLst/>
            <a:cxnLst/>
            <a:rect l="l" t="t" r="r" b="b"/>
            <a:pathLst>
              <a:path w="2967" h="2515" extrusionOk="0">
                <a:moveTo>
                  <a:pt x="1770" y="1"/>
                </a:moveTo>
                <a:cubicBezTo>
                  <a:pt x="1629" y="1"/>
                  <a:pt x="1582" y="17"/>
                  <a:pt x="1482" y="59"/>
                </a:cubicBezTo>
                <a:cubicBezTo>
                  <a:pt x="1390" y="96"/>
                  <a:pt x="1295" y="128"/>
                  <a:pt x="1201" y="162"/>
                </a:cubicBezTo>
                <a:cubicBezTo>
                  <a:pt x="1021" y="229"/>
                  <a:pt x="874" y="319"/>
                  <a:pt x="715" y="420"/>
                </a:cubicBezTo>
                <a:cubicBezTo>
                  <a:pt x="603" y="492"/>
                  <a:pt x="495" y="577"/>
                  <a:pt x="410" y="684"/>
                </a:cubicBezTo>
                <a:cubicBezTo>
                  <a:pt x="351" y="759"/>
                  <a:pt x="282" y="840"/>
                  <a:pt x="233" y="923"/>
                </a:cubicBezTo>
                <a:cubicBezTo>
                  <a:pt x="214" y="956"/>
                  <a:pt x="197" y="991"/>
                  <a:pt x="182" y="1027"/>
                </a:cubicBezTo>
                <a:cubicBezTo>
                  <a:pt x="175" y="1038"/>
                  <a:pt x="165" y="1049"/>
                  <a:pt x="159" y="1060"/>
                </a:cubicBezTo>
                <a:cubicBezTo>
                  <a:pt x="110" y="1147"/>
                  <a:pt x="76" y="1240"/>
                  <a:pt x="57" y="1338"/>
                </a:cubicBezTo>
                <a:cubicBezTo>
                  <a:pt x="27" y="1416"/>
                  <a:pt x="12" y="1500"/>
                  <a:pt x="11" y="1583"/>
                </a:cubicBezTo>
                <a:cubicBezTo>
                  <a:pt x="1" y="1709"/>
                  <a:pt x="27" y="1835"/>
                  <a:pt x="83" y="1948"/>
                </a:cubicBezTo>
                <a:cubicBezTo>
                  <a:pt x="112" y="2010"/>
                  <a:pt x="171" y="2072"/>
                  <a:pt x="217" y="2119"/>
                </a:cubicBezTo>
                <a:cubicBezTo>
                  <a:pt x="216" y="2119"/>
                  <a:pt x="216" y="2118"/>
                  <a:pt x="215" y="2117"/>
                </a:cubicBezTo>
                <a:lnTo>
                  <a:pt x="215" y="2117"/>
                </a:lnTo>
                <a:cubicBezTo>
                  <a:pt x="259" y="2165"/>
                  <a:pt x="307" y="2207"/>
                  <a:pt x="361" y="2239"/>
                </a:cubicBezTo>
                <a:cubicBezTo>
                  <a:pt x="472" y="2327"/>
                  <a:pt x="600" y="2389"/>
                  <a:pt x="737" y="2419"/>
                </a:cubicBezTo>
                <a:cubicBezTo>
                  <a:pt x="897" y="2490"/>
                  <a:pt x="917" y="2493"/>
                  <a:pt x="1146" y="2510"/>
                </a:cubicBezTo>
                <a:cubicBezTo>
                  <a:pt x="1178" y="2513"/>
                  <a:pt x="1210" y="2514"/>
                  <a:pt x="1242" y="2514"/>
                </a:cubicBezTo>
                <a:cubicBezTo>
                  <a:pt x="1343" y="2514"/>
                  <a:pt x="1443" y="2499"/>
                  <a:pt x="1540" y="2469"/>
                </a:cubicBezTo>
                <a:cubicBezTo>
                  <a:pt x="1672" y="2426"/>
                  <a:pt x="1802" y="2374"/>
                  <a:pt x="1929" y="2318"/>
                </a:cubicBezTo>
                <a:cubicBezTo>
                  <a:pt x="2067" y="2272"/>
                  <a:pt x="2191" y="2190"/>
                  <a:pt x="2289" y="2080"/>
                </a:cubicBezTo>
                <a:lnTo>
                  <a:pt x="2314" y="2060"/>
                </a:lnTo>
                <a:cubicBezTo>
                  <a:pt x="2334" y="2044"/>
                  <a:pt x="2354" y="2027"/>
                  <a:pt x="2374" y="2011"/>
                </a:cubicBezTo>
                <a:cubicBezTo>
                  <a:pt x="2410" y="1979"/>
                  <a:pt x="2446" y="1949"/>
                  <a:pt x="2482" y="1918"/>
                </a:cubicBezTo>
                <a:cubicBezTo>
                  <a:pt x="2837" y="1603"/>
                  <a:pt x="2966" y="1095"/>
                  <a:pt x="2785" y="651"/>
                </a:cubicBezTo>
                <a:cubicBezTo>
                  <a:pt x="2664" y="358"/>
                  <a:pt x="2413" y="126"/>
                  <a:pt x="2110" y="40"/>
                </a:cubicBezTo>
                <a:cubicBezTo>
                  <a:pt x="2011" y="17"/>
                  <a:pt x="1909" y="4"/>
                  <a:pt x="1806" y="1"/>
                </a:cubicBezTo>
                <a:cubicBezTo>
                  <a:pt x="1793" y="1"/>
                  <a:pt x="1781" y="1"/>
                  <a:pt x="17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10800000" flipH="1">
            <a:off x="7937165" y="903940"/>
            <a:ext cx="213" cy="1117"/>
          </a:xfrm>
          <a:custGeom>
            <a:avLst/>
            <a:gdLst/>
            <a:ahLst/>
            <a:cxnLst/>
            <a:rect l="l" t="t" r="r" b="b"/>
            <a:pathLst>
              <a:path w="4" h="21" extrusionOk="0">
                <a:moveTo>
                  <a:pt x="3" y="1"/>
                </a:moveTo>
                <a:lnTo>
                  <a:pt x="2" y="11"/>
                </a:lnTo>
                <a:lnTo>
                  <a:pt x="2" y="11"/>
                </a:lnTo>
                <a:cubicBezTo>
                  <a:pt x="2" y="8"/>
                  <a:pt x="3" y="5"/>
                  <a:pt x="3" y="2"/>
                </a:cubicBezTo>
                <a:lnTo>
                  <a:pt x="3" y="1"/>
                </a:lnTo>
                <a:close/>
                <a:moveTo>
                  <a:pt x="2" y="11"/>
                </a:moveTo>
                <a:cubicBezTo>
                  <a:pt x="1" y="14"/>
                  <a:pt x="0" y="17"/>
                  <a:pt x="0" y="21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10800000" flipH="1">
            <a:off x="7937325" y="905003"/>
            <a:ext cx="1170" cy="9416"/>
          </a:xfrm>
          <a:custGeom>
            <a:avLst/>
            <a:gdLst/>
            <a:ahLst/>
            <a:cxnLst/>
            <a:rect l="l" t="t" r="r" b="b"/>
            <a:pathLst>
              <a:path w="22" h="177" extrusionOk="0">
                <a:moveTo>
                  <a:pt x="22" y="1"/>
                </a:moveTo>
                <a:cubicBezTo>
                  <a:pt x="10" y="59"/>
                  <a:pt x="3" y="118"/>
                  <a:pt x="0" y="177"/>
                </a:cubicBezTo>
                <a:cubicBezTo>
                  <a:pt x="7" y="118"/>
                  <a:pt x="15" y="60"/>
                  <a:pt x="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8277294" y="710942"/>
            <a:ext cx="145070" cy="120226"/>
          </a:xfrm>
          <a:custGeom>
            <a:avLst/>
            <a:gdLst/>
            <a:ahLst/>
            <a:cxnLst/>
            <a:rect l="l" t="t" r="r" b="b"/>
            <a:pathLst>
              <a:path w="2727" h="2260" extrusionOk="0">
                <a:moveTo>
                  <a:pt x="1519" y="1"/>
                </a:moveTo>
                <a:cubicBezTo>
                  <a:pt x="1471" y="1"/>
                  <a:pt x="1423" y="4"/>
                  <a:pt x="1375" y="11"/>
                </a:cubicBezTo>
                <a:cubicBezTo>
                  <a:pt x="1286" y="23"/>
                  <a:pt x="1189" y="31"/>
                  <a:pt x="1100" y="56"/>
                </a:cubicBezTo>
                <a:cubicBezTo>
                  <a:pt x="913" y="105"/>
                  <a:pt x="761" y="204"/>
                  <a:pt x="614" y="322"/>
                </a:cubicBezTo>
                <a:lnTo>
                  <a:pt x="656" y="288"/>
                </a:lnTo>
                <a:lnTo>
                  <a:pt x="656" y="288"/>
                </a:lnTo>
                <a:cubicBezTo>
                  <a:pt x="607" y="327"/>
                  <a:pt x="557" y="364"/>
                  <a:pt x="506" y="400"/>
                </a:cubicBezTo>
                <a:cubicBezTo>
                  <a:pt x="326" y="530"/>
                  <a:pt x="202" y="654"/>
                  <a:pt x="117" y="863"/>
                </a:cubicBezTo>
                <a:cubicBezTo>
                  <a:pt x="45" y="1039"/>
                  <a:pt x="0" y="1259"/>
                  <a:pt x="61" y="1449"/>
                </a:cubicBezTo>
                <a:lnTo>
                  <a:pt x="68" y="1461"/>
                </a:lnTo>
                <a:cubicBezTo>
                  <a:pt x="68" y="1468"/>
                  <a:pt x="70" y="1474"/>
                  <a:pt x="70" y="1480"/>
                </a:cubicBezTo>
                <a:cubicBezTo>
                  <a:pt x="113" y="1637"/>
                  <a:pt x="193" y="1781"/>
                  <a:pt x="307" y="1897"/>
                </a:cubicBezTo>
                <a:cubicBezTo>
                  <a:pt x="420" y="2013"/>
                  <a:pt x="561" y="2098"/>
                  <a:pt x="715" y="2141"/>
                </a:cubicBezTo>
                <a:cubicBezTo>
                  <a:pt x="895" y="2195"/>
                  <a:pt x="1113" y="2259"/>
                  <a:pt x="1298" y="2259"/>
                </a:cubicBezTo>
                <a:cubicBezTo>
                  <a:pt x="1304" y="2259"/>
                  <a:pt x="1310" y="2259"/>
                  <a:pt x="1316" y="2259"/>
                </a:cubicBezTo>
                <a:cubicBezTo>
                  <a:pt x="1776" y="2248"/>
                  <a:pt x="2323" y="1988"/>
                  <a:pt x="2505" y="1528"/>
                </a:cubicBezTo>
                <a:cubicBezTo>
                  <a:pt x="2577" y="1431"/>
                  <a:pt x="2643" y="1328"/>
                  <a:pt x="2676" y="1206"/>
                </a:cubicBezTo>
                <a:cubicBezTo>
                  <a:pt x="2727" y="1011"/>
                  <a:pt x="2711" y="804"/>
                  <a:pt x="2633" y="618"/>
                </a:cubicBezTo>
                <a:cubicBezTo>
                  <a:pt x="2505" y="306"/>
                  <a:pt x="2234" y="125"/>
                  <a:pt x="1916" y="79"/>
                </a:cubicBezTo>
                <a:cubicBezTo>
                  <a:pt x="1790" y="28"/>
                  <a:pt x="1655" y="1"/>
                  <a:pt x="15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10800000" flipH="1">
            <a:off x="7887534" y="511299"/>
            <a:ext cx="154858" cy="108417"/>
          </a:xfrm>
          <a:custGeom>
            <a:avLst/>
            <a:gdLst/>
            <a:ahLst/>
            <a:cxnLst/>
            <a:rect l="l" t="t" r="r" b="b"/>
            <a:pathLst>
              <a:path w="2911" h="2038" extrusionOk="0">
                <a:moveTo>
                  <a:pt x="1984" y="13"/>
                </a:moveTo>
                <a:cubicBezTo>
                  <a:pt x="1978" y="13"/>
                  <a:pt x="1972" y="14"/>
                  <a:pt x="1967" y="15"/>
                </a:cubicBezTo>
                <a:lnTo>
                  <a:pt x="1967" y="15"/>
                </a:lnTo>
                <a:cubicBezTo>
                  <a:pt x="1972" y="14"/>
                  <a:pt x="1978" y="13"/>
                  <a:pt x="1984" y="13"/>
                </a:cubicBezTo>
                <a:close/>
                <a:moveTo>
                  <a:pt x="2151" y="1"/>
                </a:moveTo>
                <a:cubicBezTo>
                  <a:pt x="2095" y="1"/>
                  <a:pt x="2039" y="6"/>
                  <a:pt x="1984" y="13"/>
                </a:cubicBezTo>
                <a:lnTo>
                  <a:pt x="1984" y="13"/>
                </a:lnTo>
                <a:cubicBezTo>
                  <a:pt x="1988" y="12"/>
                  <a:pt x="1992" y="11"/>
                  <a:pt x="1997" y="11"/>
                </a:cubicBezTo>
                <a:lnTo>
                  <a:pt x="1997" y="11"/>
                </a:lnTo>
                <a:lnTo>
                  <a:pt x="1966" y="15"/>
                </a:lnTo>
                <a:lnTo>
                  <a:pt x="1966" y="15"/>
                </a:lnTo>
                <a:cubicBezTo>
                  <a:pt x="1966" y="15"/>
                  <a:pt x="1967" y="15"/>
                  <a:pt x="1967" y="15"/>
                </a:cubicBezTo>
                <a:lnTo>
                  <a:pt x="1967" y="15"/>
                </a:lnTo>
                <a:cubicBezTo>
                  <a:pt x="1966" y="15"/>
                  <a:pt x="1966" y="15"/>
                  <a:pt x="1965" y="15"/>
                </a:cubicBezTo>
                <a:lnTo>
                  <a:pt x="1966" y="15"/>
                </a:lnTo>
                <a:lnTo>
                  <a:pt x="1966" y="15"/>
                </a:lnTo>
                <a:cubicBezTo>
                  <a:pt x="1951" y="16"/>
                  <a:pt x="1936" y="18"/>
                  <a:pt x="1920" y="21"/>
                </a:cubicBezTo>
                <a:cubicBezTo>
                  <a:pt x="1873" y="11"/>
                  <a:pt x="1825" y="3"/>
                  <a:pt x="1776" y="2"/>
                </a:cubicBezTo>
                <a:cubicBezTo>
                  <a:pt x="1770" y="2"/>
                  <a:pt x="1763" y="2"/>
                  <a:pt x="1757" y="2"/>
                </a:cubicBezTo>
                <a:cubicBezTo>
                  <a:pt x="1657" y="2"/>
                  <a:pt x="1559" y="22"/>
                  <a:pt x="1461" y="38"/>
                </a:cubicBezTo>
                <a:cubicBezTo>
                  <a:pt x="1374" y="54"/>
                  <a:pt x="1291" y="75"/>
                  <a:pt x="1208" y="106"/>
                </a:cubicBezTo>
                <a:cubicBezTo>
                  <a:pt x="1164" y="121"/>
                  <a:pt x="1118" y="136"/>
                  <a:pt x="1074" y="152"/>
                </a:cubicBezTo>
                <a:cubicBezTo>
                  <a:pt x="890" y="217"/>
                  <a:pt x="772" y="279"/>
                  <a:pt x="623" y="411"/>
                </a:cubicBezTo>
                <a:cubicBezTo>
                  <a:pt x="564" y="464"/>
                  <a:pt x="511" y="524"/>
                  <a:pt x="462" y="588"/>
                </a:cubicBezTo>
                <a:cubicBezTo>
                  <a:pt x="436" y="616"/>
                  <a:pt x="407" y="642"/>
                  <a:pt x="383" y="671"/>
                </a:cubicBezTo>
                <a:lnTo>
                  <a:pt x="282" y="805"/>
                </a:lnTo>
                <a:cubicBezTo>
                  <a:pt x="156" y="877"/>
                  <a:pt x="92" y="1031"/>
                  <a:pt x="57" y="1172"/>
                </a:cubicBezTo>
                <a:cubicBezTo>
                  <a:pt x="21" y="1210"/>
                  <a:pt x="1" y="1261"/>
                  <a:pt x="1" y="1313"/>
                </a:cubicBezTo>
                <a:cubicBezTo>
                  <a:pt x="4" y="1391"/>
                  <a:pt x="43" y="1462"/>
                  <a:pt x="106" y="1505"/>
                </a:cubicBezTo>
                <a:cubicBezTo>
                  <a:pt x="188" y="1645"/>
                  <a:pt x="286" y="1737"/>
                  <a:pt x="453" y="1799"/>
                </a:cubicBezTo>
                <a:cubicBezTo>
                  <a:pt x="472" y="1805"/>
                  <a:pt x="489" y="1810"/>
                  <a:pt x="508" y="1816"/>
                </a:cubicBezTo>
                <a:cubicBezTo>
                  <a:pt x="606" y="1874"/>
                  <a:pt x="711" y="1919"/>
                  <a:pt x="819" y="1952"/>
                </a:cubicBezTo>
                <a:cubicBezTo>
                  <a:pt x="889" y="1980"/>
                  <a:pt x="962" y="2001"/>
                  <a:pt x="1036" y="2012"/>
                </a:cubicBezTo>
                <a:cubicBezTo>
                  <a:pt x="1136" y="2026"/>
                  <a:pt x="1224" y="2038"/>
                  <a:pt x="1313" y="2038"/>
                </a:cubicBezTo>
                <a:cubicBezTo>
                  <a:pt x="1402" y="2038"/>
                  <a:pt x="1491" y="2026"/>
                  <a:pt x="1590" y="1993"/>
                </a:cubicBezTo>
                <a:cubicBezTo>
                  <a:pt x="1635" y="1979"/>
                  <a:pt x="1680" y="1963"/>
                  <a:pt x="1724" y="1947"/>
                </a:cubicBezTo>
                <a:cubicBezTo>
                  <a:pt x="1876" y="1893"/>
                  <a:pt x="2026" y="1832"/>
                  <a:pt x="2160" y="1740"/>
                </a:cubicBezTo>
                <a:cubicBezTo>
                  <a:pt x="2246" y="1682"/>
                  <a:pt x="2327" y="1616"/>
                  <a:pt x="2399" y="1542"/>
                </a:cubicBezTo>
                <a:cubicBezTo>
                  <a:pt x="2442" y="1495"/>
                  <a:pt x="2480" y="1444"/>
                  <a:pt x="2513" y="1390"/>
                </a:cubicBezTo>
                <a:cubicBezTo>
                  <a:pt x="2541" y="1364"/>
                  <a:pt x="2572" y="1338"/>
                  <a:pt x="2599" y="1309"/>
                </a:cubicBezTo>
                <a:cubicBezTo>
                  <a:pt x="2797" y="1104"/>
                  <a:pt x="2910" y="825"/>
                  <a:pt x="2833" y="534"/>
                </a:cubicBezTo>
                <a:cubicBezTo>
                  <a:pt x="2769" y="297"/>
                  <a:pt x="2570" y="77"/>
                  <a:pt x="2333" y="21"/>
                </a:cubicBezTo>
                <a:cubicBezTo>
                  <a:pt x="2271" y="6"/>
                  <a:pt x="2211" y="1"/>
                  <a:pt x="21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10800000" flipH="1">
            <a:off x="7583045" y="612956"/>
            <a:ext cx="139803" cy="112619"/>
          </a:xfrm>
          <a:custGeom>
            <a:avLst/>
            <a:gdLst/>
            <a:ahLst/>
            <a:cxnLst/>
            <a:rect l="l" t="t" r="r" b="b"/>
            <a:pathLst>
              <a:path w="2628" h="2117" extrusionOk="0">
                <a:moveTo>
                  <a:pt x="1309" y="0"/>
                </a:moveTo>
                <a:cubicBezTo>
                  <a:pt x="1234" y="0"/>
                  <a:pt x="1158" y="9"/>
                  <a:pt x="1066" y="33"/>
                </a:cubicBezTo>
                <a:cubicBezTo>
                  <a:pt x="903" y="78"/>
                  <a:pt x="788" y="152"/>
                  <a:pt x="661" y="248"/>
                </a:cubicBezTo>
                <a:cubicBezTo>
                  <a:pt x="576" y="313"/>
                  <a:pt x="471" y="381"/>
                  <a:pt x="401" y="453"/>
                </a:cubicBezTo>
                <a:cubicBezTo>
                  <a:pt x="357" y="497"/>
                  <a:pt x="319" y="546"/>
                  <a:pt x="286" y="600"/>
                </a:cubicBezTo>
                <a:lnTo>
                  <a:pt x="259" y="627"/>
                </a:lnTo>
                <a:cubicBezTo>
                  <a:pt x="69" y="810"/>
                  <a:pt x="1" y="1109"/>
                  <a:pt x="69" y="1364"/>
                </a:cubicBezTo>
                <a:cubicBezTo>
                  <a:pt x="103" y="1489"/>
                  <a:pt x="168" y="1604"/>
                  <a:pt x="259" y="1696"/>
                </a:cubicBezTo>
                <a:cubicBezTo>
                  <a:pt x="328" y="1764"/>
                  <a:pt x="409" y="1818"/>
                  <a:pt x="498" y="1854"/>
                </a:cubicBezTo>
                <a:cubicBezTo>
                  <a:pt x="725" y="2021"/>
                  <a:pt x="1049" y="2117"/>
                  <a:pt x="1337" y="2117"/>
                </a:cubicBezTo>
                <a:cubicBezTo>
                  <a:pt x="1436" y="2117"/>
                  <a:pt x="1531" y="2105"/>
                  <a:pt x="1616" y="2081"/>
                </a:cubicBezTo>
                <a:cubicBezTo>
                  <a:pt x="1747" y="2045"/>
                  <a:pt x="1906" y="1956"/>
                  <a:pt x="2033" y="1887"/>
                </a:cubicBezTo>
                <a:cubicBezTo>
                  <a:pt x="2419" y="1675"/>
                  <a:pt x="2628" y="1188"/>
                  <a:pt x="2510" y="753"/>
                </a:cubicBezTo>
                <a:cubicBezTo>
                  <a:pt x="2452" y="535"/>
                  <a:pt x="2327" y="368"/>
                  <a:pt x="2158" y="234"/>
                </a:cubicBezTo>
                <a:cubicBezTo>
                  <a:pt x="2066" y="147"/>
                  <a:pt x="1952" y="85"/>
                  <a:pt x="1830" y="57"/>
                </a:cubicBezTo>
                <a:cubicBezTo>
                  <a:pt x="1733" y="41"/>
                  <a:pt x="1636" y="28"/>
                  <a:pt x="1539" y="18"/>
                </a:cubicBezTo>
                <a:cubicBezTo>
                  <a:pt x="1455" y="8"/>
                  <a:pt x="1383" y="0"/>
                  <a:pt x="13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/>
          <p:nvPr/>
        </p:nvSpPr>
        <p:spPr>
          <a:xfrm rot="10800000" flipH="1">
            <a:off x="7374680" y="278726"/>
            <a:ext cx="148208" cy="132355"/>
          </a:xfrm>
          <a:custGeom>
            <a:avLst/>
            <a:gdLst/>
            <a:ahLst/>
            <a:cxnLst/>
            <a:rect l="l" t="t" r="r" b="b"/>
            <a:pathLst>
              <a:path w="2786" h="2488" extrusionOk="0">
                <a:moveTo>
                  <a:pt x="1609" y="1"/>
                </a:moveTo>
                <a:cubicBezTo>
                  <a:pt x="1550" y="1"/>
                  <a:pt x="1491" y="7"/>
                  <a:pt x="1432" y="20"/>
                </a:cubicBezTo>
                <a:cubicBezTo>
                  <a:pt x="1418" y="21"/>
                  <a:pt x="1403" y="23"/>
                  <a:pt x="1387" y="24"/>
                </a:cubicBezTo>
                <a:cubicBezTo>
                  <a:pt x="1347" y="21"/>
                  <a:pt x="1308" y="19"/>
                  <a:pt x="1268" y="19"/>
                </a:cubicBezTo>
                <a:cubicBezTo>
                  <a:pt x="1031" y="19"/>
                  <a:pt x="802" y="84"/>
                  <a:pt x="593" y="235"/>
                </a:cubicBezTo>
                <a:cubicBezTo>
                  <a:pt x="432" y="353"/>
                  <a:pt x="276" y="485"/>
                  <a:pt x="174" y="664"/>
                </a:cubicBezTo>
                <a:cubicBezTo>
                  <a:pt x="135" y="761"/>
                  <a:pt x="96" y="856"/>
                  <a:pt x="57" y="951"/>
                </a:cubicBezTo>
                <a:cubicBezTo>
                  <a:pt x="8" y="1105"/>
                  <a:pt x="1" y="1269"/>
                  <a:pt x="36" y="1428"/>
                </a:cubicBezTo>
                <a:cubicBezTo>
                  <a:pt x="36" y="1534"/>
                  <a:pt x="63" y="1638"/>
                  <a:pt x="116" y="1730"/>
                </a:cubicBezTo>
                <a:cubicBezTo>
                  <a:pt x="142" y="1830"/>
                  <a:pt x="194" y="1921"/>
                  <a:pt x="266" y="1994"/>
                </a:cubicBezTo>
                <a:cubicBezTo>
                  <a:pt x="415" y="2193"/>
                  <a:pt x="628" y="2366"/>
                  <a:pt x="873" y="2424"/>
                </a:cubicBezTo>
                <a:cubicBezTo>
                  <a:pt x="892" y="2428"/>
                  <a:pt x="910" y="2432"/>
                  <a:pt x="929" y="2436"/>
                </a:cubicBezTo>
                <a:lnTo>
                  <a:pt x="958" y="2444"/>
                </a:lnTo>
                <a:cubicBezTo>
                  <a:pt x="1049" y="2473"/>
                  <a:pt x="1143" y="2488"/>
                  <a:pt x="1238" y="2488"/>
                </a:cubicBezTo>
                <a:cubicBezTo>
                  <a:pt x="1306" y="2488"/>
                  <a:pt x="1373" y="2480"/>
                  <a:pt x="1439" y="2465"/>
                </a:cubicBezTo>
                <a:cubicBezTo>
                  <a:pt x="1547" y="2465"/>
                  <a:pt x="1652" y="2436"/>
                  <a:pt x="1745" y="2380"/>
                </a:cubicBezTo>
                <a:cubicBezTo>
                  <a:pt x="1825" y="2356"/>
                  <a:pt x="1899" y="2314"/>
                  <a:pt x="1962" y="2259"/>
                </a:cubicBezTo>
                <a:cubicBezTo>
                  <a:pt x="2127" y="2183"/>
                  <a:pt x="2298" y="2098"/>
                  <a:pt x="2421" y="1961"/>
                </a:cubicBezTo>
                <a:cubicBezTo>
                  <a:pt x="2591" y="1772"/>
                  <a:pt x="2707" y="1552"/>
                  <a:pt x="2748" y="1298"/>
                </a:cubicBezTo>
                <a:lnTo>
                  <a:pt x="2779" y="1050"/>
                </a:lnTo>
                <a:cubicBezTo>
                  <a:pt x="2785" y="926"/>
                  <a:pt x="2758" y="802"/>
                  <a:pt x="2702" y="693"/>
                </a:cubicBezTo>
                <a:cubicBezTo>
                  <a:pt x="2621" y="497"/>
                  <a:pt x="2501" y="369"/>
                  <a:pt x="2330" y="247"/>
                </a:cubicBezTo>
                <a:cubicBezTo>
                  <a:pt x="2294" y="222"/>
                  <a:pt x="2259" y="193"/>
                  <a:pt x="2223" y="167"/>
                </a:cubicBezTo>
                <a:cubicBezTo>
                  <a:pt x="2068" y="56"/>
                  <a:pt x="1945" y="41"/>
                  <a:pt x="1776" y="18"/>
                </a:cubicBezTo>
                <a:cubicBezTo>
                  <a:pt x="1721" y="6"/>
                  <a:pt x="1665" y="1"/>
                  <a:pt x="16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6"/>
          <p:cNvSpPr/>
          <p:nvPr/>
        </p:nvSpPr>
        <p:spPr>
          <a:xfrm rot="10800000" flipH="1">
            <a:off x="7731460" y="200104"/>
            <a:ext cx="142144" cy="104480"/>
          </a:xfrm>
          <a:custGeom>
            <a:avLst/>
            <a:gdLst/>
            <a:ahLst/>
            <a:cxnLst/>
            <a:rect l="l" t="t" r="r" b="b"/>
            <a:pathLst>
              <a:path w="2672" h="1964" extrusionOk="0">
                <a:moveTo>
                  <a:pt x="1632" y="0"/>
                </a:moveTo>
                <a:cubicBezTo>
                  <a:pt x="1547" y="0"/>
                  <a:pt x="1463" y="11"/>
                  <a:pt x="1381" y="34"/>
                </a:cubicBezTo>
                <a:cubicBezTo>
                  <a:pt x="1322" y="50"/>
                  <a:pt x="1262" y="67"/>
                  <a:pt x="1201" y="80"/>
                </a:cubicBezTo>
                <a:cubicBezTo>
                  <a:pt x="1072" y="107"/>
                  <a:pt x="948" y="151"/>
                  <a:pt x="829" y="211"/>
                </a:cubicBezTo>
                <a:cubicBezTo>
                  <a:pt x="812" y="220"/>
                  <a:pt x="793" y="228"/>
                  <a:pt x="775" y="237"/>
                </a:cubicBezTo>
                <a:cubicBezTo>
                  <a:pt x="615" y="298"/>
                  <a:pt x="453" y="354"/>
                  <a:pt x="331" y="486"/>
                </a:cubicBezTo>
                <a:cubicBezTo>
                  <a:pt x="256" y="563"/>
                  <a:pt x="191" y="646"/>
                  <a:pt x="136" y="737"/>
                </a:cubicBezTo>
                <a:cubicBezTo>
                  <a:pt x="48" y="844"/>
                  <a:pt x="1" y="978"/>
                  <a:pt x="1" y="1116"/>
                </a:cubicBezTo>
                <a:cubicBezTo>
                  <a:pt x="1" y="1303"/>
                  <a:pt x="83" y="1461"/>
                  <a:pt x="211" y="1579"/>
                </a:cubicBezTo>
                <a:cubicBezTo>
                  <a:pt x="360" y="1770"/>
                  <a:pt x="577" y="1907"/>
                  <a:pt x="812" y="1939"/>
                </a:cubicBezTo>
                <a:cubicBezTo>
                  <a:pt x="925" y="1955"/>
                  <a:pt x="1038" y="1963"/>
                  <a:pt x="1152" y="1963"/>
                </a:cubicBezTo>
                <a:cubicBezTo>
                  <a:pt x="1178" y="1963"/>
                  <a:pt x="1204" y="1963"/>
                  <a:pt x="1230" y="1962"/>
                </a:cubicBezTo>
                <a:cubicBezTo>
                  <a:pt x="1351" y="1956"/>
                  <a:pt x="1479" y="1945"/>
                  <a:pt x="1595" y="1906"/>
                </a:cubicBezTo>
                <a:cubicBezTo>
                  <a:pt x="1707" y="1865"/>
                  <a:pt x="1818" y="1816"/>
                  <a:pt x="1925" y="1760"/>
                </a:cubicBezTo>
                <a:cubicBezTo>
                  <a:pt x="1975" y="1734"/>
                  <a:pt x="2027" y="1710"/>
                  <a:pt x="2075" y="1680"/>
                </a:cubicBezTo>
                <a:cubicBezTo>
                  <a:pt x="2201" y="1602"/>
                  <a:pt x="2335" y="1481"/>
                  <a:pt x="2403" y="1348"/>
                </a:cubicBezTo>
                <a:cubicBezTo>
                  <a:pt x="2422" y="1315"/>
                  <a:pt x="2439" y="1276"/>
                  <a:pt x="2456" y="1236"/>
                </a:cubicBezTo>
                <a:cubicBezTo>
                  <a:pt x="2477" y="1205"/>
                  <a:pt x="2495" y="1172"/>
                  <a:pt x="2511" y="1139"/>
                </a:cubicBezTo>
                <a:cubicBezTo>
                  <a:pt x="2559" y="1018"/>
                  <a:pt x="2579" y="887"/>
                  <a:pt x="2567" y="757"/>
                </a:cubicBezTo>
                <a:cubicBezTo>
                  <a:pt x="2570" y="750"/>
                  <a:pt x="2575" y="743"/>
                  <a:pt x="2577" y="736"/>
                </a:cubicBezTo>
                <a:cubicBezTo>
                  <a:pt x="2671" y="476"/>
                  <a:pt x="2464" y="197"/>
                  <a:pt x="2219" y="148"/>
                </a:cubicBezTo>
                <a:cubicBezTo>
                  <a:pt x="2151" y="100"/>
                  <a:pt x="2076" y="64"/>
                  <a:pt x="1998" y="41"/>
                </a:cubicBezTo>
                <a:cubicBezTo>
                  <a:pt x="1933" y="24"/>
                  <a:pt x="1867" y="15"/>
                  <a:pt x="1801" y="15"/>
                </a:cubicBezTo>
                <a:cubicBezTo>
                  <a:pt x="1745" y="5"/>
                  <a:pt x="1688" y="0"/>
                  <a:pt x="16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"/>
          <p:cNvSpPr/>
          <p:nvPr/>
        </p:nvSpPr>
        <p:spPr>
          <a:xfrm rot="10800000" flipH="1">
            <a:off x="8244633" y="354956"/>
            <a:ext cx="138048" cy="128366"/>
          </a:xfrm>
          <a:custGeom>
            <a:avLst/>
            <a:gdLst/>
            <a:ahLst/>
            <a:cxnLst/>
            <a:rect l="l" t="t" r="r" b="b"/>
            <a:pathLst>
              <a:path w="2595" h="2413" extrusionOk="0">
                <a:moveTo>
                  <a:pt x="1468" y="0"/>
                </a:moveTo>
                <a:cubicBezTo>
                  <a:pt x="1349" y="0"/>
                  <a:pt x="1235" y="20"/>
                  <a:pt x="1100" y="43"/>
                </a:cubicBezTo>
                <a:cubicBezTo>
                  <a:pt x="927" y="75"/>
                  <a:pt x="799" y="98"/>
                  <a:pt x="632" y="198"/>
                </a:cubicBezTo>
                <a:cubicBezTo>
                  <a:pt x="413" y="329"/>
                  <a:pt x="264" y="526"/>
                  <a:pt x="149" y="749"/>
                </a:cubicBezTo>
                <a:cubicBezTo>
                  <a:pt x="55" y="914"/>
                  <a:pt x="6" y="1101"/>
                  <a:pt x="6" y="1290"/>
                </a:cubicBezTo>
                <a:cubicBezTo>
                  <a:pt x="0" y="1433"/>
                  <a:pt x="31" y="1575"/>
                  <a:pt x="97" y="1702"/>
                </a:cubicBezTo>
                <a:cubicBezTo>
                  <a:pt x="137" y="1833"/>
                  <a:pt x="212" y="1951"/>
                  <a:pt x="313" y="2046"/>
                </a:cubicBezTo>
                <a:cubicBezTo>
                  <a:pt x="439" y="2176"/>
                  <a:pt x="597" y="2271"/>
                  <a:pt x="773" y="2320"/>
                </a:cubicBezTo>
                <a:cubicBezTo>
                  <a:pt x="922" y="2379"/>
                  <a:pt x="1076" y="2412"/>
                  <a:pt x="1232" y="2412"/>
                </a:cubicBezTo>
                <a:cubicBezTo>
                  <a:pt x="1329" y="2412"/>
                  <a:pt x="1427" y="2400"/>
                  <a:pt x="1525" y="2372"/>
                </a:cubicBezTo>
                <a:cubicBezTo>
                  <a:pt x="1694" y="2325"/>
                  <a:pt x="1823" y="2238"/>
                  <a:pt x="1966" y="2149"/>
                </a:cubicBezTo>
                <a:cubicBezTo>
                  <a:pt x="2237" y="1980"/>
                  <a:pt x="2473" y="1724"/>
                  <a:pt x="2537" y="1392"/>
                </a:cubicBezTo>
                <a:cubicBezTo>
                  <a:pt x="2541" y="1369"/>
                  <a:pt x="2545" y="1346"/>
                  <a:pt x="2550" y="1322"/>
                </a:cubicBezTo>
                <a:cubicBezTo>
                  <a:pt x="2587" y="1111"/>
                  <a:pt x="2594" y="984"/>
                  <a:pt x="2545" y="774"/>
                </a:cubicBezTo>
                <a:lnTo>
                  <a:pt x="2545" y="806"/>
                </a:lnTo>
                <a:cubicBezTo>
                  <a:pt x="2540" y="768"/>
                  <a:pt x="2531" y="732"/>
                  <a:pt x="2519" y="696"/>
                </a:cubicBezTo>
                <a:cubicBezTo>
                  <a:pt x="2502" y="660"/>
                  <a:pt x="2482" y="627"/>
                  <a:pt x="2459" y="595"/>
                </a:cubicBezTo>
                <a:lnTo>
                  <a:pt x="2459" y="595"/>
                </a:lnTo>
                <a:lnTo>
                  <a:pt x="2483" y="621"/>
                </a:lnTo>
                <a:cubicBezTo>
                  <a:pt x="2388" y="438"/>
                  <a:pt x="2270" y="347"/>
                  <a:pt x="2115" y="225"/>
                </a:cubicBezTo>
                <a:lnTo>
                  <a:pt x="2054" y="177"/>
                </a:lnTo>
                <a:cubicBezTo>
                  <a:pt x="1960" y="105"/>
                  <a:pt x="1848" y="66"/>
                  <a:pt x="1737" y="36"/>
                </a:cubicBezTo>
                <a:cubicBezTo>
                  <a:pt x="1639" y="10"/>
                  <a:pt x="1552" y="0"/>
                  <a:pt x="1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9082542">
            <a:off x="7237874" y="4156882"/>
            <a:ext cx="2990210" cy="1199251"/>
          </a:xfrm>
          <a:custGeom>
            <a:avLst/>
            <a:gdLst/>
            <a:ahLst/>
            <a:cxnLst/>
            <a:rect l="l" t="t" r="r" b="b"/>
            <a:pathLst>
              <a:path w="59323" h="23791" extrusionOk="0">
                <a:moveTo>
                  <a:pt x="29666" y="1"/>
                </a:moveTo>
                <a:cubicBezTo>
                  <a:pt x="25503" y="1"/>
                  <a:pt x="21341" y="308"/>
                  <a:pt x="17214" y="922"/>
                </a:cubicBezTo>
                <a:cubicBezTo>
                  <a:pt x="13145" y="1527"/>
                  <a:pt x="9019" y="2430"/>
                  <a:pt x="4944" y="2430"/>
                </a:cubicBezTo>
                <a:cubicBezTo>
                  <a:pt x="3285" y="2430"/>
                  <a:pt x="1635" y="2280"/>
                  <a:pt x="1" y="1901"/>
                </a:cubicBezTo>
                <a:lnTo>
                  <a:pt x="1" y="1901"/>
                </a:lnTo>
                <a:cubicBezTo>
                  <a:pt x="2397" y="5355"/>
                  <a:pt x="4980" y="8968"/>
                  <a:pt x="8690" y="10572"/>
                </a:cubicBezTo>
                <a:cubicBezTo>
                  <a:pt x="10291" y="11265"/>
                  <a:pt x="12021" y="11540"/>
                  <a:pt x="13658" y="12122"/>
                </a:cubicBezTo>
                <a:cubicBezTo>
                  <a:pt x="15404" y="12743"/>
                  <a:pt x="17041" y="13716"/>
                  <a:pt x="18462" y="14977"/>
                </a:cubicBezTo>
                <a:cubicBezTo>
                  <a:pt x="21556" y="17721"/>
                  <a:pt x="23753" y="21884"/>
                  <a:pt x="27537" y="23293"/>
                </a:cubicBezTo>
                <a:cubicBezTo>
                  <a:pt x="28469" y="23640"/>
                  <a:pt x="29436" y="23791"/>
                  <a:pt x="30413" y="23791"/>
                </a:cubicBezTo>
                <a:cubicBezTo>
                  <a:pt x="32293" y="23791"/>
                  <a:pt x="34206" y="23232"/>
                  <a:pt x="35956" y="22439"/>
                </a:cubicBezTo>
                <a:cubicBezTo>
                  <a:pt x="38614" y="21234"/>
                  <a:pt x="41050" y="19511"/>
                  <a:pt x="43703" y="18293"/>
                </a:cubicBezTo>
                <a:cubicBezTo>
                  <a:pt x="46691" y="16921"/>
                  <a:pt x="49939" y="16224"/>
                  <a:pt x="53185" y="16224"/>
                </a:cubicBezTo>
                <a:cubicBezTo>
                  <a:pt x="55254" y="16224"/>
                  <a:pt x="57322" y="16507"/>
                  <a:pt x="59323" y="17078"/>
                </a:cubicBezTo>
                <a:lnTo>
                  <a:pt x="48152" y="3306"/>
                </a:lnTo>
                <a:cubicBezTo>
                  <a:pt x="45654" y="1493"/>
                  <a:pt x="42570" y="936"/>
                  <a:pt x="39580" y="583"/>
                </a:cubicBezTo>
                <a:cubicBezTo>
                  <a:pt x="36286" y="195"/>
                  <a:pt x="32976" y="1"/>
                  <a:pt x="29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8100000">
            <a:off x="6877467" y="4363731"/>
            <a:ext cx="2780472" cy="1717831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1"/>
          </p:nvPr>
        </p:nvSpPr>
        <p:spPr>
          <a:xfrm>
            <a:off x="5050352" y="2408500"/>
            <a:ext cx="36393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ignika"/>
              <a:buNone/>
              <a:defRPr sz="2100">
                <a:latin typeface="Signika"/>
                <a:ea typeface="Signika"/>
                <a:cs typeface="Signika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body" idx="2"/>
          </p:nvPr>
        </p:nvSpPr>
        <p:spPr>
          <a:xfrm>
            <a:off x="5050352" y="2964402"/>
            <a:ext cx="3837000" cy="15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798625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1"/>
          </p:nvPr>
        </p:nvSpPr>
        <p:spPr>
          <a:xfrm>
            <a:off x="798625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title" idx="3"/>
          </p:nvPr>
        </p:nvSpPr>
        <p:spPr>
          <a:xfrm>
            <a:off x="2743211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4"/>
          </p:nvPr>
        </p:nvSpPr>
        <p:spPr>
          <a:xfrm>
            <a:off x="2743211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title" idx="5"/>
          </p:nvPr>
        </p:nvSpPr>
        <p:spPr>
          <a:xfrm>
            <a:off x="4687797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6"/>
          </p:nvPr>
        </p:nvSpPr>
        <p:spPr>
          <a:xfrm>
            <a:off x="4687797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7"/>
          </p:nvPr>
        </p:nvSpPr>
        <p:spPr>
          <a:xfrm>
            <a:off x="6632383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8"/>
          </p:nvPr>
        </p:nvSpPr>
        <p:spPr>
          <a:xfrm>
            <a:off x="6632383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flipH="1">
            <a:off x="-18" y="3617839"/>
            <a:ext cx="4572017" cy="152566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7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278" name="Google Shape;278;p17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SECTION_TITLE_AND_DESCRIPTION_1_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rot="-4968762">
            <a:off x="7459584" y="2173792"/>
            <a:ext cx="1953192" cy="737222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"/>
          <p:cNvSpPr/>
          <p:nvPr/>
        </p:nvSpPr>
        <p:spPr>
          <a:xfrm rot="-4968762">
            <a:off x="6720600" y="4065439"/>
            <a:ext cx="1307272" cy="1914205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"/>
          <p:cNvSpPr/>
          <p:nvPr/>
        </p:nvSpPr>
        <p:spPr>
          <a:xfrm rot="-4968762">
            <a:off x="6636029" y="2378043"/>
            <a:ext cx="4165749" cy="1646716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/>
          <p:nvPr/>
        </p:nvSpPr>
        <p:spPr>
          <a:xfrm rot="-4968762">
            <a:off x="6612091" y="2761946"/>
            <a:ext cx="3648121" cy="1941867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8"/>
          <p:cNvSpPr/>
          <p:nvPr/>
        </p:nvSpPr>
        <p:spPr>
          <a:xfrm rot="-4968762">
            <a:off x="8812642" y="1053034"/>
            <a:ext cx="189235" cy="166236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8"/>
          <p:cNvGrpSpPr/>
          <p:nvPr/>
        </p:nvGrpSpPr>
        <p:grpSpPr>
          <a:xfrm rot="-4968762">
            <a:off x="7958046" y="4048981"/>
            <a:ext cx="731220" cy="1098405"/>
            <a:chOff x="4522000" y="2088250"/>
            <a:chExt cx="348250" cy="523150"/>
          </a:xfrm>
        </p:grpSpPr>
        <p:sp>
          <p:nvSpPr>
            <p:cNvPr id="293" name="Google Shape;293;p18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8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SECTION_TITLE_AND_DESCRIPTION_1_1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9"/>
          <p:cNvSpPr/>
          <p:nvPr/>
        </p:nvSpPr>
        <p:spPr>
          <a:xfrm rot="-5400000">
            <a:off x="-387832" y="130131"/>
            <a:ext cx="1824975" cy="1525018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 rot="-1455385">
            <a:off x="-1181484" y="-212942"/>
            <a:ext cx="1877105" cy="344359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/>
          <p:nvPr/>
        </p:nvSpPr>
        <p:spPr>
          <a:xfrm>
            <a:off x="7426650" y="-891700"/>
            <a:ext cx="2412815" cy="396850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SECTION_TITLE_AND_DESCRIPTION_1_1_2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13226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8" name="Google Shape;308;p20"/>
          <p:cNvSpPr txBox="1">
            <a:spLocks noGrp="1"/>
          </p:cNvSpPr>
          <p:nvPr>
            <p:ph type="subTitle" idx="1"/>
          </p:nvPr>
        </p:nvSpPr>
        <p:spPr>
          <a:xfrm>
            <a:off x="13226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" name="Google Shape;309;p20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0"/>
          <p:cNvSpPr txBox="1">
            <a:spLocks noGrp="1"/>
          </p:cNvSpPr>
          <p:nvPr>
            <p:ph type="title" idx="3"/>
          </p:nvPr>
        </p:nvSpPr>
        <p:spPr>
          <a:xfrm>
            <a:off x="36553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1" name="Google Shape;311;p20"/>
          <p:cNvSpPr txBox="1">
            <a:spLocks noGrp="1"/>
          </p:cNvSpPr>
          <p:nvPr>
            <p:ph type="subTitle" idx="4"/>
          </p:nvPr>
        </p:nvSpPr>
        <p:spPr>
          <a:xfrm>
            <a:off x="36553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title" idx="5"/>
          </p:nvPr>
        </p:nvSpPr>
        <p:spPr>
          <a:xfrm>
            <a:off x="59880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20"/>
          <p:cNvSpPr txBox="1">
            <a:spLocks noGrp="1"/>
          </p:cNvSpPr>
          <p:nvPr>
            <p:ph type="subTitle" idx="6"/>
          </p:nvPr>
        </p:nvSpPr>
        <p:spPr>
          <a:xfrm>
            <a:off x="59880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title" idx="7"/>
          </p:nvPr>
        </p:nvSpPr>
        <p:spPr>
          <a:xfrm>
            <a:off x="13226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subTitle" idx="8"/>
          </p:nvPr>
        </p:nvSpPr>
        <p:spPr>
          <a:xfrm>
            <a:off x="13226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title" idx="9"/>
          </p:nvPr>
        </p:nvSpPr>
        <p:spPr>
          <a:xfrm>
            <a:off x="36553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13"/>
          </p:nvPr>
        </p:nvSpPr>
        <p:spPr>
          <a:xfrm>
            <a:off x="36553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title" idx="14"/>
          </p:nvPr>
        </p:nvSpPr>
        <p:spPr>
          <a:xfrm>
            <a:off x="59880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20"/>
          <p:cNvSpPr txBox="1">
            <a:spLocks noGrp="1"/>
          </p:cNvSpPr>
          <p:nvPr>
            <p:ph type="subTitle" idx="15"/>
          </p:nvPr>
        </p:nvSpPr>
        <p:spPr>
          <a:xfrm>
            <a:off x="59880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0" name="Google Shape;320;p20"/>
          <p:cNvSpPr/>
          <p:nvPr/>
        </p:nvSpPr>
        <p:spPr>
          <a:xfrm rot="10800000">
            <a:off x="6100227" y="4348306"/>
            <a:ext cx="3043773" cy="795244"/>
          </a:xfrm>
          <a:custGeom>
            <a:avLst/>
            <a:gdLst/>
            <a:ahLst/>
            <a:cxnLst/>
            <a:rect l="l" t="t" r="r" b="b"/>
            <a:pathLst>
              <a:path w="51158" h="13366" extrusionOk="0">
                <a:moveTo>
                  <a:pt x="1" y="0"/>
                </a:moveTo>
                <a:lnTo>
                  <a:pt x="1" y="7976"/>
                </a:lnTo>
                <a:cubicBezTo>
                  <a:pt x="1798" y="7380"/>
                  <a:pt x="3686" y="7067"/>
                  <a:pt x="5569" y="7067"/>
                </a:cubicBezTo>
                <a:cubicBezTo>
                  <a:pt x="7497" y="7067"/>
                  <a:pt x="9419" y="7395"/>
                  <a:pt x="11235" y="8083"/>
                </a:cubicBezTo>
                <a:cubicBezTo>
                  <a:pt x="14534" y="9331"/>
                  <a:pt x="17416" y="11599"/>
                  <a:pt x="20774" y="12664"/>
                </a:cubicBezTo>
                <a:cubicBezTo>
                  <a:pt x="22298" y="13148"/>
                  <a:pt x="23846" y="13365"/>
                  <a:pt x="25396" y="13365"/>
                </a:cubicBezTo>
                <a:cubicBezTo>
                  <a:pt x="31110" y="13365"/>
                  <a:pt x="36868" y="10413"/>
                  <a:pt x="41698" y="6972"/>
                </a:cubicBezTo>
                <a:cubicBezTo>
                  <a:pt x="44867" y="4714"/>
                  <a:pt x="47937" y="2191"/>
                  <a:pt x="511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"/>
          <p:cNvSpPr/>
          <p:nvPr/>
        </p:nvSpPr>
        <p:spPr>
          <a:xfrm flipH="1">
            <a:off x="-157" y="3263125"/>
            <a:ext cx="5635165" cy="1880430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0"/>
          <p:cNvSpPr/>
          <p:nvPr/>
        </p:nvSpPr>
        <p:spPr>
          <a:xfrm rot="6299903">
            <a:off x="5980998" y="2808417"/>
            <a:ext cx="2221577" cy="365396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20"/>
          <p:cNvGrpSpPr/>
          <p:nvPr/>
        </p:nvGrpSpPr>
        <p:grpSpPr>
          <a:xfrm>
            <a:off x="275208" y="3872319"/>
            <a:ext cx="595507" cy="894587"/>
            <a:chOff x="4522000" y="2088250"/>
            <a:chExt cx="348250" cy="523150"/>
          </a:xfrm>
        </p:grpSpPr>
        <p:sp>
          <p:nvSpPr>
            <p:cNvPr id="324" name="Google Shape;324;p20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 rot="10800000">
            <a:off x="87" y="37"/>
            <a:ext cx="9152992" cy="3054314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10800000">
            <a:off x="3215879" y="2769117"/>
            <a:ext cx="5937196" cy="2374383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812510" flipH="1">
            <a:off x="5734808" y="391831"/>
            <a:ext cx="4114863" cy="1317807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7" name="Google Shape;47;p3"/>
          <p:cNvSpPr/>
          <p:nvPr/>
        </p:nvSpPr>
        <p:spPr>
          <a:xfrm rot="9292910">
            <a:off x="1233532" y="4036121"/>
            <a:ext cx="3919800" cy="2421730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47696" y="4200582"/>
            <a:ext cx="2253722" cy="845297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 rot="2700000">
            <a:off x="283267" y="227467"/>
            <a:ext cx="1263184" cy="1933465"/>
            <a:chOff x="1069625" y="2883725"/>
            <a:chExt cx="1422756" cy="2177709"/>
          </a:xfrm>
        </p:grpSpPr>
        <p:sp>
          <p:nvSpPr>
            <p:cNvPr id="50" name="Google Shape;50;p3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78625" y="2393825"/>
            <a:ext cx="3619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780775" y="3127325"/>
            <a:ext cx="341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78625" y="1437875"/>
            <a:ext cx="3619200" cy="8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768155" y="1952324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body" idx="1"/>
          </p:nvPr>
        </p:nvSpPr>
        <p:spPr>
          <a:xfrm>
            <a:off x="768155" y="2786324"/>
            <a:ext cx="28080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5" y="6"/>
            <a:ext cx="4851835" cy="1109233"/>
            <a:chOff x="4388400" y="3092250"/>
            <a:chExt cx="1471100" cy="336325"/>
          </a:xfrm>
        </p:grpSpPr>
        <p:sp>
          <p:nvSpPr>
            <p:cNvPr id="335" name="Google Shape;335;p21"/>
            <p:cNvSpPr/>
            <p:nvPr/>
          </p:nvSpPr>
          <p:spPr>
            <a:xfrm>
              <a:off x="4388400" y="3092250"/>
              <a:ext cx="1278950" cy="334150"/>
            </a:xfrm>
            <a:custGeom>
              <a:avLst/>
              <a:gdLst/>
              <a:ahLst/>
              <a:cxnLst/>
              <a:rect l="l" t="t" r="r" b="b"/>
              <a:pathLst>
                <a:path w="51158" h="13366" extrusionOk="0">
                  <a:moveTo>
                    <a:pt x="1" y="0"/>
                  </a:moveTo>
                  <a:lnTo>
                    <a:pt x="1" y="7976"/>
                  </a:lnTo>
                  <a:cubicBezTo>
                    <a:pt x="1798" y="7380"/>
                    <a:pt x="3686" y="7067"/>
                    <a:pt x="5569" y="7067"/>
                  </a:cubicBezTo>
                  <a:cubicBezTo>
                    <a:pt x="7497" y="7067"/>
                    <a:pt x="9419" y="7395"/>
                    <a:pt x="11235" y="8083"/>
                  </a:cubicBezTo>
                  <a:cubicBezTo>
                    <a:pt x="14534" y="9331"/>
                    <a:pt x="17416" y="11599"/>
                    <a:pt x="20774" y="12664"/>
                  </a:cubicBezTo>
                  <a:cubicBezTo>
                    <a:pt x="22298" y="13148"/>
                    <a:pt x="23846" y="13365"/>
                    <a:pt x="25396" y="13365"/>
                  </a:cubicBezTo>
                  <a:cubicBezTo>
                    <a:pt x="31110" y="13365"/>
                    <a:pt x="36868" y="10413"/>
                    <a:pt x="41698" y="6972"/>
                  </a:cubicBezTo>
                  <a:cubicBezTo>
                    <a:pt x="44867" y="4714"/>
                    <a:pt x="47937" y="2191"/>
                    <a:pt x="5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21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21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345" name="Google Shape;345;p21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"/>
          <p:cNvSpPr txBox="1">
            <a:spLocks noGrp="1"/>
          </p:cNvSpPr>
          <p:nvPr>
            <p:ph type="ctrTitle"/>
          </p:nvPr>
        </p:nvSpPr>
        <p:spPr>
          <a:xfrm>
            <a:off x="759650" y="643438"/>
            <a:ext cx="36441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5" name="Google Shape;355;p22"/>
          <p:cNvSpPr txBox="1">
            <a:spLocks noGrp="1"/>
          </p:cNvSpPr>
          <p:nvPr>
            <p:ph type="subTitle" idx="1"/>
          </p:nvPr>
        </p:nvSpPr>
        <p:spPr>
          <a:xfrm>
            <a:off x="759650" y="1539500"/>
            <a:ext cx="3746400" cy="17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6" name="Google Shape;356;p22"/>
          <p:cNvSpPr/>
          <p:nvPr/>
        </p:nvSpPr>
        <p:spPr>
          <a:xfrm rot="10800000">
            <a:off x="7519506" y="16"/>
            <a:ext cx="1624480" cy="3085969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7" name="Google Shape;357;p22"/>
          <p:cNvSpPr/>
          <p:nvPr/>
        </p:nvSpPr>
        <p:spPr>
          <a:xfrm rot="10800000">
            <a:off x="4979749" y="3478092"/>
            <a:ext cx="4164181" cy="1665275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8" name="Google Shape;358;p22"/>
          <p:cNvSpPr/>
          <p:nvPr/>
        </p:nvSpPr>
        <p:spPr>
          <a:xfrm rot="10800000">
            <a:off x="5397448" y="13"/>
            <a:ext cx="3746537" cy="2828027"/>
          </a:xfrm>
          <a:custGeom>
            <a:avLst/>
            <a:gdLst/>
            <a:ahLst/>
            <a:cxnLst/>
            <a:rect l="l" t="t" r="r" b="b"/>
            <a:pathLst>
              <a:path w="61396" h="46344" extrusionOk="0">
                <a:moveTo>
                  <a:pt x="6620" y="1"/>
                </a:moveTo>
                <a:cubicBezTo>
                  <a:pt x="4327" y="1"/>
                  <a:pt x="2111" y="580"/>
                  <a:pt x="1" y="1456"/>
                </a:cubicBezTo>
                <a:lnTo>
                  <a:pt x="1" y="2171"/>
                </a:lnTo>
                <a:cubicBezTo>
                  <a:pt x="1393" y="1631"/>
                  <a:pt x="2837" y="1216"/>
                  <a:pt x="4305" y="991"/>
                </a:cubicBezTo>
                <a:cubicBezTo>
                  <a:pt x="5014" y="883"/>
                  <a:pt x="5736" y="826"/>
                  <a:pt x="6459" y="826"/>
                </a:cubicBezTo>
                <a:cubicBezTo>
                  <a:pt x="9025" y="826"/>
                  <a:pt x="11598" y="1545"/>
                  <a:pt x="13600" y="3248"/>
                </a:cubicBezTo>
                <a:cubicBezTo>
                  <a:pt x="18746" y="7626"/>
                  <a:pt x="16066" y="14975"/>
                  <a:pt x="15812" y="20729"/>
                </a:cubicBezTo>
                <a:cubicBezTo>
                  <a:pt x="15744" y="22261"/>
                  <a:pt x="15822" y="23818"/>
                  <a:pt x="16204" y="25305"/>
                </a:cubicBezTo>
                <a:cubicBezTo>
                  <a:pt x="16601" y="26848"/>
                  <a:pt x="17344" y="28259"/>
                  <a:pt x="18351" y="29474"/>
                </a:cubicBezTo>
                <a:cubicBezTo>
                  <a:pt x="20559" y="32134"/>
                  <a:pt x="23796" y="33618"/>
                  <a:pt x="27083" y="34307"/>
                </a:cubicBezTo>
                <a:cubicBezTo>
                  <a:pt x="34605" y="35882"/>
                  <a:pt x="42480" y="34028"/>
                  <a:pt x="49894" y="36384"/>
                </a:cubicBezTo>
                <a:cubicBezTo>
                  <a:pt x="53106" y="37406"/>
                  <a:pt x="55971" y="39240"/>
                  <a:pt x="58025" y="41995"/>
                </a:cubicBezTo>
                <a:cubicBezTo>
                  <a:pt x="59025" y="43337"/>
                  <a:pt x="59829" y="44808"/>
                  <a:pt x="60508" y="46343"/>
                </a:cubicBezTo>
                <a:lnTo>
                  <a:pt x="61395" y="46343"/>
                </a:lnTo>
                <a:cubicBezTo>
                  <a:pt x="61002" y="45422"/>
                  <a:pt x="60571" y="44517"/>
                  <a:pt x="60078" y="43647"/>
                </a:cubicBezTo>
                <a:cubicBezTo>
                  <a:pt x="58393" y="40674"/>
                  <a:pt x="56024" y="38244"/>
                  <a:pt x="52988" y="36733"/>
                </a:cubicBezTo>
                <a:cubicBezTo>
                  <a:pt x="45931" y="33221"/>
                  <a:pt x="37933" y="34659"/>
                  <a:pt x="30396" y="33953"/>
                </a:cubicBezTo>
                <a:cubicBezTo>
                  <a:pt x="26844" y="33621"/>
                  <a:pt x="23168" y="32716"/>
                  <a:pt x="20369" y="30334"/>
                </a:cubicBezTo>
                <a:cubicBezTo>
                  <a:pt x="19144" y="29289"/>
                  <a:pt x="18112" y="28001"/>
                  <a:pt x="17469" y="26501"/>
                </a:cubicBezTo>
                <a:cubicBezTo>
                  <a:pt x="16861" y="25083"/>
                  <a:pt x="16635" y="23526"/>
                  <a:pt x="16611" y="21987"/>
                </a:cubicBezTo>
                <a:cubicBezTo>
                  <a:pt x="16520" y="16031"/>
                  <a:pt x="19559" y="8910"/>
                  <a:pt x="15276" y="3762"/>
                </a:cubicBezTo>
                <a:cubicBezTo>
                  <a:pt x="13211" y="1281"/>
                  <a:pt x="9966" y="51"/>
                  <a:pt x="6834" y="2"/>
                </a:cubicBezTo>
                <a:cubicBezTo>
                  <a:pt x="6763" y="1"/>
                  <a:pt x="6691" y="1"/>
                  <a:pt x="66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9" name="Google Shape;359;p22"/>
          <p:cNvSpPr/>
          <p:nvPr/>
        </p:nvSpPr>
        <p:spPr>
          <a:xfrm rot="10800000">
            <a:off x="3936674" y="3475814"/>
            <a:ext cx="5207314" cy="1667670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60" name="Google Shape;360;p22"/>
          <p:cNvSpPr/>
          <p:nvPr/>
        </p:nvSpPr>
        <p:spPr>
          <a:xfrm>
            <a:off x="1675567" y="4668149"/>
            <a:ext cx="1925" cy="756"/>
          </a:xfrm>
          <a:custGeom>
            <a:avLst/>
            <a:gdLst/>
            <a:ahLst/>
            <a:cxnLst/>
            <a:rect l="l" t="t" r="r" b="b"/>
            <a:pathLst>
              <a:path w="28" h="11" extrusionOk="0">
                <a:moveTo>
                  <a:pt x="0" y="1"/>
                </a:moveTo>
                <a:lnTo>
                  <a:pt x="0" y="1"/>
                </a:lnTo>
                <a:cubicBezTo>
                  <a:pt x="1" y="1"/>
                  <a:pt x="1" y="2"/>
                  <a:pt x="2" y="2"/>
                </a:cubicBezTo>
                <a:lnTo>
                  <a:pt x="2" y="2"/>
                </a:lnTo>
                <a:lnTo>
                  <a:pt x="0" y="1"/>
                </a:lnTo>
                <a:close/>
                <a:moveTo>
                  <a:pt x="2" y="2"/>
                </a:moveTo>
                <a:lnTo>
                  <a:pt x="17" y="9"/>
                </a:lnTo>
                <a:lnTo>
                  <a:pt x="27" y="11"/>
                </a:lnTo>
                <a:lnTo>
                  <a:pt x="27" y="11"/>
                </a:lnTo>
                <a:lnTo>
                  <a:pt x="9" y="2"/>
                </a:lnTo>
                <a:cubicBezTo>
                  <a:pt x="6" y="2"/>
                  <a:pt x="4" y="2"/>
                  <a:pt x="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361" name="Google Shape;361;p22"/>
          <p:cNvGrpSpPr/>
          <p:nvPr/>
        </p:nvGrpSpPr>
        <p:grpSpPr>
          <a:xfrm rot="10800000">
            <a:off x="7743299" y="73051"/>
            <a:ext cx="1263123" cy="1933370"/>
            <a:chOff x="1069625" y="2883725"/>
            <a:chExt cx="1422756" cy="2177709"/>
          </a:xfrm>
        </p:grpSpPr>
        <p:sp>
          <p:nvSpPr>
            <p:cNvPr id="362" name="Google Shape;362;p22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374" name="Google Shape;374;p22"/>
          <p:cNvSpPr/>
          <p:nvPr/>
        </p:nvSpPr>
        <p:spPr>
          <a:xfrm rot="10800000">
            <a:off x="5897626" y="4477528"/>
            <a:ext cx="3190336" cy="570028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75" name="Google Shape;375;p22"/>
          <p:cNvSpPr txBox="1"/>
          <p:nvPr/>
        </p:nvSpPr>
        <p:spPr>
          <a:xfrm>
            <a:off x="759650" y="3390775"/>
            <a:ext cx="31902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CREDITS: This presentation template was created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, including icons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, and infographics &amp; images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. </a:t>
            </a:r>
            <a:endParaRPr sz="1100">
              <a:solidFill>
                <a:schemeClr val="accent5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IG_NUMB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3"/>
          <p:cNvGrpSpPr/>
          <p:nvPr/>
        </p:nvGrpSpPr>
        <p:grpSpPr>
          <a:xfrm>
            <a:off x="3914398" y="-441321"/>
            <a:ext cx="5938495" cy="3510939"/>
            <a:chOff x="-3640850" y="-1686225"/>
            <a:chExt cx="2369900" cy="1401125"/>
          </a:xfrm>
        </p:grpSpPr>
        <p:sp>
          <p:nvSpPr>
            <p:cNvPr id="378" name="Google Shape;378;p23"/>
            <p:cNvSpPr/>
            <p:nvPr/>
          </p:nvSpPr>
          <p:spPr>
            <a:xfrm>
              <a:off x="-2031550" y="-1012175"/>
              <a:ext cx="623250" cy="727075"/>
            </a:xfrm>
            <a:custGeom>
              <a:avLst/>
              <a:gdLst/>
              <a:ahLst/>
              <a:cxnLst/>
              <a:rect l="l" t="t" r="r" b="b"/>
              <a:pathLst>
                <a:path w="24930" h="29083" extrusionOk="0">
                  <a:moveTo>
                    <a:pt x="299" y="0"/>
                  </a:moveTo>
                  <a:lnTo>
                    <a:pt x="299" y="0"/>
                  </a:lnTo>
                  <a:cubicBezTo>
                    <a:pt x="133" y="2803"/>
                    <a:pt x="0" y="5769"/>
                    <a:pt x="1310" y="8253"/>
                  </a:cubicBezTo>
                  <a:cubicBezTo>
                    <a:pt x="2312" y="10154"/>
                    <a:pt x="4067" y="11573"/>
                    <a:pt x="5077" y="13471"/>
                  </a:cubicBezTo>
                  <a:cubicBezTo>
                    <a:pt x="6667" y="16457"/>
                    <a:pt x="6191" y="20154"/>
                    <a:pt x="7457" y="23292"/>
                  </a:cubicBezTo>
                  <a:cubicBezTo>
                    <a:pt x="8875" y="26814"/>
                    <a:pt x="12677" y="29082"/>
                    <a:pt x="16431" y="29082"/>
                  </a:cubicBezTo>
                  <a:cubicBezTo>
                    <a:pt x="17571" y="29082"/>
                    <a:pt x="18706" y="28873"/>
                    <a:pt x="19769" y="28427"/>
                  </a:cubicBezTo>
                  <a:lnTo>
                    <a:pt x="24930" y="125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-2760300" y="-1467425"/>
              <a:ext cx="1489350" cy="920150"/>
            </a:xfrm>
            <a:custGeom>
              <a:avLst/>
              <a:gdLst/>
              <a:ahLst/>
              <a:cxnLst/>
              <a:rect l="l" t="t" r="r" b="b"/>
              <a:pathLst>
                <a:path w="59574" h="36806" extrusionOk="0">
                  <a:moveTo>
                    <a:pt x="456" y="1"/>
                  </a:moveTo>
                  <a:lnTo>
                    <a:pt x="0" y="8"/>
                  </a:lnTo>
                  <a:cubicBezTo>
                    <a:pt x="77" y="4214"/>
                    <a:pt x="721" y="7696"/>
                    <a:pt x="1972" y="10653"/>
                  </a:cubicBezTo>
                  <a:cubicBezTo>
                    <a:pt x="3509" y="14289"/>
                    <a:pt x="6031" y="17152"/>
                    <a:pt x="9072" y="18716"/>
                  </a:cubicBezTo>
                  <a:cubicBezTo>
                    <a:pt x="11133" y="19775"/>
                    <a:pt x="13431" y="20252"/>
                    <a:pt x="15656" y="20713"/>
                  </a:cubicBezTo>
                  <a:cubicBezTo>
                    <a:pt x="17087" y="21010"/>
                    <a:pt x="18567" y="21317"/>
                    <a:pt x="19965" y="21775"/>
                  </a:cubicBezTo>
                  <a:cubicBezTo>
                    <a:pt x="23128" y="22817"/>
                    <a:pt x="25970" y="24655"/>
                    <a:pt x="28217" y="27115"/>
                  </a:cubicBezTo>
                  <a:cubicBezTo>
                    <a:pt x="28771" y="27723"/>
                    <a:pt x="29299" y="28378"/>
                    <a:pt x="29809" y="29014"/>
                  </a:cubicBezTo>
                  <a:cubicBezTo>
                    <a:pt x="30641" y="30050"/>
                    <a:pt x="31501" y="31121"/>
                    <a:pt x="32514" y="32026"/>
                  </a:cubicBezTo>
                  <a:cubicBezTo>
                    <a:pt x="35814" y="34971"/>
                    <a:pt x="40441" y="35911"/>
                    <a:pt x="44534" y="36441"/>
                  </a:cubicBezTo>
                  <a:cubicBezTo>
                    <a:pt x="46073" y="36640"/>
                    <a:pt x="47668" y="36806"/>
                    <a:pt x="49265" y="36806"/>
                  </a:cubicBezTo>
                  <a:cubicBezTo>
                    <a:pt x="50543" y="36806"/>
                    <a:pt x="51823" y="36699"/>
                    <a:pt x="53077" y="36422"/>
                  </a:cubicBezTo>
                  <a:cubicBezTo>
                    <a:pt x="55493" y="35886"/>
                    <a:pt x="57732" y="34735"/>
                    <a:pt x="59573" y="33079"/>
                  </a:cubicBezTo>
                  <a:lnTo>
                    <a:pt x="59269" y="32741"/>
                  </a:lnTo>
                  <a:cubicBezTo>
                    <a:pt x="57487" y="34344"/>
                    <a:pt x="55319" y="35458"/>
                    <a:pt x="52977" y="35979"/>
                  </a:cubicBezTo>
                  <a:cubicBezTo>
                    <a:pt x="51761" y="36248"/>
                    <a:pt x="50514" y="36351"/>
                    <a:pt x="49265" y="36351"/>
                  </a:cubicBezTo>
                  <a:cubicBezTo>
                    <a:pt x="47691" y="36351"/>
                    <a:pt x="46114" y="36188"/>
                    <a:pt x="44592" y="35990"/>
                  </a:cubicBezTo>
                  <a:cubicBezTo>
                    <a:pt x="40570" y="35469"/>
                    <a:pt x="36024" y="34551"/>
                    <a:pt x="32817" y="31686"/>
                  </a:cubicBezTo>
                  <a:cubicBezTo>
                    <a:pt x="31831" y="30807"/>
                    <a:pt x="30984" y="29750"/>
                    <a:pt x="30164" y="28730"/>
                  </a:cubicBezTo>
                  <a:cubicBezTo>
                    <a:pt x="29649" y="28089"/>
                    <a:pt x="29117" y="27426"/>
                    <a:pt x="28552" y="26808"/>
                  </a:cubicBezTo>
                  <a:cubicBezTo>
                    <a:pt x="26254" y="24291"/>
                    <a:pt x="23346" y="22409"/>
                    <a:pt x="20108" y="21344"/>
                  </a:cubicBezTo>
                  <a:cubicBezTo>
                    <a:pt x="18684" y="20878"/>
                    <a:pt x="17192" y="20568"/>
                    <a:pt x="15748" y="20268"/>
                  </a:cubicBezTo>
                  <a:cubicBezTo>
                    <a:pt x="13554" y="19813"/>
                    <a:pt x="11285" y="19343"/>
                    <a:pt x="9279" y="18312"/>
                  </a:cubicBezTo>
                  <a:cubicBezTo>
                    <a:pt x="6334" y="16796"/>
                    <a:pt x="3885" y="14014"/>
                    <a:pt x="2391" y="10476"/>
                  </a:cubicBezTo>
                  <a:cubicBezTo>
                    <a:pt x="1163" y="7574"/>
                    <a:pt x="530" y="4147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-3640850" y="-1582400"/>
              <a:ext cx="1483075" cy="594775"/>
            </a:xfrm>
            <a:custGeom>
              <a:avLst/>
              <a:gdLst/>
              <a:ahLst/>
              <a:cxnLst/>
              <a:rect l="l" t="t" r="r" b="b"/>
              <a:pathLst>
                <a:path w="59323" h="23791" extrusionOk="0">
                  <a:moveTo>
                    <a:pt x="29666" y="1"/>
                  </a:moveTo>
                  <a:cubicBezTo>
                    <a:pt x="25503" y="1"/>
                    <a:pt x="21341" y="308"/>
                    <a:pt x="17214" y="922"/>
                  </a:cubicBezTo>
                  <a:cubicBezTo>
                    <a:pt x="13145" y="1527"/>
                    <a:pt x="9019" y="2430"/>
                    <a:pt x="4944" y="2430"/>
                  </a:cubicBezTo>
                  <a:cubicBezTo>
                    <a:pt x="3285" y="2430"/>
                    <a:pt x="1635" y="2280"/>
                    <a:pt x="1" y="1901"/>
                  </a:cubicBezTo>
                  <a:lnTo>
                    <a:pt x="1" y="1901"/>
                  </a:lnTo>
                  <a:cubicBezTo>
                    <a:pt x="2397" y="5355"/>
                    <a:pt x="4980" y="8968"/>
                    <a:pt x="8690" y="10572"/>
                  </a:cubicBezTo>
                  <a:cubicBezTo>
                    <a:pt x="10291" y="11265"/>
                    <a:pt x="12021" y="11540"/>
                    <a:pt x="13658" y="12122"/>
                  </a:cubicBezTo>
                  <a:cubicBezTo>
                    <a:pt x="15404" y="12743"/>
                    <a:pt x="17041" y="13716"/>
                    <a:pt x="18462" y="14977"/>
                  </a:cubicBezTo>
                  <a:cubicBezTo>
                    <a:pt x="21556" y="17721"/>
                    <a:pt x="23753" y="21884"/>
                    <a:pt x="27537" y="23293"/>
                  </a:cubicBezTo>
                  <a:cubicBezTo>
                    <a:pt x="28469" y="23640"/>
                    <a:pt x="29436" y="23791"/>
                    <a:pt x="30413" y="23791"/>
                  </a:cubicBezTo>
                  <a:cubicBezTo>
                    <a:pt x="32293" y="23791"/>
                    <a:pt x="34206" y="23232"/>
                    <a:pt x="35956" y="22439"/>
                  </a:cubicBezTo>
                  <a:cubicBezTo>
                    <a:pt x="38614" y="21234"/>
                    <a:pt x="41050" y="19511"/>
                    <a:pt x="43703" y="18293"/>
                  </a:cubicBezTo>
                  <a:cubicBezTo>
                    <a:pt x="46691" y="16921"/>
                    <a:pt x="49939" y="16224"/>
                    <a:pt x="53185" y="16224"/>
                  </a:cubicBezTo>
                  <a:cubicBezTo>
                    <a:pt x="55254" y="16224"/>
                    <a:pt x="57322" y="16507"/>
                    <a:pt x="59323" y="17078"/>
                  </a:cubicBezTo>
                  <a:lnTo>
                    <a:pt x="48152" y="3306"/>
                  </a:lnTo>
                  <a:cubicBezTo>
                    <a:pt x="45654" y="1493"/>
                    <a:pt x="42570" y="936"/>
                    <a:pt x="39580" y="583"/>
                  </a:cubicBezTo>
                  <a:cubicBezTo>
                    <a:pt x="36286" y="195"/>
                    <a:pt x="32976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-3280000" y="-1615100"/>
              <a:ext cx="1771675" cy="831175"/>
            </a:xfrm>
            <a:custGeom>
              <a:avLst/>
              <a:gdLst/>
              <a:ahLst/>
              <a:cxnLst/>
              <a:rect l="l" t="t" r="r" b="b"/>
              <a:pathLst>
                <a:path w="70867" h="33247" extrusionOk="0">
                  <a:moveTo>
                    <a:pt x="70430" y="1"/>
                  </a:moveTo>
                  <a:cubicBezTo>
                    <a:pt x="70293" y="1"/>
                    <a:pt x="70147" y="44"/>
                    <a:pt x="70014" y="87"/>
                  </a:cubicBezTo>
                  <a:cubicBezTo>
                    <a:pt x="68458" y="587"/>
                    <a:pt x="66834" y="716"/>
                    <a:pt x="65194" y="716"/>
                  </a:cubicBezTo>
                  <a:cubicBezTo>
                    <a:pt x="63842" y="716"/>
                    <a:pt x="62478" y="629"/>
                    <a:pt x="61131" y="590"/>
                  </a:cubicBezTo>
                  <a:cubicBezTo>
                    <a:pt x="60586" y="574"/>
                    <a:pt x="60040" y="567"/>
                    <a:pt x="59495" y="567"/>
                  </a:cubicBezTo>
                  <a:cubicBezTo>
                    <a:pt x="52760" y="567"/>
                    <a:pt x="46043" y="1672"/>
                    <a:pt x="39305" y="1672"/>
                  </a:cubicBezTo>
                  <a:cubicBezTo>
                    <a:pt x="38905" y="1672"/>
                    <a:pt x="38505" y="1668"/>
                    <a:pt x="38104" y="1659"/>
                  </a:cubicBezTo>
                  <a:cubicBezTo>
                    <a:pt x="32620" y="1545"/>
                    <a:pt x="27167" y="612"/>
                    <a:pt x="21684" y="612"/>
                  </a:cubicBezTo>
                  <a:cubicBezTo>
                    <a:pt x="21446" y="612"/>
                    <a:pt x="21208" y="614"/>
                    <a:pt x="20970" y="617"/>
                  </a:cubicBezTo>
                  <a:cubicBezTo>
                    <a:pt x="16413" y="688"/>
                    <a:pt x="11789" y="1445"/>
                    <a:pt x="7258" y="1445"/>
                  </a:cubicBezTo>
                  <a:cubicBezTo>
                    <a:pt x="4803" y="1445"/>
                    <a:pt x="2375" y="1223"/>
                    <a:pt x="1" y="548"/>
                  </a:cubicBezTo>
                  <a:lnTo>
                    <a:pt x="1" y="548"/>
                  </a:lnTo>
                  <a:cubicBezTo>
                    <a:pt x="2486" y="6220"/>
                    <a:pt x="8613" y="9991"/>
                    <a:pt x="14763" y="9991"/>
                  </a:cubicBezTo>
                  <a:cubicBezTo>
                    <a:pt x="15747" y="9991"/>
                    <a:pt x="16732" y="9894"/>
                    <a:pt x="17703" y="9693"/>
                  </a:cubicBezTo>
                  <a:cubicBezTo>
                    <a:pt x="18851" y="9454"/>
                    <a:pt x="19983" y="9088"/>
                    <a:pt x="21153" y="9028"/>
                  </a:cubicBezTo>
                  <a:cubicBezTo>
                    <a:pt x="21251" y="9022"/>
                    <a:pt x="21349" y="9020"/>
                    <a:pt x="21448" y="9020"/>
                  </a:cubicBezTo>
                  <a:cubicBezTo>
                    <a:pt x="22532" y="9020"/>
                    <a:pt x="23654" y="9339"/>
                    <a:pt x="24365" y="10144"/>
                  </a:cubicBezTo>
                  <a:cubicBezTo>
                    <a:pt x="24853" y="10699"/>
                    <a:pt x="25098" y="11421"/>
                    <a:pt x="25469" y="12061"/>
                  </a:cubicBezTo>
                  <a:cubicBezTo>
                    <a:pt x="26810" y="14374"/>
                    <a:pt x="29619" y="15357"/>
                    <a:pt x="32239" y="15891"/>
                  </a:cubicBezTo>
                  <a:cubicBezTo>
                    <a:pt x="34857" y="16426"/>
                    <a:pt x="37656" y="16747"/>
                    <a:pt x="39798" y="18347"/>
                  </a:cubicBezTo>
                  <a:cubicBezTo>
                    <a:pt x="42030" y="20014"/>
                    <a:pt x="43126" y="22751"/>
                    <a:pt x="44680" y="25062"/>
                  </a:cubicBezTo>
                  <a:cubicBezTo>
                    <a:pt x="48056" y="30090"/>
                    <a:pt x="54039" y="33247"/>
                    <a:pt x="60089" y="33247"/>
                  </a:cubicBezTo>
                  <a:cubicBezTo>
                    <a:pt x="60337" y="33247"/>
                    <a:pt x="60586" y="33241"/>
                    <a:pt x="60835" y="33231"/>
                  </a:cubicBezTo>
                  <a:cubicBezTo>
                    <a:pt x="63836" y="33102"/>
                    <a:pt x="67047" y="32050"/>
                    <a:pt x="68665" y="29518"/>
                  </a:cubicBezTo>
                  <a:lnTo>
                    <a:pt x="70546" y="534"/>
                  </a:lnTo>
                  <a:cubicBezTo>
                    <a:pt x="70567" y="543"/>
                    <a:pt x="70587" y="546"/>
                    <a:pt x="70606" y="546"/>
                  </a:cubicBezTo>
                  <a:cubicBezTo>
                    <a:pt x="70785" y="546"/>
                    <a:pt x="70866" y="199"/>
                    <a:pt x="70693" y="77"/>
                  </a:cubicBezTo>
                  <a:cubicBezTo>
                    <a:pt x="70614" y="21"/>
                    <a:pt x="70524" y="1"/>
                    <a:pt x="70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-3080500" y="-1251750"/>
              <a:ext cx="73500" cy="67225"/>
            </a:xfrm>
            <a:custGeom>
              <a:avLst/>
              <a:gdLst/>
              <a:ahLst/>
              <a:cxnLst/>
              <a:rect l="l" t="t" r="r" b="b"/>
              <a:pathLst>
                <a:path w="2940" h="2689" extrusionOk="0">
                  <a:moveTo>
                    <a:pt x="426" y="0"/>
                  </a:moveTo>
                  <a:cubicBezTo>
                    <a:pt x="217" y="0"/>
                    <a:pt x="1" y="249"/>
                    <a:pt x="148" y="455"/>
                  </a:cubicBezTo>
                  <a:cubicBezTo>
                    <a:pt x="529" y="987"/>
                    <a:pt x="958" y="1477"/>
                    <a:pt x="1406" y="1951"/>
                  </a:cubicBezTo>
                  <a:cubicBezTo>
                    <a:pt x="1578" y="2134"/>
                    <a:pt x="2008" y="2688"/>
                    <a:pt x="2361" y="2688"/>
                  </a:cubicBezTo>
                  <a:cubicBezTo>
                    <a:pt x="2431" y="2688"/>
                    <a:pt x="2498" y="2666"/>
                    <a:pt x="2559" y="2616"/>
                  </a:cubicBezTo>
                  <a:cubicBezTo>
                    <a:pt x="2940" y="2301"/>
                    <a:pt x="2251" y="1722"/>
                    <a:pt x="2050" y="1530"/>
                  </a:cubicBezTo>
                  <a:cubicBezTo>
                    <a:pt x="1562" y="1058"/>
                    <a:pt x="1058" y="614"/>
                    <a:pt x="618" y="92"/>
                  </a:cubicBezTo>
                  <a:cubicBezTo>
                    <a:pt x="564" y="27"/>
                    <a:pt x="495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-2940225" y="-1229025"/>
              <a:ext cx="55300" cy="54275"/>
            </a:xfrm>
            <a:custGeom>
              <a:avLst/>
              <a:gdLst/>
              <a:ahLst/>
              <a:cxnLst/>
              <a:rect l="l" t="t" r="r" b="b"/>
              <a:pathLst>
                <a:path w="2212" h="2171" extrusionOk="0">
                  <a:moveTo>
                    <a:pt x="423" y="0"/>
                  </a:moveTo>
                  <a:cubicBezTo>
                    <a:pt x="190" y="0"/>
                    <a:pt x="0" y="275"/>
                    <a:pt x="204" y="500"/>
                  </a:cubicBezTo>
                  <a:cubicBezTo>
                    <a:pt x="451" y="776"/>
                    <a:pt x="688" y="1059"/>
                    <a:pt x="918" y="1351"/>
                  </a:cubicBezTo>
                  <a:cubicBezTo>
                    <a:pt x="1119" y="1604"/>
                    <a:pt x="1336" y="2001"/>
                    <a:pt x="1639" y="2132"/>
                  </a:cubicBezTo>
                  <a:cubicBezTo>
                    <a:pt x="1699" y="2158"/>
                    <a:pt x="1759" y="2170"/>
                    <a:pt x="1816" y="2170"/>
                  </a:cubicBezTo>
                  <a:cubicBezTo>
                    <a:pt x="2038" y="2170"/>
                    <a:pt x="2211" y="1986"/>
                    <a:pt x="2166" y="1725"/>
                  </a:cubicBezTo>
                  <a:cubicBezTo>
                    <a:pt x="2109" y="1385"/>
                    <a:pt x="1746" y="1078"/>
                    <a:pt x="1506" y="845"/>
                  </a:cubicBezTo>
                  <a:cubicBezTo>
                    <a:pt x="1228" y="574"/>
                    <a:pt x="928" y="322"/>
                    <a:pt x="627" y="77"/>
                  </a:cubicBezTo>
                  <a:cubicBezTo>
                    <a:pt x="561" y="23"/>
                    <a:pt x="490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-3043875" y="-1418000"/>
              <a:ext cx="53225" cy="63575"/>
            </a:xfrm>
            <a:custGeom>
              <a:avLst/>
              <a:gdLst/>
              <a:ahLst/>
              <a:cxnLst/>
              <a:rect l="l" t="t" r="r" b="b"/>
              <a:pathLst>
                <a:path w="2129" h="2543" extrusionOk="0">
                  <a:moveTo>
                    <a:pt x="369" y="1"/>
                  </a:moveTo>
                  <a:cubicBezTo>
                    <a:pt x="187" y="1"/>
                    <a:pt x="1" y="175"/>
                    <a:pt x="46" y="396"/>
                  </a:cubicBezTo>
                  <a:cubicBezTo>
                    <a:pt x="155" y="913"/>
                    <a:pt x="402" y="1341"/>
                    <a:pt x="721" y="1760"/>
                  </a:cubicBezTo>
                  <a:cubicBezTo>
                    <a:pt x="949" y="2060"/>
                    <a:pt x="1254" y="2542"/>
                    <a:pt x="1666" y="2542"/>
                  </a:cubicBezTo>
                  <a:cubicBezTo>
                    <a:pt x="1719" y="2542"/>
                    <a:pt x="1774" y="2534"/>
                    <a:pt x="1831" y="2517"/>
                  </a:cubicBezTo>
                  <a:cubicBezTo>
                    <a:pt x="1926" y="2488"/>
                    <a:pt x="2021" y="2410"/>
                    <a:pt x="2040" y="2308"/>
                  </a:cubicBezTo>
                  <a:cubicBezTo>
                    <a:pt x="2129" y="1841"/>
                    <a:pt x="1714" y="1603"/>
                    <a:pt x="1431" y="1298"/>
                  </a:cubicBezTo>
                  <a:cubicBezTo>
                    <a:pt x="1114" y="958"/>
                    <a:pt x="842" y="563"/>
                    <a:pt x="616" y="155"/>
                  </a:cubicBezTo>
                  <a:cubicBezTo>
                    <a:pt x="555" y="46"/>
                    <a:pt x="46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-2850725" y="-1341175"/>
              <a:ext cx="58925" cy="58150"/>
            </a:xfrm>
            <a:custGeom>
              <a:avLst/>
              <a:gdLst/>
              <a:ahLst/>
              <a:cxnLst/>
              <a:rect l="l" t="t" r="r" b="b"/>
              <a:pathLst>
                <a:path w="2357" h="2326" extrusionOk="0">
                  <a:moveTo>
                    <a:pt x="474" y="1"/>
                  </a:moveTo>
                  <a:cubicBezTo>
                    <a:pt x="369" y="1"/>
                    <a:pt x="261" y="24"/>
                    <a:pt x="151" y="78"/>
                  </a:cubicBezTo>
                  <a:cubicBezTo>
                    <a:pt x="48" y="128"/>
                    <a:pt x="0" y="270"/>
                    <a:pt x="29" y="375"/>
                  </a:cubicBezTo>
                  <a:cubicBezTo>
                    <a:pt x="39" y="408"/>
                    <a:pt x="36" y="479"/>
                    <a:pt x="61" y="552"/>
                  </a:cubicBezTo>
                  <a:cubicBezTo>
                    <a:pt x="101" y="682"/>
                    <a:pt x="193" y="763"/>
                    <a:pt x="272" y="865"/>
                  </a:cubicBezTo>
                  <a:cubicBezTo>
                    <a:pt x="395" y="1022"/>
                    <a:pt x="513" y="1179"/>
                    <a:pt x="638" y="1333"/>
                  </a:cubicBezTo>
                  <a:cubicBezTo>
                    <a:pt x="909" y="1668"/>
                    <a:pt x="1177" y="2207"/>
                    <a:pt x="1623" y="2309"/>
                  </a:cubicBezTo>
                  <a:cubicBezTo>
                    <a:pt x="1671" y="2320"/>
                    <a:pt x="1718" y="2325"/>
                    <a:pt x="1763" y="2325"/>
                  </a:cubicBezTo>
                  <a:cubicBezTo>
                    <a:pt x="2114" y="2325"/>
                    <a:pt x="2356" y="2006"/>
                    <a:pt x="2288" y="1643"/>
                  </a:cubicBezTo>
                  <a:cubicBezTo>
                    <a:pt x="2237" y="1365"/>
                    <a:pt x="2006" y="1178"/>
                    <a:pt x="1822" y="980"/>
                  </a:cubicBezTo>
                  <a:cubicBezTo>
                    <a:pt x="1657" y="806"/>
                    <a:pt x="1496" y="627"/>
                    <a:pt x="1326" y="458"/>
                  </a:cubicBezTo>
                  <a:cubicBezTo>
                    <a:pt x="1084" y="218"/>
                    <a:pt x="792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-2689450" y="-1243125"/>
              <a:ext cx="61800" cy="54475"/>
            </a:xfrm>
            <a:custGeom>
              <a:avLst/>
              <a:gdLst/>
              <a:ahLst/>
              <a:cxnLst/>
              <a:rect l="l" t="t" r="r" b="b"/>
              <a:pathLst>
                <a:path w="2472" h="2179" extrusionOk="0">
                  <a:moveTo>
                    <a:pt x="481" y="0"/>
                  </a:moveTo>
                  <a:cubicBezTo>
                    <a:pt x="216" y="0"/>
                    <a:pt x="0" y="327"/>
                    <a:pt x="228" y="587"/>
                  </a:cubicBezTo>
                  <a:cubicBezTo>
                    <a:pt x="655" y="1077"/>
                    <a:pt x="1061" y="1648"/>
                    <a:pt x="1566" y="2060"/>
                  </a:cubicBezTo>
                  <a:cubicBezTo>
                    <a:pt x="1667" y="2143"/>
                    <a:pt x="1774" y="2179"/>
                    <a:pt x="1874" y="2179"/>
                  </a:cubicBezTo>
                  <a:cubicBezTo>
                    <a:pt x="2211" y="2179"/>
                    <a:pt x="2471" y="1776"/>
                    <a:pt x="2191" y="1433"/>
                  </a:cubicBezTo>
                  <a:cubicBezTo>
                    <a:pt x="1779" y="929"/>
                    <a:pt x="1210" y="524"/>
                    <a:pt x="718" y="96"/>
                  </a:cubicBezTo>
                  <a:cubicBezTo>
                    <a:pt x="642" y="29"/>
                    <a:pt x="559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-2949275" y="-1554550"/>
              <a:ext cx="57400" cy="60475"/>
            </a:xfrm>
            <a:custGeom>
              <a:avLst/>
              <a:gdLst/>
              <a:ahLst/>
              <a:cxnLst/>
              <a:rect l="l" t="t" r="r" b="b"/>
              <a:pathLst>
                <a:path w="2296" h="2419" extrusionOk="0">
                  <a:moveTo>
                    <a:pt x="408" y="0"/>
                  </a:moveTo>
                  <a:cubicBezTo>
                    <a:pt x="203" y="0"/>
                    <a:pt x="0" y="223"/>
                    <a:pt x="146" y="428"/>
                  </a:cubicBezTo>
                  <a:cubicBezTo>
                    <a:pt x="420" y="811"/>
                    <a:pt x="661" y="1216"/>
                    <a:pt x="932" y="1602"/>
                  </a:cubicBezTo>
                  <a:cubicBezTo>
                    <a:pt x="1172" y="1944"/>
                    <a:pt x="1476" y="2401"/>
                    <a:pt x="1927" y="2418"/>
                  </a:cubicBezTo>
                  <a:cubicBezTo>
                    <a:pt x="1932" y="2418"/>
                    <a:pt x="1937" y="2418"/>
                    <a:pt x="1942" y="2418"/>
                  </a:cubicBezTo>
                  <a:cubicBezTo>
                    <a:pt x="2177" y="2418"/>
                    <a:pt x="2296" y="2184"/>
                    <a:pt x="2262" y="1978"/>
                  </a:cubicBezTo>
                  <a:cubicBezTo>
                    <a:pt x="2200" y="1602"/>
                    <a:pt x="1737" y="1287"/>
                    <a:pt x="1484" y="1021"/>
                  </a:cubicBezTo>
                  <a:cubicBezTo>
                    <a:pt x="1185" y="710"/>
                    <a:pt x="903" y="383"/>
                    <a:pt x="597" y="79"/>
                  </a:cubicBezTo>
                  <a:cubicBezTo>
                    <a:pt x="542" y="24"/>
                    <a:pt x="475" y="0"/>
                    <a:pt x="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-2809925" y="-1499525"/>
              <a:ext cx="47250" cy="44100"/>
            </a:xfrm>
            <a:custGeom>
              <a:avLst/>
              <a:gdLst/>
              <a:ahLst/>
              <a:cxnLst/>
              <a:rect l="l" t="t" r="r" b="b"/>
              <a:pathLst>
                <a:path w="1890" h="1764" extrusionOk="0">
                  <a:moveTo>
                    <a:pt x="324" y="1"/>
                  </a:moveTo>
                  <a:cubicBezTo>
                    <a:pt x="320" y="1"/>
                    <a:pt x="316" y="1"/>
                    <a:pt x="312" y="1"/>
                  </a:cubicBezTo>
                  <a:cubicBezTo>
                    <a:pt x="120" y="4"/>
                    <a:pt x="1" y="211"/>
                    <a:pt x="94" y="380"/>
                  </a:cubicBezTo>
                  <a:cubicBezTo>
                    <a:pt x="214" y="589"/>
                    <a:pt x="378" y="737"/>
                    <a:pt x="521" y="929"/>
                  </a:cubicBezTo>
                  <a:cubicBezTo>
                    <a:pt x="661" y="1119"/>
                    <a:pt x="756" y="1316"/>
                    <a:pt x="861" y="1524"/>
                  </a:cubicBezTo>
                  <a:cubicBezTo>
                    <a:pt x="947" y="1692"/>
                    <a:pt x="1099" y="1763"/>
                    <a:pt x="1256" y="1763"/>
                  </a:cubicBezTo>
                  <a:cubicBezTo>
                    <a:pt x="1564" y="1763"/>
                    <a:pt x="1890" y="1490"/>
                    <a:pt x="1765" y="1142"/>
                  </a:cubicBezTo>
                  <a:cubicBezTo>
                    <a:pt x="1560" y="566"/>
                    <a:pt x="958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-3156500" y="-1686225"/>
              <a:ext cx="57825" cy="66525"/>
            </a:xfrm>
            <a:custGeom>
              <a:avLst/>
              <a:gdLst/>
              <a:ahLst/>
              <a:cxnLst/>
              <a:rect l="l" t="t" r="r" b="b"/>
              <a:pathLst>
                <a:path w="2313" h="2661" extrusionOk="0">
                  <a:moveTo>
                    <a:pt x="357" y="1"/>
                  </a:moveTo>
                  <a:cubicBezTo>
                    <a:pt x="221" y="1"/>
                    <a:pt x="92" y="68"/>
                    <a:pt x="70" y="227"/>
                  </a:cubicBezTo>
                  <a:cubicBezTo>
                    <a:pt x="1" y="722"/>
                    <a:pt x="215" y="1157"/>
                    <a:pt x="483" y="1562"/>
                  </a:cubicBezTo>
                  <a:cubicBezTo>
                    <a:pt x="751" y="1965"/>
                    <a:pt x="1077" y="2488"/>
                    <a:pt x="1557" y="2641"/>
                  </a:cubicBezTo>
                  <a:cubicBezTo>
                    <a:pt x="1600" y="2654"/>
                    <a:pt x="1643" y="2661"/>
                    <a:pt x="1687" y="2661"/>
                  </a:cubicBezTo>
                  <a:cubicBezTo>
                    <a:pt x="2003" y="2661"/>
                    <a:pt x="2313" y="2330"/>
                    <a:pt x="2191" y="2007"/>
                  </a:cubicBezTo>
                  <a:cubicBezTo>
                    <a:pt x="2035" y="1595"/>
                    <a:pt x="1661" y="1357"/>
                    <a:pt x="1378" y="1030"/>
                  </a:cubicBezTo>
                  <a:cubicBezTo>
                    <a:pt x="1115" y="726"/>
                    <a:pt x="927" y="337"/>
                    <a:pt x="610" y="85"/>
                  </a:cubicBezTo>
                  <a:cubicBezTo>
                    <a:pt x="544" y="32"/>
                    <a:pt x="449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-3179025" y="-1409800"/>
              <a:ext cx="83050" cy="79400"/>
            </a:xfrm>
            <a:custGeom>
              <a:avLst/>
              <a:gdLst/>
              <a:ahLst/>
              <a:cxnLst/>
              <a:rect l="l" t="t" r="r" b="b"/>
              <a:pathLst>
                <a:path w="3322" h="3176" extrusionOk="0">
                  <a:moveTo>
                    <a:pt x="396" y="1"/>
                  </a:moveTo>
                  <a:cubicBezTo>
                    <a:pt x="211" y="1"/>
                    <a:pt x="40" y="177"/>
                    <a:pt x="30" y="367"/>
                  </a:cubicBezTo>
                  <a:cubicBezTo>
                    <a:pt x="1" y="955"/>
                    <a:pt x="557" y="1548"/>
                    <a:pt x="966" y="1915"/>
                  </a:cubicBezTo>
                  <a:cubicBezTo>
                    <a:pt x="1410" y="2314"/>
                    <a:pt x="1935" y="2873"/>
                    <a:pt x="2478" y="3121"/>
                  </a:cubicBezTo>
                  <a:cubicBezTo>
                    <a:pt x="2560" y="3158"/>
                    <a:pt x="2640" y="3175"/>
                    <a:pt x="2717" y="3175"/>
                  </a:cubicBezTo>
                  <a:cubicBezTo>
                    <a:pt x="3064" y="3175"/>
                    <a:pt x="3322" y="2826"/>
                    <a:pt x="3147" y="2451"/>
                  </a:cubicBezTo>
                  <a:cubicBezTo>
                    <a:pt x="2899" y="1925"/>
                    <a:pt x="2269" y="1604"/>
                    <a:pt x="1830" y="1251"/>
                  </a:cubicBezTo>
                  <a:cubicBezTo>
                    <a:pt x="1596" y="1063"/>
                    <a:pt x="1358" y="867"/>
                    <a:pt x="1147" y="656"/>
                  </a:cubicBezTo>
                  <a:cubicBezTo>
                    <a:pt x="946" y="454"/>
                    <a:pt x="806" y="223"/>
                    <a:pt x="570" y="58"/>
                  </a:cubicBezTo>
                  <a:cubicBezTo>
                    <a:pt x="514" y="18"/>
                    <a:pt x="4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" name="Google Shape;391;p23"/>
            <p:cNvGrpSpPr/>
            <p:nvPr/>
          </p:nvGrpSpPr>
          <p:grpSpPr>
            <a:xfrm>
              <a:off x="-2022225" y="-1389375"/>
              <a:ext cx="292225" cy="306950"/>
              <a:chOff x="6926075" y="1042100"/>
              <a:chExt cx="292225" cy="306950"/>
            </a:xfrm>
          </p:grpSpPr>
          <p:sp>
            <p:nvSpPr>
              <p:cNvPr id="392" name="Google Shape;392;p23"/>
              <p:cNvSpPr/>
              <p:nvPr/>
            </p:nvSpPr>
            <p:spPr>
              <a:xfrm>
                <a:off x="7104925" y="1042100"/>
                <a:ext cx="53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202" extrusionOk="0">
                    <a:moveTo>
                      <a:pt x="1076" y="1"/>
                    </a:moveTo>
                    <a:cubicBezTo>
                      <a:pt x="1028" y="1"/>
                      <a:pt x="980" y="7"/>
                      <a:pt x="933" y="20"/>
                    </a:cubicBezTo>
                    <a:cubicBezTo>
                      <a:pt x="838" y="20"/>
                      <a:pt x="744" y="46"/>
                      <a:pt x="662" y="95"/>
                    </a:cubicBezTo>
                    <a:cubicBezTo>
                      <a:pt x="571" y="121"/>
                      <a:pt x="490" y="170"/>
                      <a:pt x="424" y="236"/>
                    </a:cubicBezTo>
                    <a:cubicBezTo>
                      <a:pt x="345" y="285"/>
                      <a:pt x="279" y="353"/>
                      <a:pt x="231" y="435"/>
                    </a:cubicBezTo>
                    <a:cubicBezTo>
                      <a:pt x="137" y="540"/>
                      <a:pt x="71" y="670"/>
                      <a:pt x="39" y="808"/>
                    </a:cubicBezTo>
                    <a:lnTo>
                      <a:pt x="0" y="1101"/>
                    </a:lnTo>
                    <a:lnTo>
                      <a:pt x="39" y="1394"/>
                    </a:lnTo>
                    <a:lnTo>
                      <a:pt x="147" y="1656"/>
                    </a:lnTo>
                    <a:lnTo>
                      <a:pt x="315" y="1879"/>
                    </a:lnTo>
                    <a:cubicBezTo>
                      <a:pt x="387" y="1937"/>
                      <a:pt x="460" y="1993"/>
                      <a:pt x="532" y="2051"/>
                    </a:cubicBezTo>
                    <a:cubicBezTo>
                      <a:pt x="652" y="2130"/>
                      <a:pt x="790" y="2175"/>
                      <a:pt x="933" y="2182"/>
                    </a:cubicBezTo>
                    <a:cubicBezTo>
                      <a:pt x="980" y="2195"/>
                      <a:pt x="1028" y="2201"/>
                      <a:pt x="1075" y="2201"/>
                    </a:cubicBezTo>
                    <a:cubicBezTo>
                      <a:pt x="1123" y="2201"/>
                      <a:pt x="1171" y="2195"/>
                      <a:pt x="1218" y="2182"/>
                    </a:cubicBezTo>
                    <a:cubicBezTo>
                      <a:pt x="1361" y="2175"/>
                      <a:pt x="1499" y="2130"/>
                      <a:pt x="1619" y="2051"/>
                    </a:cubicBezTo>
                    <a:lnTo>
                      <a:pt x="1623" y="2049"/>
                    </a:lnTo>
                    <a:cubicBezTo>
                      <a:pt x="1746" y="1982"/>
                      <a:pt x="1849" y="1885"/>
                      <a:pt x="1923" y="1767"/>
                    </a:cubicBezTo>
                    <a:cubicBezTo>
                      <a:pt x="2018" y="1662"/>
                      <a:pt x="2084" y="1533"/>
                      <a:pt x="2114" y="1395"/>
                    </a:cubicBezTo>
                    <a:lnTo>
                      <a:pt x="2153" y="1104"/>
                    </a:lnTo>
                    <a:cubicBezTo>
                      <a:pt x="2153" y="909"/>
                      <a:pt x="2103" y="719"/>
                      <a:pt x="2008" y="551"/>
                    </a:cubicBezTo>
                    <a:lnTo>
                      <a:pt x="2005" y="545"/>
                    </a:lnTo>
                    <a:cubicBezTo>
                      <a:pt x="1949" y="471"/>
                      <a:pt x="1893" y="396"/>
                      <a:pt x="1836" y="323"/>
                    </a:cubicBezTo>
                    <a:lnTo>
                      <a:pt x="1619" y="151"/>
                    </a:lnTo>
                    <a:cubicBezTo>
                      <a:pt x="1499" y="72"/>
                      <a:pt x="1362" y="26"/>
                      <a:pt x="1220" y="20"/>
                    </a:cubicBezTo>
                    <a:cubicBezTo>
                      <a:pt x="1173" y="7"/>
                      <a:pt x="1124" y="1"/>
                      <a:pt x="10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3"/>
              <p:cNvSpPr/>
              <p:nvPr/>
            </p:nvSpPr>
            <p:spPr>
              <a:xfrm>
                <a:off x="6997950" y="1104275"/>
                <a:ext cx="5977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420" extrusionOk="0">
                    <a:moveTo>
                      <a:pt x="1150" y="1"/>
                    </a:moveTo>
                    <a:cubicBezTo>
                      <a:pt x="1006" y="1"/>
                      <a:pt x="864" y="37"/>
                      <a:pt x="737" y="106"/>
                    </a:cubicBezTo>
                    <a:cubicBezTo>
                      <a:pt x="592" y="153"/>
                      <a:pt x="461" y="240"/>
                      <a:pt x="358" y="353"/>
                    </a:cubicBezTo>
                    <a:cubicBezTo>
                      <a:pt x="214" y="502"/>
                      <a:pt x="110" y="685"/>
                      <a:pt x="57" y="884"/>
                    </a:cubicBezTo>
                    <a:cubicBezTo>
                      <a:pt x="1" y="1094"/>
                      <a:pt x="1" y="1315"/>
                      <a:pt x="57" y="1524"/>
                    </a:cubicBezTo>
                    <a:cubicBezTo>
                      <a:pt x="110" y="1724"/>
                      <a:pt x="214" y="1905"/>
                      <a:pt x="358" y="2054"/>
                    </a:cubicBezTo>
                    <a:cubicBezTo>
                      <a:pt x="370" y="2064"/>
                      <a:pt x="587" y="2238"/>
                      <a:pt x="600" y="2246"/>
                    </a:cubicBezTo>
                    <a:lnTo>
                      <a:pt x="608" y="2248"/>
                    </a:lnTo>
                    <a:cubicBezTo>
                      <a:pt x="701" y="2295"/>
                      <a:pt x="796" y="2336"/>
                      <a:pt x="894" y="2372"/>
                    </a:cubicBezTo>
                    <a:cubicBezTo>
                      <a:pt x="899" y="2374"/>
                      <a:pt x="904" y="2375"/>
                      <a:pt x="909" y="2377"/>
                    </a:cubicBezTo>
                    <a:cubicBezTo>
                      <a:pt x="1012" y="2397"/>
                      <a:pt x="1118" y="2411"/>
                      <a:pt x="1224" y="2420"/>
                    </a:cubicBezTo>
                    <a:lnTo>
                      <a:pt x="1250" y="2420"/>
                    </a:lnTo>
                    <a:cubicBezTo>
                      <a:pt x="1360" y="2413"/>
                      <a:pt x="1466" y="2398"/>
                      <a:pt x="1573" y="2375"/>
                    </a:cubicBezTo>
                    <a:cubicBezTo>
                      <a:pt x="1757" y="2322"/>
                      <a:pt x="1926" y="2222"/>
                      <a:pt x="2060" y="2084"/>
                    </a:cubicBezTo>
                    <a:cubicBezTo>
                      <a:pt x="2165" y="1985"/>
                      <a:pt x="2245" y="1859"/>
                      <a:pt x="2288" y="1721"/>
                    </a:cubicBezTo>
                    <a:cubicBezTo>
                      <a:pt x="2357" y="1587"/>
                      <a:pt x="2390" y="1437"/>
                      <a:pt x="2383" y="1286"/>
                    </a:cubicBezTo>
                    <a:cubicBezTo>
                      <a:pt x="2381" y="1178"/>
                      <a:pt x="2366" y="1070"/>
                      <a:pt x="2335" y="964"/>
                    </a:cubicBezTo>
                    <a:cubicBezTo>
                      <a:pt x="2268" y="634"/>
                      <a:pt x="2072" y="338"/>
                      <a:pt x="1783" y="166"/>
                    </a:cubicBezTo>
                    <a:cubicBezTo>
                      <a:pt x="1605" y="58"/>
                      <a:pt x="1399" y="2"/>
                      <a:pt x="1190" y="2"/>
                    </a:cubicBezTo>
                    <a:cubicBezTo>
                      <a:pt x="1177" y="1"/>
                      <a:pt x="1163" y="1"/>
                      <a:pt x="1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3"/>
              <p:cNvSpPr/>
              <p:nvPr/>
            </p:nvSpPr>
            <p:spPr>
              <a:xfrm>
                <a:off x="6926075" y="1221700"/>
                <a:ext cx="4372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779" extrusionOk="0">
                    <a:moveTo>
                      <a:pt x="845" y="1"/>
                    </a:moveTo>
                    <a:cubicBezTo>
                      <a:pt x="739" y="1"/>
                      <a:pt x="635" y="28"/>
                      <a:pt x="541" y="78"/>
                    </a:cubicBezTo>
                    <a:cubicBezTo>
                      <a:pt x="433" y="114"/>
                      <a:pt x="337" y="177"/>
                      <a:pt x="262" y="262"/>
                    </a:cubicBezTo>
                    <a:cubicBezTo>
                      <a:pt x="178" y="340"/>
                      <a:pt x="116" y="438"/>
                      <a:pt x="82" y="547"/>
                    </a:cubicBezTo>
                    <a:cubicBezTo>
                      <a:pt x="27" y="653"/>
                      <a:pt x="1" y="771"/>
                      <a:pt x="7" y="890"/>
                    </a:cubicBezTo>
                    <a:cubicBezTo>
                      <a:pt x="17" y="968"/>
                      <a:pt x="27" y="1047"/>
                      <a:pt x="38" y="1125"/>
                    </a:cubicBezTo>
                    <a:cubicBezTo>
                      <a:pt x="77" y="1274"/>
                      <a:pt x="154" y="1408"/>
                      <a:pt x="262" y="1517"/>
                    </a:cubicBezTo>
                    <a:lnTo>
                      <a:pt x="437" y="1657"/>
                    </a:lnTo>
                    <a:cubicBezTo>
                      <a:pt x="569" y="1736"/>
                      <a:pt x="720" y="1778"/>
                      <a:pt x="876" y="1778"/>
                    </a:cubicBezTo>
                    <a:cubicBezTo>
                      <a:pt x="886" y="1779"/>
                      <a:pt x="896" y="1779"/>
                      <a:pt x="906" y="1779"/>
                    </a:cubicBezTo>
                    <a:cubicBezTo>
                      <a:pt x="1011" y="1779"/>
                      <a:pt x="1117" y="1752"/>
                      <a:pt x="1210" y="1702"/>
                    </a:cubicBezTo>
                    <a:cubicBezTo>
                      <a:pt x="1317" y="1666"/>
                      <a:pt x="1413" y="1602"/>
                      <a:pt x="1489" y="1517"/>
                    </a:cubicBezTo>
                    <a:cubicBezTo>
                      <a:pt x="1573" y="1439"/>
                      <a:pt x="1635" y="1341"/>
                      <a:pt x="1670" y="1232"/>
                    </a:cubicBezTo>
                    <a:cubicBezTo>
                      <a:pt x="1723" y="1127"/>
                      <a:pt x="1749" y="1009"/>
                      <a:pt x="1745" y="890"/>
                    </a:cubicBezTo>
                    <a:lnTo>
                      <a:pt x="1713" y="654"/>
                    </a:lnTo>
                    <a:cubicBezTo>
                      <a:pt x="1674" y="506"/>
                      <a:pt x="1596" y="370"/>
                      <a:pt x="1489" y="262"/>
                    </a:cubicBezTo>
                    <a:lnTo>
                      <a:pt x="1314" y="122"/>
                    </a:lnTo>
                    <a:cubicBezTo>
                      <a:pt x="1181" y="43"/>
                      <a:pt x="1030" y="1"/>
                      <a:pt x="876" y="1"/>
                    </a:cubicBezTo>
                    <a:cubicBezTo>
                      <a:pt x="865" y="1"/>
                      <a:pt x="855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7072900" y="1246750"/>
                <a:ext cx="45700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859" extrusionOk="0">
                    <a:moveTo>
                      <a:pt x="883" y="0"/>
                    </a:moveTo>
                    <a:cubicBezTo>
                      <a:pt x="771" y="0"/>
                      <a:pt x="661" y="29"/>
                      <a:pt x="564" y="82"/>
                    </a:cubicBezTo>
                    <a:cubicBezTo>
                      <a:pt x="451" y="119"/>
                      <a:pt x="350" y="185"/>
                      <a:pt x="271" y="273"/>
                    </a:cubicBezTo>
                    <a:cubicBezTo>
                      <a:pt x="185" y="355"/>
                      <a:pt x="120" y="458"/>
                      <a:pt x="84" y="571"/>
                    </a:cubicBezTo>
                    <a:cubicBezTo>
                      <a:pt x="26" y="682"/>
                      <a:pt x="0" y="806"/>
                      <a:pt x="6" y="930"/>
                    </a:cubicBezTo>
                    <a:lnTo>
                      <a:pt x="38" y="1177"/>
                    </a:lnTo>
                    <a:cubicBezTo>
                      <a:pt x="80" y="1331"/>
                      <a:pt x="160" y="1472"/>
                      <a:pt x="273" y="1586"/>
                    </a:cubicBezTo>
                    <a:lnTo>
                      <a:pt x="456" y="1732"/>
                    </a:lnTo>
                    <a:cubicBezTo>
                      <a:pt x="594" y="1815"/>
                      <a:pt x="753" y="1858"/>
                      <a:pt x="914" y="1858"/>
                    </a:cubicBezTo>
                    <a:cubicBezTo>
                      <a:pt x="922" y="1859"/>
                      <a:pt x="930" y="1859"/>
                      <a:pt x="939" y="1859"/>
                    </a:cubicBezTo>
                    <a:cubicBezTo>
                      <a:pt x="1051" y="1859"/>
                      <a:pt x="1163" y="1831"/>
                      <a:pt x="1264" y="1778"/>
                    </a:cubicBezTo>
                    <a:cubicBezTo>
                      <a:pt x="1377" y="1740"/>
                      <a:pt x="1477" y="1674"/>
                      <a:pt x="1557" y="1586"/>
                    </a:cubicBezTo>
                    <a:cubicBezTo>
                      <a:pt x="1643" y="1504"/>
                      <a:pt x="1708" y="1402"/>
                      <a:pt x="1744" y="1288"/>
                    </a:cubicBezTo>
                    <a:cubicBezTo>
                      <a:pt x="1800" y="1177"/>
                      <a:pt x="1828" y="1053"/>
                      <a:pt x="1822" y="929"/>
                    </a:cubicBezTo>
                    <a:lnTo>
                      <a:pt x="1790" y="682"/>
                    </a:lnTo>
                    <a:cubicBezTo>
                      <a:pt x="1748" y="528"/>
                      <a:pt x="1668" y="387"/>
                      <a:pt x="1555" y="273"/>
                    </a:cubicBezTo>
                    <a:lnTo>
                      <a:pt x="1372" y="128"/>
                    </a:lnTo>
                    <a:cubicBezTo>
                      <a:pt x="1232" y="44"/>
                      <a:pt x="1074" y="1"/>
                      <a:pt x="914" y="1"/>
                    </a:cubicBezTo>
                    <a:cubicBezTo>
                      <a:pt x="904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3"/>
              <p:cNvSpPr/>
              <p:nvPr/>
            </p:nvSpPr>
            <p:spPr>
              <a:xfrm>
                <a:off x="7157300" y="1163800"/>
                <a:ext cx="61000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477" extrusionOk="0">
                    <a:moveTo>
                      <a:pt x="1254" y="1"/>
                    </a:moveTo>
                    <a:cubicBezTo>
                      <a:pt x="1241" y="1"/>
                      <a:pt x="1228" y="1"/>
                      <a:pt x="1216" y="1"/>
                    </a:cubicBezTo>
                    <a:lnTo>
                      <a:pt x="893" y="46"/>
                    </a:lnTo>
                    <a:lnTo>
                      <a:pt x="603" y="173"/>
                    </a:lnTo>
                    <a:cubicBezTo>
                      <a:pt x="521" y="238"/>
                      <a:pt x="439" y="301"/>
                      <a:pt x="357" y="366"/>
                    </a:cubicBezTo>
                    <a:lnTo>
                      <a:pt x="168" y="618"/>
                    </a:lnTo>
                    <a:cubicBezTo>
                      <a:pt x="126" y="718"/>
                      <a:pt x="86" y="817"/>
                      <a:pt x="45" y="915"/>
                    </a:cubicBezTo>
                    <a:cubicBezTo>
                      <a:pt x="31" y="1026"/>
                      <a:pt x="15" y="1136"/>
                      <a:pt x="1" y="1245"/>
                    </a:cubicBezTo>
                    <a:cubicBezTo>
                      <a:pt x="17" y="1356"/>
                      <a:pt x="31" y="1466"/>
                      <a:pt x="45" y="1577"/>
                    </a:cubicBezTo>
                    <a:cubicBezTo>
                      <a:pt x="80" y="1732"/>
                      <a:pt x="155" y="1878"/>
                      <a:pt x="262" y="1999"/>
                    </a:cubicBezTo>
                    <a:cubicBezTo>
                      <a:pt x="315" y="2090"/>
                      <a:pt x="390" y="2166"/>
                      <a:pt x="481" y="2221"/>
                    </a:cubicBezTo>
                    <a:cubicBezTo>
                      <a:pt x="554" y="2297"/>
                      <a:pt x="646" y="2352"/>
                      <a:pt x="749" y="2381"/>
                    </a:cubicBezTo>
                    <a:cubicBezTo>
                      <a:pt x="898" y="2445"/>
                      <a:pt x="1057" y="2477"/>
                      <a:pt x="1216" y="2477"/>
                    </a:cubicBezTo>
                    <a:cubicBezTo>
                      <a:pt x="1376" y="2477"/>
                      <a:pt x="1535" y="2445"/>
                      <a:pt x="1684" y="2381"/>
                    </a:cubicBezTo>
                    <a:cubicBezTo>
                      <a:pt x="1785" y="2352"/>
                      <a:pt x="1878" y="2297"/>
                      <a:pt x="1952" y="2221"/>
                    </a:cubicBezTo>
                    <a:cubicBezTo>
                      <a:pt x="2043" y="2166"/>
                      <a:pt x="2118" y="2090"/>
                      <a:pt x="2170" y="1999"/>
                    </a:cubicBezTo>
                    <a:cubicBezTo>
                      <a:pt x="2276" y="1878"/>
                      <a:pt x="2351" y="1732"/>
                      <a:pt x="2387" y="1577"/>
                    </a:cubicBezTo>
                    <a:cubicBezTo>
                      <a:pt x="2406" y="1520"/>
                      <a:pt x="2413" y="1463"/>
                      <a:pt x="2410" y="1404"/>
                    </a:cubicBezTo>
                    <a:cubicBezTo>
                      <a:pt x="2432" y="1350"/>
                      <a:pt x="2439" y="1291"/>
                      <a:pt x="2432" y="1234"/>
                    </a:cubicBezTo>
                    <a:cubicBezTo>
                      <a:pt x="2417" y="1124"/>
                      <a:pt x="2404" y="1015"/>
                      <a:pt x="2390" y="905"/>
                    </a:cubicBezTo>
                    <a:cubicBezTo>
                      <a:pt x="2354" y="751"/>
                      <a:pt x="2281" y="607"/>
                      <a:pt x="2175" y="489"/>
                    </a:cubicBezTo>
                    <a:cubicBezTo>
                      <a:pt x="2122" y="398"/>
                      <a:pt x="2049" y="321"/>
                      <a:pt x="1959" y="268"/>
                    </a:cubicBezTo>
                    <a:cubicBezTo>
                      <a:pt x="1925" y="226"/>
                      <a:pt x="1883" y="192"/>
                      <a:pt x="1834" y="170"/>
                    </a:cubicBezTo>
                    <a:lnTo>
                      <a:pt x="1546" y="46"/>
                    </a:lnTo>
                    <a:cubicBezTo>
                      <a:pt x="1451" y="16"/>
                      <a:pt x="1353" y="1"/>
                      <a:pt x="12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3"/>
              <p:cNvSpPr/>
              <p:nvPr/>
            </p:nvSpPr>
            <p:spPr>
              <a:xfrm>
                <a:off x="7166525" y="1312950"/>
                <a:ext cx="354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44" extrusionOk="0">
                    <a:moveTo>
                      <a:pt x="686" y="1"/>
                    </a:moveTo>
                    <a:cubicBezTo>
                      <a:pt x="600" y="1"/>
                      <a:pt x="515" y="23"/>
                      <a:pt x="439" y="63"/>
                    </a:cubicBezTo>
                    <a:cubicBezTo>
                      <a:pt x="351" y="92"/>
                      <a:pt x="273" y="144"/>
                      <a:pt x="212" y="212"/>
                    </a:cubicBezTo>
                    <a:cubicBezTo>
                      <a:pt x="145" y="275"/>
                      <a:pt x="94" y="356"/>
                      <a:pt x="67" y="444"/>
                    </a:cubicBezTo>
                    <a:cubicBezTo>
                      <a:pt x="22" y="530"/>
                      <a:pt x="1" y="626"/>
                      <a:pt x="6" y="722"/>
                    </a:cubicBezTo>
                    <a:cubicBezTo>
                      <a:pt x="14" y="785"/>
                      <a:pt x="22" y="850"/>
                      <a:pt x="31" y="914"/>
                    </a:cubicBezTo>
                    <a:cubicBezTo>
                      <a:pt x="63" y="1033"/>
                      <a:pt x="125" y="1143"/>
                      <a:pt x="211" y="1232"/>
                    </a:cubicBezTo>
                    <a:lnTo>
                      <a:pt x="354" y="1345"/>
                    </a:lnTo>
                    <a:cubicBezTo>
                      <a:pt x="462" y="1408"/>
                      <a:pt x="584" y="1443"/>
                      <a:pt x="710" y="1443"/>
                    </a:cubicBezTo>
                    <a:cubicBezTo>
                      <a:pt x="718" y="1443"/>
                      <a:pt x="725" y="1443"/>
                      <a:pt x="733" y="1443"/>
                    </a:cubicBezTo>
                    <a:cubicBezTo>
                      <a:pt x="819" y="1443"/>
                      <a:pt x="904" y="1422"/>
                      <a:pt x="981" y="1381"/>
                    </a:cubicBezTo>
                    <a:cubicBezTo>
                      <a:pt x="1068" y="1352"/>
                      <a:pt x="1146" y="1300"/>
                      <a:pt x="1208" y="1232"/>
                    </a:cubicBezTo>
                    <a:cubicBezTo>
                      <a:pt x="1276" y="1167"/>
                      <a:pt x="1326" y="1088"/>
                      <a:pt x="1354" y="999"/>
                    </a:cubicBezTo>
                    <a:cubicBezTo>
                      <a:pt x="1398" y="914"/>
                      <a:pt x="1419" y="817"/>
                      <a:pt x="1414" y="721"/>
                    </a:cubicBezTo>
                    <a:cubicBezTo>
                      <a:pt x="1406" y="657"/>
                      <a:pt x="1398" y="594"/>
                      <a:pt x="1390" y="530"/>
                    </a:cubicBezTo>
                    <a:cubicBezTo>
                      <a:pt x="1358" y="411"/>
                      <a:pt x="1295" y="301"/>
                      <a:pt x="1208" y="212"/>
                    </a:cubicBezTo>
                    <a:lnTo>
                      <a:pt x="1066" y="100"/>
                    </a:lnTo>
                    <a:cubicBezTo>
                      <a:pt x="959" y="35"/>
                      <a:pt x="835" y="2"/>
                      <a:pt x="710" y="2"/>
                    </a:cubicBezTo>
                    <a:cubicBezTo>
                      <a:pt x="702" y="1"/>
                      <a:pt x="694" y="1"/>
                      <a:pt x="6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23"/>
          <p:cNvGrpSpPr/>
          <p:nvPr/>
        </p:nvGrpSpPr>
        <p:grpSpPr>
          <a:xfrm rot="302955">
            <a:off x="-761996" y="2567716"/>
            <a:ext cx="5203776" cy="3188334"/>
            <a:chOff x="-4852075" y="-739150"/>
            <a:chExt cx="2243975" cy="1374875"/>
          </a:xfrm>
        </p:grpSpPr>
        <p:sp>
          <p:nvSpPr>
            <p:cNvPr id="399" name="Google Shape;399;p23"/>
            <p:cNvSpPr/>
            <p:nvPr/>
          </p:nvSpPr>
          <p:spPr>
            <a:xfrm>
              <a:off x="-3770625" y="-104900"/>
              <a:ext cx="930225" cy="351125"/>
            </a:xfrm>
            <a:custGeom>
              <a:avLst/>
              <a:gdLst/>
              <a:ahLst/>
              <a:cxnLst/>
              <a:rect l="l" t="t" r="r" b="b"/>
              <a:pathLst>
                <a:path w="37209" h="14045" extrusionOk="0">
                  <a:moveTo>
                    <a:pt x="19947" y="0"/>
                  </a:moveTo>
                  <a:cubicBezTo>
                    <a:pt x="19224" y="0"/>
                    <a:pt x="18482" y="82"/>
                    <a:pt x="17729" y="268"/>
                  </a:cubicBezTo>
                  <a:cubicBezTo>
                    <a:pt x="13775" y="1242"/>
                    <a:pt x="11016" y="4774"/>
                    <a:pt x="8840" y="8103"/>
                  </a:cubicBezTo>
                  <a:lnTo>
                    <a:pt x="8660" y="8380"/>
                  </a:lnTo>
                  <a:cubicBezTo>
                    <a:pt x="7699" y="9854"/>
                    <a:pt x="6705" y="11377"/>
                    <a:pt x="5308" y="12428"/>
                  </a:cubicBezTo>
                  <a:cubicBezTo>
                    <a:pt x="4418" y="13096"/>
                    <a:pt x="3204" y="13591"/>
                    <a:pt x="2010" y="13591"/>
                  </a:cubicBezTo>
                  <a:cubicBezTo>
                    <a:pt x="1392" y="13591"/>
                    <a:pt x="780" y="13459"/>
                    <a:pt x="221" y="13150"/>
                  </a:cubicBezTo>
                  <a:lnTo>
                    <a:pt x="1" y="13547"/>
                  </a:lnTo>
                  <a:cubicBezTo>
                    <a:pt x="631" y="13896"/>
                    <a:pt x="1315" y="14045"/>
                    <a:pt x="2002" y="14045"/>
                  </a:cubicBezTo>
                  <a:cubicBezTo>
                    <a:pt x="3307" y="14045"/>
                    <a:pt x="4621" y="13513"/>
                    <a:pt x="5581" y="12791"/>
                  </a:cubicBezTo>
                  <a:cubicBezTo>
                    <a:pt x="7042" y="11693"/>
                    <a:pt x="8059" y="10135"/>
                    <a:pt x="9041" y="8628"/>
                  </a:cubicBezTo>
                  <a:lnTo>
                    <a:pt x="9221" y="8351"/>
                  </a:lnTo>
                  <a:cubicBezTo>
                    <a:pt x="11348" y="5098"/>
                    <a:pt x="14036" y="1646"/>
                    <a:pt x="17837" y="709"/>
                  </a:cubicBezTo>
                  <a:cubicBezTo>
                    <a:pt x="18553" y="533"/>
                    <a:pt x="19258" y="455"/>
                    <a:pt x="19946" y="455"/>
                  </a:cubicBezTo>
                  <a:cubicBezTo>
                    <a:pt x="23959" y="455"/>
                    <a:pt x="27379" y="3104"/>
                    <a:pt x="28804" y="4391"/>
                  </a:cubicBezTo>
                  <a:cubicBezTo>
                    <a:pt x="30585" y="6000"/>
                    <a:pt x="32127" y="7908"/>
                    <a:pt x="33618" y="9754"/>
                  </a:cubicBezTo>
                  <a:cubicBezTo>
                    <a:pt x="34656" y="11037"/>
                    <a:pt x="35728" y="12364"/>
                    <a:pt x="36877" y="13588"/>
                  </a:cubicBezTo>
                  <a:lnTo>
                    <a:pt x="37208" y="13276"/>
                  </a:lnTo>
                  <a:cubicBezTo>
                    <a:pt x="36071" y="12066"/>
                    <a:pt x="35005" y="10746"/>
                    <a:pt x="33973" y="9468"/>
                  </a:cubicBezTo>
                  <a:cubicBezTo>
                    <a:pt x="32471" y="7609"/>
                    <a:pt x="30916" y="5686"/>
                    <a:pt x="29109" y="4052"/>
                  </a:cubicBezTo>
                  <a:cubicBezTo>
                    <a:pt x="27642" y="2727"/>
                    <a:pt x="24113" y="0"/>
                    <a:pt x="19947" y="0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-4852075" y="-739150"/>
              <a:ext cx="622600" cy="911700"/>
            </a:xfrm>
            <a:custGeom>
              <a:avLst/>
              <a:gdLst/>
              <a:ahLst/>
              <a:cxnLst/>
              <a:rect l="l" t="t" r="r" b="b"/>
              <a:pathLst>
                <a:path w="24904" h="36468" extrusionOk="0">
                  <a:moveTo>
                    <a:pt x="5411" y="1"/>
                  </a:moveTo>
                  <a:cubicBezTo>
                    <a:pt x="4232" y="1"/>
                    <a:pt x="3060" y="178"/>
                    <a:pt x="1936" y="565"/>
                  </a:cubicBezTo>
                  <a:cubicBezTo>
                    <a:pt x="1028" y="877"/>
                    <a:pt x="0" y="1782"/>
                    <a:pt x="489" y="2611"/>
                  </a:cubicBezTo>
                  <a:lnTo>
                    <a:pt x="13353" y="36440"/>
                  </a:lnTo>
                  <a:cubicBezTo>
                    <a:pt x="13530" y="36459"/>
                    <a:pt x="13705" y="36468"/>
                    <a:pt x="13878" y="36468"/>
                  </a:cubicBezTo>
                  <a:cubicBezTo>
                    <a:pt x="16969" y="36468"/>
                    <a:pt x="19442" y="33611"/>
                    <a:pt x="21049" y="30872"/>
                  </a:cubicBezTo>
                  <a:cubicBezTo>
                    <a:pt x="23216" y="27174"/>
                    <a:pt x="24904" y="22936"/>
                    <a:pt x="24336" y="18686"/>
                  </a:cubicBezTo>
                  <a:cubicBezTo>
                    <a:pt x="23914" y="15523"/>
                    <a:pt x="22278" y="12654"/>
                    <a:pt x="20459" y="10031"/>
                  </a:cubicBezTo>
                  <a:cubicBezTo>
                    <a:pt x="18334" y="6966"/>
                    <a:pt x="15851" y="4056"/>
                    <a:pt x="12659" y="2127"/>
                  </a:cubicBezTo>
                  <a:cubicBezTo>
                    <a:pt x="10483" y="812"/>
                    <a:pt x="7932" y="1"/>
                    <a:pt x="5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-4592075" y="-148575"/>
              <a:ext cx="1983975" cy="784300"/>
            </a:xfrm>
            <a:custGeom>
              <a:avLst/>
              <a:gdLst/>
              <a:ahLst/>
              <a:cxnLst/>
              <a:rect l="l" t="t" r="r" b="b"/>
              <a:pathLst>
                <a:path w="79359" h="31372" extrusionOk="0">
                  <a:moveTo>
                    <a:pt x="37959" y="0"/>
                  </a:moveTo>
                  <a:cubicBezTo>
                    <a:pt x="35005" y="0"/>
                    <a:pt x="32194" y="1412"/>
                    <a:pt x="29792" y="3153"/>
                  </a:cubicBezTo>
                  <a:cubicBezTo>
                    <a:pt x="27292" y="4966"/>
                    <a:pt x="25080" y="7164"/>
                    <a:pt x="22506" y="8872"/>
                  </a:cubicBezTo>
                  <a:cubicBezTo>
                    <a:pt x="18678" y="11411"/>
                    <a:pt x="14081" y="12712"/>
                    <a:pt x="9490" y="12712"/>
                  </a:cubicBezTo>
                  <a:cubicBezTo>
                    <a:pt x="6232" y="12712"/>
                    <a:pt x="2976" y="12057"/>
                    <a:pt x="1" y="10723"/>
                  </a:cubicBezTo>
                  <a:lnTo>
                    <a:pt x="1" y="10723"/>
                  </a:lnTo>
                  <a:lnTo>
                    <a:pt x="11129" y="31371"/>
                  </a:lnTo>
                  <a:cubicBezTo>
                    <a:pt x="34128" y="30468"/>
                    <a:pt x="56900" y="26415"/>
                    <a:pt x="79358" y="21369"/>
                  </a:cubicBezTo>
                  <a:cubicBezTo>
                    <a:pt x="78910" y="18146"/>
                    <a:pt x="76358" y="15488"/>
                    <a:pt x="73361" y="14224"/>
                  </a:cubicBezTo>
                  <a:cubicBezTo>
                    <a:pt x="71399" y="13397"/>
                    <a:pt x="69274" y="13089"/>
                    <a:pt x="67136" y="13089"/>
                  </a:cubicBezTo>
                  <a:cubicBezTo>
                    <a:pt x="66006" y="13089"/>
                    <a:pt x="64872" y="13175"/>
                    <a:pt x="63756" y="13316"/>
                  </a:cubicBezTo>
                  <a:cubicBezTo>
                    <a:pt x="61980" y="13540"/>
                    <a:pt x="60096" y="13870"/>
                    <a:pt x="58298" y="13870"/>
                  </a:cubicBezTo>
                  <a:cubicBezTo>
                    <a:pt x="56557" y="13870"/>
                    <a:pt x="54897" y="13561"/>
                    <a:pt x="53494" y="12545"/>
                  </a:cubicBezTo>
                  <a:cubicBezTo>
                    <a:pt x="52413" y="11762"/>
                    <a:pt x="51635" y="10641"/>
                    <a:pt x="50871" y="9547"/>
                  </a:cubicBezTo>
                  <a:cubicBezTo>
                    <a:pt x="49310" y="7309"/>
                    <a:pt x="47708" y="5064"/>
                    <a:pt x="45660" y="3263"/>
                  </a:cubicBezTo>
                  <a:cubicBezTo>
                    <a:pt x="43611" y="1461"/>
                    <a:pt x="41048" y="116"/>
                    <a:pt x="38323" y="7"/>
                  </a:cubicBezTo>
                  <a:cubicBezTo>
                    <a:pt x="38202" y="3"/>
                    <a:pt x="38080" y="0"/>
                    <a:pt x="3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-4700450" y="-396775"/>
              <a:ext cx="1737450" cy="924875"/>
            </a:xfrm>
            <a:custGeom>
              <a:avLst/>
              <a:gdLst/>
              <a:ahLst/>
              <a:cxnLst/>
              <a:rect l="l" t="t" r="r" b="b"/>
              <a:pathLst>
                <a:path w="69498" h="36995" extrusionOk="0">
                  <a:moveTo>
                    <a:pt x="4309" y="0"/>
                  </a:moveTo>
                  <a:cubicBezTo>
                    <a:pt x="2804" y="0"/>
                    <a:pt x="1332" y="269"/>
                    <a:pt x="1" y="972"/>
                  </a:cubicBezTo>
                  <a:lnTo>
                    <a:pt x="7474" y="36898"/>
                  </a:lnTo>
                  <a:cubicBezTo>
                    <a:pt x="8875" y="36962"/>
                    <a:pt x="10275" y="36995"/>
                    <a:pt x="11675" y="36995"/>
                  </a:cubicBezTo>
                  <a:cubicBezTo>
                    <a:pt x="18980" y="36995"/>
                    <a:pt x="26265" y="36119"/>
                    <a:pt x="33372" y="34383"/>
                  </a:cubicBezTo>
                  <a:cubicBezTo>
                    <a:pt x="39341" y="32925"/>
                    <a:pt x="45183" y="30860"/>
                    <a:pt x="51272" y="30028"/>
                  </a:cubicBezTo>
                  <a:cubicBezTo>
                    <a:pt x="57320" y="29204"/>
                    <a:pt x="63512" y="29610"/>
                    <a:pt x="69497" y="28412"/>
                  </a:cubicBezTo>
                  <a:cubicBezTo>
                    <a:pt x="67484" y="23480"/>
                    <a:pt x="62081" y="20722"/>
                    <a:pt x="56823" y="19877"/>
                  </a:cubicBezTo>
                  <a:cubicBezTo>
                    <a:pt x="54420" y="19492"/>
                    <a:pt x="51992" y="19416"/>
                    <a:pt x="49556" y="19416"/>
                  </a:cubicBezTo>
                  <a:cubicBezTo>
                    <a:pt x="47985" y="19416"/>
                    <a:pt x="46410" y="19447"/>
                    <a:pt x="44837" y="19447"/>
                  </a:cubicBezTo>
                  <a:cubicBezTo>
                    <a:pt x="43513" y="19447"/>
                    <a:pt x="42189" y="19425"/>
                    <a:pt x="40870" y="19343"/>
                  </a:cubicBezTo>
                  <a:cubicBezTo>
                    <a:pt x="38587" y="19200"/>
                    <a:pt x="36264" y="18863"/>
                    <a:pt x="34237" y="17808"/>
                  </a:cubicBezTo>
                  <a:cubicBezTo>
                    <a:pt x="31538" y="16404"/>
                    <a:pt x="29632" y="13890"/>
                    <a:pt x="27543" y="11679"/>
                  </a:cubicBezTo>
                  <a:cubicBezTo>
                    <a:pt x="22568" y="6413"/>
                    <a:pt x="16105" y="2572"/>
                    <a:pt x="9103" y="715"/>
                  </a:cubicBezTo>
                  <a:cubicBezTo>
                    <a:pt x="7553" y="305"/>
                    <a:pt x="5912" y="0"/>
                    <a:pt x="4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-3789900" y="-247325"/>
              <a:ext cx="90125" cy="79175"/>
            </a:xfrm>
            <a:custGeom>
              <a:avLst/>
              <a:gdLst/>
              <a:ahLst/>
              <a:cxnLst/>
              <a:rect l="l" t="t" r="r" b="b"/>
              <a:pathLst>
                <a:path w="3605" h="3167" extrusionOk="0">
                  <a:moveTo>
                    <a:pt x="1804" y="0"/>
                  </a:moveTo>
                  <a:cubicBezTo>
                    <a:pt x="1293" y="0"/>
                    <a:pt x="792" y="247"/>
                    <a:pt x="486" y="703"/>
                  </a:cubicBezTo>
                  <a:cubicBezTo>
                    <a:pt x="1" y="1431"/>
                    <a:pt x="197" y="2414"/>
                    <a:pt x="923" y="2900"/>
                  </a:cubicBezTo>
                  <a:cubicBezTo>
                    <a:pt x="1193" y="3080"/>
                    <a:pt x="1498" y="3166"/>
                    <a:pt x="1801" y="3166"/>
                  </a:cubicBezTo>
                  <a:cubicBezTo>
                    <a:pt x="2312" y="3166"/>
                    <a:pt x="2814" y="2919"/>
                    <a:pt x="3119" y="2463"/>
                  </a:cubicBezTo>
                  <a:cubicBezTo>
                    <a:pt x="3605" y="1735"/>
                    <a:pt x="3409" y="752"/>
                    <a:pt x="2683" y="267"/>
                  </a:cubicBezTo>
                  <a:cubicBezTo>
                    <a:pt x="2412" y="86"/>
                    <a:pt x="2107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oogle Shape;404;p23"/>
            <p:cNvGrpSpPr/>
            <p:nvPr/>
          </p:nvGrpSpPr>
          <p:grpSpPr>
            <a:xfrm>
              <a:off x="-4458050" y="-121300"/>
              <a:ext cx="348250" cy="523150"/>
              <a:chOff x="4522000" y="2088250"/>
              <a:chExt cx="348250" cy="523150"/>
            </a:xfrm>
          </p:grpSpPr>
          <p:sp>
            <p:nvSpPr>
              <p:cNvPr id="405" name="Google Shape;405;p23"/>
              <p:cNvSpPr/>
              <p:nvPr/>
            </p:nvSpPr>
            <p:spPr>
              <a:xfrm>
                <a:off x="4566125" y="2088250"/>
                <a:ext cx="600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29" extrusionOk="0">
                    <a:moveTo>
                      <a:pt x="626" y="0"/>
                    </a:moveTo>
                    <a:cubicBezTo>
                      <a:pt x="509" y="3"/>
                      <a:pt x="395" y="36"/>
                      <a:pt x="296" y="98"/>
                    </a:cubicBezTo>
                    <a:cubicBezTo>
                      <a:pt x="179" y="166"/>
                      <a:pt x="91" y="275"/>
                      <a:pt x="52" y="404"/>
                    </a:cubicBezTo>
                    <a:cubicBezTo>
                      <a:pt x="26" y="493"/>
                      <a:pt x="1" y="503"/>
                      <a:pt x="6" y="634"/>
                    </a:cubicBezTo>
                    <a:cubicBezTo>
                      <a:pt x="9" y="702"/>
                      <a:pt x="19" y="768"/>
                      <a:pt x="37" y="833"/>
                    </a:cubicBezTo>
                    <a:cubicBezTo>
                      <a:pt x="38" y="837"/>
                      <a:pt x="39" y="840"/>
                      <a:pt x="39" y="845"/>
                    </a:cubicBezTo>
                    <a:cubicBezTo>
                      <a:pt x="39" y="911"/>
                      <a:pt x="48" y="976"/>
                      <a:pt x="65" y="1039"/>
                    </a:cubicBezTo>
                    <a:cubicBezTo>
                      <a:pt x="90" y="1128"/>
                      <a:pt x="133" y="1208"/>
                      <a:pt x="173" y="1290"/>
                    </a:cubicBezTo>
                    <a:cubicBezTo>
                      <a:pt x="191" y="1327"/>
                      <a:pt x="209" y="1366"/>
                      <a:pt x="227" y="1404"/>
                    </a:cubicBezTo>
                    <a:cubicBezTo>
                      <a:pt x="245" y="1443"/>
                      <a:pt x="258" y="1486"/>
                      <a:pt x="276" y="1526"/>
                    </a:cubicBezTo>
                    <a:cubicBezTo>
                      <a:pt x="302" y="1598"/>
                      <a:pt x="333" y="1666"/>
                      <a:pt x="371" y="1732"/>
                    </a:cubicBezTo>
                    <a:lnTo>
                      <a:pt x="527" y="1938"/>
                    </a:lnTo>
                    <a:lnTo>
                      <a:pt x="542" y="1959"/>
                    </a:lnTo>
                    <a:cubicBezTo>
                      <a:pt x="558" y="1973"/>
                      <a:pt x="576" y="1986"/>
                      <a:pt x="591" y="1999"/>
                    </a:cubicBezTo>
                    <a:cubicBezTo>
                      <a:pt x="648" y="2045"/>
                      <a:pt x="702" y="2093"/>
                      <a:pt x="759" y="2139"/>
                    </a:cubicBezTo>
                    <a:cubicBezTo>
                      <a:pt x="887" y="2247"/>
                      <a:pt x="1019" y="2343"/>
                      <a:pt x="1182" y="2391"/>
                    </a:cubicBezTo>
                    <a:lnTo>
                      <a:pt x="1202" y="2394"/>
                    </a:lnTo>
                    <a:lnTo>
                      <a:pt x="1453" y="2428"/>
                    </a:lnTo>
                    <a:cubicBezTo>
                      <a:pt x="1553" y="2423"/>
                      <a:pt x="1652" y="2404"/>
                      <a:pt x="1750" y="2389"/>
                    </a:cubicBezTo>
                    <a:cubicBezTo>
                      <a:pt x="1894" y="2349"/>
                      <a:pt x="2024" y="2270"/>
                      <a:pt x="2129" y="2163"/>
                    </a:cubicBezTo>
                    <a:cubicBezTo>
                      <a:pt x="2234" y="2055"/>
                      <a:pt x="2311" y="1921"/>
                      <a:pt x="2351" y="1776"/>
                    </a:cubicBezTo>
                    <a:cubicBezTo>
                      <a:pt x="2364" y="1715"/>
                      <a:pt x="2374" y="1654"/>
                      <a:pt x="2380" y="1592"/>
                    </a:cubicBezTo>
                    <a:cubicBezTo>
                      <a:pt x="2401" y="1433"/>
                      <a:pt x="2400" y="1476"/>
                      <a:pt x="2378" y="1314"/>
                    </a:cubicBezTo>
                    <a:cubicBezTo>
                      <a:pt x="2361" y="1173"/>
                      <a:pt x="2332" y="1055"/>
                      <a:pt x="2251" y="930"/>
                    </a:cubicBezTo>
                    <a:cubicBezTo>
                      <a:pt x="2210" y="866"/>
                      <a:pt x="2166" y="804"/>
                      <a:pt x="2123" y="744"/>
                    </a:cubicBezTo>
                    <a:cubicBezTo>
                      <a:pt x="2070" y="670"/>
                      <a:pt x="2015" y="581"/>
                      <a:pt x="1952" y="516"/>
                    </a:cubicBezTo>
                    <a:cubicBezTo>
                      <a:pt x="1885" y="451"/>
                      <a:pt x="1811" y="392"/>
                      <a:pt x="1731" y="340"/>
                    </a:cubicBezTo>
                    <a:cubicBezTo>
                      <a:pt x="1668" y="301"/>
                      <a:pt x="1602" y="268"/>
                      <a:pt x="1532" y="241"/>
                    </a:cubicBezTo>
                    <a:cubicBezTo>
                      <a:pt x="1450" y="205"/>
                      <a:pt x="1368" y="174"/>
                      <a:pt x="1286" y="141"/>
                    </a:cubicBezTo>
                    <a:lnTo>
                      <a:pt x="1280" y="140"/>
                    </a:lnTo>
                    <a:cubicBezTo>
                      <a:pt x="1231" y="118"/>
                      <a:pt x="1120" y="64"/>
                      <a:pt x="1045" y="38"/>
                    </a:cubicBezTo>
                    <a:cubicBezTo>
                      <a:pt x="975" y="16"/>
                      <a:pt x="903" y="4"/>
                      <a:pt x="830" y="4"/>
                    </a:cubicBezTo>
                    <a:cubicBezTo>
                      <a:pt x="797" y="4"/>
                      <a:pt x="764" y="7"/>
                      <a:pt x="731" y="12"/>
                    </a:cubicBezTo>
                    <a:cubicBezTo>
                      <a:pt x="697" y="4"/>
                      <a:pt x="662" y="0"/>
                      <a:pt x="6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3"/>
              <p:cNvSpPr/>
              <p:nvPr/>
            </p:nvSpPr>
            <p:spPr>
              <a:xfrm>
                <a:off x="4522000" y="2208050"/>
                <a:ext cx="523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23" extrusionOk="0">
                    <a:moveTo>
                      <a:pt x="2048" y="1795"/>
                    </a:moveTo>
                    <a:lnTo>
                      <a:pt x="2037" y="1824"/>
                    </a:lnTo>
                    <a:lnTo>
                      <a:pt x="2037" y="1824"/>
                    </a:lnTo>
                    <a:cubicBezTo>
                      <a:pt x="2041" y="1814"/>
                      <a:pt x="2046" y="1805"/>
                      <a:pt x="2048" y="1795"/>
                    </a:cubicBezTo>
                    <a:close/>
                    <a:moveTo>
                      <a:pt x="2037" y="1824"/>
                    </a:moveTo>
                    <a:cubicBezTo>
                      <a:pt x="2036" y="1827"/>
                      <a:pt x="2035" y="1830"/>
                      <a:pt x="2034" y="1833"/>
                    </a:cubicBezTo>
                    <a:lnTo>
                      <a:pt x="2037" y="1824"/>
                    </a:lnTo>
                    <a:close/>
                    <a:moveTo>
                      <a:pt x="447" y="0"/>
                    </a:moveTo>
                    <a:cubicBezTo>
                      <a:pt x="426" y="0"/>
                      <a:pt x="406" y="1"/>
                      <a:pt x="385" y="3"/>
                    </a:cubicBezTo>
                    <a:cubicBezTo>
                      <a:pt x="241" y="11"/>
                      <a:pt x="52" y="114"/>
                      <a:pt x="30" y="279"/>
                    </a:cubicBezTo>
                    <a:cubicBezTo>
                      <a:pt x="19" y="369"/>
                      <a:pt x="0" y="454"/>
                      <a:pt x="12" y="543"/>
                    </a:cubicBezTo>
                    <a:cubicBezTo>
                      <a:pt x="19" y="582"/>
                      <a:pt x="28" y="619"/>
                      <a:pt x="41" y="655"/>
                    </a:cubicBezTo>
                    <a:cubicBezTo>
                      <a:pt x="20" y="763"/>
                      <a:pt x="16" y="877"/>
                      <a:pt x="45" y="972"/>
                    </a:cubicBezTo>
                    <a:cubicBezTo>
                      <a:pt x="72" y="1047"/>
                      <a:pt x="103" y="1121"/>
                      <a:pt x="139" y="1193"/>
                    </a:cubicBezTo>
                    <a:lnTo>
                      <a:pt x="213" y="1357"/>
                    </a:lnTo>
                    <a:cubicBezTo>
                      <a:pt x="248" y="1441"/>
                      <a:pt x="293" y="1520"/>
                      <a:pt x="346" y="1594"/>
                    </a:cubicBezTo>
                    <a:cubicBezTo>
                      <a:pt x="402" y="1666"/>
                      <a:pt x="464" y="1732"/>
                      <a:pt x="531" y="1795"/>
                    </a:cubicBezTo>
                    <a:cubicBezTo>
                      <a:pt x="571" y="1833"/>
                      <a:pt x="608" y="1873"/>
                      <a:pt x="650" y="1911"/>
                    </a:cubicBezTo>
                    <a:cubicBezTo>
                      <a:pt x="790" y="2039"/>
                      <a:pt x="938" y="2104"/>
                      <a:pt x="1113" y="2163"/>
                    </a:cubicBezTo>
                    <a:cubicBezTo>
                      <a:pt x="1223" y="2200"/>
                      <a:pt x="1330" y="2222"/>
                      <a:pt x="1438" y="2222"/>
                    </a:cubicBezTo>
                    <a:cubicBezTo>
                      <a:pt x="1507" y="2222"/>
                      <a:pt x="1576" y="2213"/>
                      <a:pt x="1646" y="2193"/>
                    </a:cubicBezTo>
                    <a:cubicBezTo>
                      <a:pt x="1751" y="2193"/>
                      <a:pt x="1862" y="2167"/>
                      <a:pt x="1931" y="2096"/>
                    </a:cubicBezTo>
                    <a:cubicBezTo>
                      <a:pt x="2000" y="2027"/>
                      <a:pt x="2025" y="1932"/>
                      <a:pt x="2034" y="1833"/>
                    </a:cubicBezTo>
                    <a:cubicBezTo>
                      <a:pt x="2034" y="1831"/>
                      <a:pt x="2034" y="1830"/>
                      <a:pt x="2034" y="1828"/>
                    </a:cubicBezTo>
                    <a:cubicBezTo>
                      <a:pt x="2070" y="1746"/>
                      <a:pt x="2090" y="1658"/>
                      <a:pt x="2093" y="1569"/>
                    </a:cubicBezTo>
                    <a:cubicBezTo>
                      <a:pt x="2094" y="1494"/>
                      <a:pt x="2085" y="1419"/>
                      <a:pt x="2068" y="1347"/>
                    </a:cubicBezTo>
                    <a:cubicBezTo>
                      <a:pt x="2057" y="1294"/>
                      <a:pt x="2044" y="1240"/>
                      <a:pt x="2032" y="1187"/>
                    </a:cubicBezTo>
                    <a:cubicBezTo>
                      <a:pt x="2028" y="1163"/>
                      <a:pt x="2022" y="1138"/>
                      <a:pt x="2015" y="1115"/>
                    </a:cubicBezTo>
                    <a:cubicBezTo>
                      <a:pt x="1969" y="952"/>
                      <a:pt x="1897" y="859"/>
                      <a:pt x="1800" y="733"/>
                    </a:cubicBezTo>
                    <a:cubicBezTo>
                      <a:pt x="1763" y="684"/>
                      <a:pt x="1725" y="637"/>
                      <a:pt x="1688" y="588"/>
                    </a:cubicBezTo>
                    <a:cubicBezTo>
                      <a:pt x="1637" y="518"/>
                      <a:pt x="1578" y="455"/>
                      <a:pt x="1512" y="402"/>
                    </a:cubicBezTo>
                    <a:cubicBezTo>
                      <a:pt x="1441" y="347"/>
                      <a:pt x="1368" y="298"/>
                      <a:pt x="1291" y="255"/>
                    </a:cubicBezTo>
                    <a:lnTo>
                      <a:pt x="1156" y="174"/>
                    </a:lnTo>
                    <a:cubicBezTo>
                      <a:pt x="1018" y="91"/>
                      <a:pt x="877" y="46"/>
                      <a:pt x="729" y="46"/>
                    </a:cubicBezTo>
                    <a:cubicBezTo>
                      <a:pt x="714" y="46"/>
                      <a:pt x="700" y="46"/>
                      <a:pt x="685" y="47"/>
                    </a:cubicBezTo>
                    <a:cubicBezTo>
                      <a:pt x="656" y="34"/>
                      <a:pt x="628" y="24"/>
                      <a:pt x="598" y="16"/>
                    </a:cubicBezTo>
                    <a:cubicBezTo>
                      <a:pt x="549" y="5"/>
                      <a:pt x="498" y="0"/>
                      <a:pt x="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4654575" y="2318750"/>
                <a:ext cx="6235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650" extrusionOk="0">
                    <a:moveTo>
                      <a:pt x="1100" y="0"/>
                    </a:moveTo>
                    <a:cubicBezTo>
                      <a:pt x="1003" y="6"/>
                      <a:pt x="907" y="19"/>
                      <a:pt x="812" y="39"/>
                    </a:cubicBezTo>
                    <a:cubicBezTo>
                      <a:pt x="764" y="52"/>
                      <a:pt x="743" y="66"/>
                      <a:pt x="681" y="94"/>
                    </a:cubicBezTo>
                    <a:cubicBezTo>
                      <a:pt x="598" y="117"/>
                      <a:pt x="525" y="160"/>
                      <a:pt x="466" y="222"/>
                    </a:cubicBezTo>
                    <a:cubicBezTo>
                      <a:pt x="359" y="291"/>
                      <a:pt x="274" y="388"/>
                      <a:pt x="215" y="502"/>
                    </a:cubicBezTo>
                    <a:cubicBezTo>
                      <a:pt x="45" y="757"/>
                      <a:pt x="0" y="1139"/>
                      <a:pt x="111" y="1422"/>
                    </a:cubicBezTo>
                    <a:cubicBezTo>
                      <a:pt x="169" y="1567"/>
                      <a:pt x="214" y="1727"/>
                      <a:pt x="290" y="1858"/>
                    </a:cubicBezTo>
                    <a:cubicBezTo>
                      <a:pt x="369" y="1995"/>
                      <a:pt x="482" y="2107"/>
                      <a:pt x="587" y="2222"/>
                    </a:cubicBezTo>
                    <a:cubicBezTo>
                      <a:pt x="673" y="2316"/>
                      <a:pt x="743" y="2387"/>
                      <a:pt x="865" y="2460"/>
                    </a:cubicBezTo>
                    <a:cubicBezTo>
                      <a:pt x="939" y="2505"/>
                      <a:pt x="1016" y="2538"/>
                      <a:pt x="1098" y="2561"/>
                    </a:cubicBezTo>
                    <a:cubicBezTo>
                      <a:pt x="1233" y="2620"/>
                      <a:pt x="1378" y="2650"/>
                      <a:pt x="1523" y="2650"/>
                    </a:cubicBezTo>
                    <a:cubicBezTo>
                      <a:pt x="1618" y="2650"/>
                      <a:pt x="1713" y="2637"/>
                      <a:pt x="1806" y="2611"/>
                    </a:cubicBezTo>
                    <a:cubicBezTo>
                      <a:pt x="1823" y="2608"/>
                      <a:pt x="1839" y="2604"/>
                      <a:pt x="1855" y="2600"/>
                    </a:cubicBezTo>
                    <a:cubicBezTo>
                      <a:pt x="1859" y="2598"/>
                      <a:pt x="1865" y="2598"/>
                      <a:pt x="1869" y="2597"/>
                    </a:cubicBezTo>
                    <a:lnTo>
                      <a:pt x="1867" y="2597"/>
                    </a:lnTo>
                    <a:cubicBezTo>
                      <a:pt x="1954" y="2577"/>
                      <a:pt x="2037" y="2538"/>
                      <a:pt x="2107" y="2483"/>
                    </a:cubicBezTo>
                    <a:cubicBezTo>
                      <a:pt x="2178" y="2425"/>
                      <a:pt x="2237" y="2356"/>
                      <a:pt x="2282" y="2277"/>
                    </a:cubicBezTo>
                    <a:cubicBezTo>
                      <a:pt x="2341" y="2186"/>
                      <a:pt x="2384" y="2081"/>
                      <a:pt x="2423" y="1984"/>
                    </a:cubicBezTo>
                    <a:cubicBezTo>
                      <a:pt x="2431" y="1967"/>
                      <a:pt x="2439" y="1948"/>
                      <a:pt x="2446" y="1930"/>
                    </a:cubicBezTo>
                    <a:cubicBezTo>
                      <a:pt x="2493" y="1803"/>
                      <a:pt x="2493" y="1673"/>
                      <a:pt x="2479" y="1544"/>
                    </a:cubicBezTo>
                    <a:cubicBezTo>
                      <a:pt x="2479" y="1542"/>
                      <a:pt x="2479" y="1541"/>
                      <a:pt x="2479" y="1539"/>
                    </a:cubicBezTo>
                    <a:lnTo>
                      <a:pt x="2479" y="1513"/>
                    </a:lnTo>
                    <a:cubicBezTo>
                      <a:pt x="2466" y="1417"/>
                      <a:pt x="2453" y="1320"/>
                      <a:pt x="2440" y="1222"/>
                    </a:cubicBezTo>
                    <a:cubicBezTo>
                      <a:pt x="2408" y="1104"/>
                      <a:pt x="2346" y="989"/>
                      <a:pt x="2292" y="878"/>
                    </a:cubicBezTo>
                    <a:cubicBezTo>
                      <a:pt x="2214" y="721"/>
                      <a:pt x="2132" y="571"/>
                      <a:pt x="2002" y="450"/>
                    </a:cubicBezTo>
                    <a:cubicBezTo>
                      <a:pt x="1972" y="422"/>
                      <a:pt x="1942" y="395"/>
                      <a:pt x="1911" y="368"/>
                    </a:cubicBezTo>
                    <a:cubicBezTo>
                      <a:pt x="1897" y="355"/>
                      <a:pt x="1882" y="340"/>
                      <a:pt x="1867" y="327"/>
                    </a:cubicBezTo>
                    <a:cubicBezTo>
                      <a:pt x="1829" y="293"/>
                      <a:pt x="1790" y="261"/>
                      <a:pt x="1748" y="232"/>
                    </a:cubicBezTo>
                    <a:cubicBezTo>
                      <a:pt x="1685" y="166"/>
                      <a:pt x="1604" y="118"/>
                      <a:pt x="1516" y="94"/>
                    </a:cubicBezTo>
                    <a:cubicBezTo>
                      <a:pt x="1382" y="42"/>
                      <a:pt x="1243" y="12"/>
                      <a:pt x="1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3"/>
              <p:cNvSpPr/>
              <p:nvPr/>
            </p:nvSpPr>
            <p:spPr>
              <a:xfrm>
                <a:off x="4524300" y="2340150"/>
                <a:ext cx="4985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53" extrusionOk="0">
                    <a:moveTo>
                      <a:pt x="853" y="1"/>
                    </a:moveTo>
                    <a:cubicBezTo>
                      <a:pt x="815" y="1"/>
                      <a:pt x="776" y="6"/>
                      <a:pt x="740" y="16"/>
                    </a:cubicBezTo>
                    <a:cubicBezTo>
                      <a:pt x="683" y="17"/>
                      <a:pt x="627" y="30"/>
                      <a:pt x="575" y="53"/>
                    </a:cubicBezTo>
                    <a:cubicBezTo>
                      <a:pt x="453" y="87"/>
                      <a:pt x="335" y="144"/>
                      <a:pt x="250" y="238"/>
                    </a:cubicBezTo>
                    <a:lnTo>
                      <a:pt x="139" y="386"/>
                    </a:lnTo>
                    <a:cubicBezTo>
                      <a:pt x="127" y="409"/>
                      <a:pt x="117" y="434"/>
                      <a:pt x="108" y="458"/>
                    </a:cubicBezTo>
                    <a:cubicBezTo>
                      <a:pt x="28" y="610"/>
                      <a:pt x="0" y="787"/>
                      <a:pt x="5" y="957"/>
                    </a:cubicBezTo>
                    <a:cubicBezTo>
                      <a:pt x="9" y="1172"/>
                      <a:pt x="75" y="1379"/>
                      <a:pt x="196" y="1556"/>
                    </a:cubicBezTo>
                    <a:cubicBezTo>
                      <a:pt x="253" y="1639"/>
                      <a:pt x="312" y="1729"/>
                      <a:pt x="387" y="1796"/>
                    </a:cubicBezTo>
                    <a:cubicBezTo>
                      <a:pt x="408" y="1814"/>
                      <a:pt x="430" y="1833"/>
                      <a:pt x="451" y="1852"/>
                    </a:cubicBezTo>
                    <a:cubicBezTo>
                      <a:pt x="522" y="1917"/>
                      <a:pt x="596" y="1986"/>
                      <a:pt x="678" y="2033"/>
                    </a:cubicBezTo>
                    <a:cubicBezTo>
                      <a:pt x="815" y="2112"/>
                      <a:pt x="969" y="2152"/>
                      <a:pt x="1125" y="2152"/>
                    </a:cubicBezTo>
                    <a:cubicBezTo>
                      <a:pt x="1168" y="2152"/>
                      <a:pt x="1211" y="2149"/>
                      <a:pt x="1254" y="2143"/>
                    </a:cubicBezTo>
                    <a:cubicBezTo>
                      <a:pt x="1333" y="2140"/>
                      <a:pt x="1411" y="2123"/>
                      <a:pt x="1485" y="2093"/>
                    </a:cubicBezTo>
                    <a:cubicBezTo>
                      <a:pt x="1593" y="2046"/>
                      <a:pt x="1718" y="1960"/>
                      <a:pt x="1779" y="1849"/>
                    </a:cubicBezTo>
                    <a:cubicBezTo>
                      <a:pt x="1813" y="1807"/>
                      <a:pt x="1845" y="1764"/>
                      <a:pt x="1874" y="1719"/>
                    </a:cubicBezTo>
                    <a:cubicBezTo>
                      <a:pt x="1937" y="1620"/>
                      <a:pt x="1972" y="1506"/>
                      <a:pt x="1978" y="1388"/>
                    </a:cubicBezTo>
                    <a:cubicBezTo>
                      <a:pt x="1985" y="1346"/>
                      <a:pt x="1991" y="1303"/>
                      <a:pt x="1993" y="1261"/>
                    </a:cubicBezTo>
                    <a:cubicBezTo>
                      <a:pt x="1992" y="1159"/>
                      <a:pt x="1978" y="1058"/>
                      <a:pt x="1950" y="960"/>
                    </a:cubicBezTo>
                    <a:cubicBezTo>
                      <a:pt x="1943" y="928"/>
                      <a:pt x="1934" y="898"/>
                      <a:pt x="1926" y="868"/>
                    </a:cubicBezTo>
                    <a:cubicBezTo>
                      <a:pt x="1900" y="783"/>
                      <a:pt x="1865" y="699"/>
                      <a:pt x="1825" y="620"/>
                    </a:cubicBezTo>
                    <a:cubicBezTo>
                      <a:pt x="1816" y="604"/>
                      <a:pt x="1808" y="588"/>
                      <a:pt x="1797" y="574"/>
                    </a:cubicBezTo>
                    <a:cubicBezTo>
                      <a:pt x="1760" y="519"/>
                      <a:pt x="1720" y="467"/>
                      <a:pt x="1679" y="414"/>
                    </a:cubicBezTo>
                    <a:cubicBezTo>
                      <a:pt x="1594" y="301"/>
                      <a:pt x="1539" y="229"/>
                      <a:pt x="1401" y="154"/>
                    </a:cubicBezTo>
                    <a:cubicBezTo>
                      <a:pt x="1325" y="114"/>
                      <a:pt x="1246" y="81"/>
                      <a:pt x="1163" y="53"/>
                    </a:cubicBezTo>
                    <a:cubicBezTo>
                      <a:pt x="1142" y="48"/>
                      <a:pt x="1119" y="40"/>
                      <a:pt x="1096" y="36"/>
                    </a:cubicBezTo>
                    <a:cubicBezTo>
                      <a:pt x="1054" y="25"/>
                      <a:pt x="1011" y="17"/>
                      <a:pt x="966" y="16"/>
                    </a:cubicBezTo>
                    <a:cubicBezTo>
                      <a:pt x="929" y="6"/>
                      <a:pt x="891" y="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3"/>
              <p:cNvSpPr/>
              <p:nvPr/>
            </p:nvSpPr>
            <p:spPr>
              <a:xfrm>
                <a:off x="4632300" y="2490475"/>
                <a:ext cx="54575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2654" extrusionOk="0">
                    <a:moveTo>
                      <a:pt x="536" y="1"/>
                    </a:moveTo>
                    <a:cubicBezTo>
                      <a:pt x="532" y="1"/>
                      <a:pt x="549" y="4"/>
                      <a:pt x="599" y="11"/>
                    </a:cubicBezTo>
                    <a:lnTo>
                      <a:pt x="599" y="11"/>
                    </a:lnTo>
                    <a:cubicBezTo>
                      <a:pt x="559" y="6"/>
                      <a:pt x="521" y="2"/>
                      <a:pt x="484" y="2"/>
                    </a:cubicBezTo>
                    <a:cubicBezTo>
                      <a:pt x="383" y="2"/>
                      <a:pt x="292" y="28"/>
                      <a:pt x="200" y="100"/>
                    </a:cubicBezTo>
                    <a:cubicBezTo>
                      <a:pt x="76" y="198"/>
                      <a:pt x="25" y="324"/>
                      <a:pt x="12" y="482"/>
                    </a:cubicBezTo>
                    <a:cubicBezTo>
                      <a:pt x="1" y="659"/>
                      <a:pt x="14" y="838"/>
                      <a:pt x="51" y="1012"/>
                    </a:cubicBezTo>
                    <a:cubicBezTo>
                      <a:pt x="94" y="1216"/>
                      <a:pt x="123" y="1433"/>
                      <a:pt x="224" y="1618"/>
                    </a:cubicBezTo>
                    <a:cubicBezTo>
                      <a:pt x="439" y="2012"/>
                      <a:pt x="737" y="2425"/>
                      <a:pt x="1185" y="2546"/>
                    </a:cubicBezTo>
                    <a:cubicBezTo>
                      <a:pt x="1227" y="2564"/>
                      <a:pt x="1270" y="2580"/>
                      <a:pt x="1315" y="2593"/>
                    </a:cubicBezTo>
                    <a:lnTo>
                      <a:pt x="1269" y="2570"/>
                    </a:lnTo>
                    <a:lnTo>
                      <a:pt x="1269" y="2570"/>
                    </a:lnTo>
                    <a:cubicBezTo>
                      <a:pt x="1286" y="2579"/>
                      <a:pt x="1305" y="2586"/>
                      <a:pt x="1322" y="2593"/>
                    </a:cubicBezTo>
                    <a:cubicBezTo>
                      <a:pt x="1337" y="2598"/>
                      <a:pt x="1353" y="2602"/>
                      <a:pt x="1368" y="2605"/>
                    </a:cubicBezTo>
                    <a:lnTo>
                      <a:pt x="1368" y="2605"/>
                    </a:lnTo>
                    <a:lnTo>
                      <a:pt x="1342" y="2602"/>
                    </a:lnTo>
                    <a:lnTo>
                      <a:pt x="1342" y="2602"/>
                    </a:lnTo>
                    <a:cubicBezTo>
                      <a:pt x="1364" y="2612"/>
                      <a:pt x="1386" y="2623"/>
                      <a:pt x="1409" y="2632"/>
                    </a:cubicBezTo>
                    <a:cubicBezTo>
                      <a:pt x="1468" y="2645"/>
                      <a:pt x="1528" y="2654"/>
                      <a:pt x="1589" y="2654"/>
                    </a:cubicBezTo>
                    <a:cubicBezTo>
                      <a:pt x="1677" y="2652"/>
                      <a:pt x="1782" y="2645"/>
                      <a:pt x="1860" y="2599"/>
                    </a:cubicBezTo>
                    <a:cubicBezTo>
                      <a:pt x="2008" y="2510"/>
                      <a:pt x="2083" y="2332"/>
                      <a:pt x="2115" y="2159"/>
                    </a:cubicBezTo>
                    <a:lnTo>
                      <a:pt x="2119" y="2144"/>
                    </a:lnTo>
                    <a:lnTo>
                      <a:pt x="2119" y="2144"/>
                    </a:lnTo>
                    <a:cubicBezTo>
                      <a:pt x="2118" y="2147"/>
                      <a:pt x="2118" y="2149"/>
                      <a:pt x="2115" y="2152"/>
                    </a:cubicBezTo>
                    <a:cubicBezTo>
                      <a:pt x="2118" y="2141"/>
                      <a:pt x="2118" y="2131"/>
                      <a:pt x="2119" y="2119"/>
                    </a:cubicBezTo>
                    <a:cubicBezTo>
                      <a:pt x="2135" y="2056"/>
                      <a:pt x="2145" y="1992"/>
                      <a:pt x="2147" y="1927"/>
                    </a:cubicBezTo>
                    <a:cubicBezTo>
                      <a:pt x="2183" y="1706"/>
                      <a:pt x="2161" y="1479"/>
                      <a:pt x="2083" y="1269"/>
                    </a:cubicBezTo>
                    <a:cubicBezTo>
                      <a:pt x="2024" y="1106"/>
                      <a:pt x="1981" y="1017"/>
                      <a:pt x="1889" y="890"/>
                    </a:cubicBezTo>
                    <a:cubicBezTo>
                      <a:pt x="1805" y="773"/>
                      <a:pt x="1721" y="638"/>
                      <a:pt x="1623" y="537"/>
                    </a:cubicBezTo>
                    <a:cubicBezTo>
                      <a:pt x="1484" y="393"/>
                      <a:pt x="1292" y="293"/>
                      <a:pt x="1119" y="194"/>
                    </a:cubicBezTo>
                    <a:cubicBezTo>
                      <a:pt x="1020" y="139"/>
                      <a:pt x="914" y="94"/>
                      <a:pt x="806" y="60"/>
                    </a:cubicBezTo>
                    <a:cubicBezTo>
                      <a:pt x="778" y="51"/>
                      <a:pt x="749" y="40"/>
                      <a:pt x="720" y="31"/>
                    </a:cubicBezTo>
                    <a:cubicBezTo>
                      <a:pt x="676" y="19"/>
                      <a:pt x="545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3"/>
              <p:cNvSpPr/>
              <p:nvPr/>
            </p:nvSpPr>
            <p:spPr>
              <a:xfrm>
                <a:off x="4812950" y="2412650"/>
                <a:ext cx="573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2310" extrusionOk="0">
                    <a:moveTo>
                      <a:pt x="744" y="1"/>
                    </a:moveTo>
                    <a:cubicBezTo>
                      <a:pt x="712" y="1"/>
                      <a:pt x="679" y="4"/>
                      <a:pt x="647" y="8"/>
                    </a:cubicBezTo>
                    <a:cubicBezTo>
                      <a:pt x="617" y="4"/>
                      <a:pt x="587" y="2"/>
                      <a:pt x="557" y="2"/>
                    </a:cubicBezTo>
                    <a:cubicBezTo>
                      <a:pt x="421" y="2"/>
                      <a:pt x="293" y="45"/>
                      <a:pt x="189" y="151"/>
                    </a:cubicBezTo>
                    <a:cubicBezTo>
                      <a:pt x="62" y="281"/>
                      <a:pt x="0" y="491"/>
                      <a:pt x="55" y="673"/>
                    </a:cubicBezTo>
                    <a:cubicBezTo>
                      <a:pt x="55" y="673"/>
                      <a:pt x="55" y="674"/>
                      <a:pt x="55" y="674"/>
                    </a:cubicBezTo>
                    <a:cubicBezTo>
                      <a:pt x="55" y="817"/>
                      <a:pt x="100" y="956"/>
                      <a:pt x="143" y="1096"/>
                    </a:cubicBezTo>
                    <a:cubicBezTo>
                      <a:pt x="195" y="1266"/>
                      <a:pt x="281" y="1416"/>
                      <a:pt x="365" y="1572"/>
                    </a:cubicBezTo>
                    <a:cubicBezTo>
                      <a:pt x="444" y="1720"/>
                      <a:pt x="583" y="1860"/>
                      <a:pt x="707" y="1978"/>
                    </a:cubicBezTo>
                    <a:cubicBezTo>
                      <a:pt x="842" y="2109"/>
                      <a:pt x="993" y="2219"/>
                      <a:pt x="1176" y="2271"/>
                    </a:cubicBezTo>
                    <a:cubicBezTo>
                      <a:pt x="1269" y="2297"/>
                      <a:pt x="1368" y="2310"/>
                      <a:pt x="1465" y="2310"/>
                    </a:cubicBezTo>
                    <a:cubicBezTo>
                      <a:pt x="1470" y="2310"/>
                      <a:pt x="1475" y="2310"/>
                      <a:pt x="1480" y="2310"/>
                    </a:cubicBezTo>
                    <a:cubicBezTo>
                      <a:pt x="1488" y="2310"/>
                      <a:pt x="1496" y="2310"/>
                      <a:pt x="1504" y="2310"/>
                    </a:cubicBezTo>
                    <a:cubicBezTo>
                      <a:pt x="1546" y="2310"/>
                      <a:pt x="1588" y="2307"/>
                      <a:pt x="1629" y="2300"/>
                    </a:cubicBezTo>
                    <a:cubicBezTo>
                      <a:pt x="1682" y="2297"/>
                      <a:pt x="1735" y="2287"/>
                      <a:pt x="1786" y="2271"/>
                    </a:cubicBezTo>
                    <a:cubicBezTo>
                      <a:pt x="1788" y="2271"/>
                      <a:pt x="1791" y="2271"/>
                      <a:pt x="1793" y="2271"/>
                    </a:cubicBezTo>
                    <a:cubicBezTo>
                      <a:pt x="1905" y="2271"/>
                      <a:pt x="2021" y="2206"/>
                      <a:pt x="2045" y="2089"/>
                    </a:cubicBezTo>
                    <a:cubicBezTo>
                      <a:pt x="2083" y="2040"/>
                      <a:pt x="2112" y="1984"/>
                      <a:pt x="2133" y="1925"/>
                    </a:cubicBezTo>
                    <a:cubicBezTo>
                      <a:pt x="2161" y="1876"/>
                      <a:pt x="2182" y="1821"/>
                      <a:pt x="2195" y="1765"/>
                    </a:cubicBezTo>
                    <a:cubicBezTo>
                      <a:pt x="2292" y="1482"/>
                      <a:pt x="2223" y="1132"/>
                      <a:pt x="2078" y="896"/>
                    </a:cubicBezTo>
                    <a:cubicBezTo>
                      <a:pt x="2047" y="844"/>
                      <a:pt x="2011" y="796"/>
                      <a:pt x="1976" y="747"/>
                    </a:cubicBezTo>
                    <a:cubicBezTo>
                      <a:pt x="1921" y="673"/>
                      <a:pt x="1854" y="569"/>
                      <a:pt x="1800" y="514"/>
                    </a:cubicBezTo>
                    <a:cubicBezTo>
                      <a:pt x="1731" y="448"/>
                      <a:pt x="1656" y="386"/>
                      <a:pt x="1577" y="331"/>
                    </a:cubicBezTo>
                    <a:cubicBezTo>
                      <a:pt x="1436" y="227"/>
                      <a:pt x="1282" y="144"/>
                      <a:pt x="1117" y="85"/>
                    </a:cubicBezTo>
                    <a:cubicBezTo>
                      <a:pt x="1071" y="69"/>
                      <a:pt x="1026" y="53"/>
                      <a:pt x="980" y="38"/>
                    </a:cubicBezTo>
                    <a:cubicBezTo>
                      <a:pt x="930" y="23"/>
                      <a:pt x="879" y="13"/>
                      <a:pt x="826" y="7"/>
                    </a:cubicBezTo>
                    <a:cubicBezTo>
                      <a:pt x="799" y="3"/>
                      <a:pt x="772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3"/>
              <p:cNvSpPr/>
              <p:nvPr/>
            </p:nvSpPr>
            <p:spPr>
              <a:xfrm>
                <a:off x="4770950" y="2539750"/>
                <a:ext cx="596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866" extrusionOk="0">
                    <a:moveTo>
                      <a:pt x="242" y="1"/>
                    </a:moveTo>
                    <a:cubicBezTo>
                      <a:pt x="173" y="1"/>
                      <a:pt x="103" y="45"/>
                      <a:pt x="111" y="128"/>
                    </a:cubicBezTo>
                    <a:cubicBezTo>
                      <a:pt x="111" y="154"/>
                      <a:pt x="108" y="178"/>
                      <a:pt x="101" y="203"/>
                    </a:cubicBezTo>
                    <a:cubicBezTo>
                      <a:pt x="0" y="380"/>
                      <a:pt x="17" y="544"/>
                      <a:pt x="56" y="726"/>
                    </a:cubicBezTo>
                    <a:cubicBezTo>
                      <a:pt x="45" y="827"/>
                      <a:pt x="40" y="928"/>
                      <a:pt x="65" y="1032"/>
                    </a:cubicBezTo>
                    <a:cubicBezTo>
                      <a:pt x="84" y="1109"/>
                      <a:pt x="111" y="1184"/>
                      <a:pt x="136" y="1261"/>
                    </a:cubicBezTo>
                    <a:cubicBezTo>
                      <a:pt x="149" y="1301"/>
                      <a:pt x="159" y="1344"/>
                      <a:pt x="164" y="1386"/>
                    </a:cubicBezTo>
                    <a:cubicBezTo>
                      <a:pt x="183" y="1481"/>
                      <a:pt x="231" y="1566"/>
                      <a:pt x="272" y="1653"/>
                    </a:cubicBezTo>
                    <a:cubicBezTo>
                      <a:pt x="311" y="1735"/>
                      <a:pt x="352" y="1818"/>
                      <a:pt x="391" y="1900"/>
                    </a:cubicBezTo>
                    <a:cubicBezTo>
                      <a:pt x="444" y="2009"/>
                      <a:pt x="489" y="2105"/>
                      <a:pt x="562" y="2202"/>
                    </a:cubicBezTo>
                    <a:cubicBezTo>
                      <a:pt x="630" y="2295"/>
                      <a:pt x="705" y="2382"/>
                      <a:pt x="787" y="2462"/>
                    </a:cubicBezTo>
                    <a:cubicBezTo>
                      <a:pt x="1002" y="2672"/>
                      <a:pt x="1286" y="2865"/>
                      <a:pt x="1586" y="2865"/>
                    </a:cubicBezTo>
                    <a:cubicBezTo>
                      <a:pt x="1633" y="2865"/>
                      <a:pt x="1680" y="2860"/>
                      <a:pt x="1728" y="2850"/>
                    </a:cubicBezTo>
                    <a:cubicBezTo>
                      <a:pt x="1773" y="2850"/>
                      <a:pt x="1817" y="2844"/>
                      <a:pt x="1861" y="2831"/>
                    </a:cubicBezTo>
                    <a:cubicBezTo>
                      <a:pt x="2008" y="2829"/>
                      <a:pt x="2127" y="2742"/>
                      <a:pt x="2185" y="2608"/>
                    </a:cubicBezTo>
                    <a:cubicBezTo>
                      <a:pt x="2209" y="2565"/>
                      <a:pt x="2229" y="2519"/>
                      <a:pt x="2245" y="2471"/>
                    </a:cubicBezTo>
                    <a:cubicBezTo>
                      <a:pt x="2368" y="2248"/>
                      <a:pt x="2387" y="1988"/>
                      <a:pt x="2312" y="1729"/>
                    </a:cubicBezTo>
                    <a:cubicBezTo>
                      <a:pt x="2258" y="1537"/>
                      <a:pt x="2182" y="1354"/>
                      <a:pt x="2084" y="1183"/>
                    </a:cubicBezTo>
                    <a:cubicBezTo>
                      <a:pt x="1987" y="1017"/>
                      <a:pt x="1842" y="883"/>
                      <a:pt x="1711" y="746"/>
                    </a:cubicBezTo>
                    <a:cubicBezTo>
                      <a:pt x="1669" y="703"/>
                      <a:pt x="1629" y="658"/>
                      <a:pt x="1587" y="615"/>
                    </a:cubicBezTo>
                    <a:cubicBezTo>
                      <a:pt x="1516" y="544"/>
                      <a:pt x="1435" y="493"/>
                      <a:pt x="1356" y="438"/>
                    </a:cubicBezTo>
                    <a:cubicBezTo>
                      <a:pt x="1208" y="307"/>
                      <a:pt x="1036" y="150"/>
                      <a:pt x="847" y="147"/>
                    </a:cubicBezTo>
                    <a:cubicBezTo>
                      <a:pt x="820" y="125"/>
                      <a:pt x="793" y="105"/>
                      <a:pt x="762" y="88"/>
                    </a:cubicBezTo>
                    <a:cubicBezTo>
                      <a:pt x="670" y="30"/>
                      <a:pt x="578" y="4"/>
                      <a:pt x="481" y="4"/>
                    </a:cubicBezTo>
                    <a:cubicBezTo>
                      <a:pt x="437" y="4"/>
                      <a:pt x="391" y="10"/>
                      <a:pt x="343" y="20"/>
                    </a:cubicBezTo>
                    <a:cubicBezTo>
                      <a:pt x="330" y="20"/>
                      <a:pt x="317" y="18"/>
                      <a:pt x="304" y="14"/>
                    </a:cubicBezTo>
                    <a:cubicBezTo>
                      <a:pt x="285" y="5"/>
                      <a:pt x="263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/>
          <p:nvPr/>
        </p:nvSpPr>
        <p:spPr>
          <a:xfrm rot="-1224391">
            <a:off x="6573635" y="-73051"/>
            <a:ext cx="2803602" cy="514327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14" name="Google Shape;414;p24"/>
          <p:cNvSpPr/>
          <p:nvPr/>
        </p:nvSpPr>
        <p:spPr>
          <a:xfrm rot="5831300">
            <a:off x="-452624" y="2638411"/>
            <a:ext cx="2390772" cy="902427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/>
          <p:nvPr/>
        </p:nvSpPr>
        <p:spPr>
          <a:xfrm rot="5831300">
            <a:off x="1242573" y="-1117796"/>
            <a:ext cx="1600145" cy="2343161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4"/>
          <p:cNvSpPr/>
          <p:nvPr/>
        </p:nvSpPr>
        <p:spPr>
          <a:xfrm rot="5831300">
            <a:off x="-2152848" y="1275066"/>
            <a:ext cx="5099015" cy="2015730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4"/>
          <p:cNvSpPr/>
          <p:nvPr/>
        </p:nvSpPr>
        <p:spPr>
          <a:xfrm rot="5831300">
            <a:off x="-1489943" y="443863"/>
            <a:ext cx="4465421" cy="2377022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4"/>
          <p:cNvSpPr/>
          <p:nvPr/>
        </p:nvSpPr>
        <p:spPr>
          <a:xfrm rot="5831300">
            <a:off x="1478118" y="1957193"/>
            <a:ext cx="231630" cy="203488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24"/>
          <p:cNvGrpSpPr/>
          <p:nvPr/>
        </p:nvGrpSpPr>
        <p:grpSpPr>
          <a:xfrm rot="5831300">
            <a:off x="432723" y="-99392"/>
            <a:ext cx="895037" cy="1344548"/>
            <a:chOff x="4522000" y="2088250"/>
            <a:chExt cx="348250" cy="523150"/>
          </a:xfrm>
        </p:grpSpPr>
        <p:sp>
          <p:nvSpPr>
            <p:cNvPr id="420" name="Google Shape;420;p24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HEADER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rot="10800000">
            <a:off x="87" y="37"/>
            <a:ext cx="9152992" cy="3054314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"/>
          <p:cNvSpPr/>
          <p:nvPr/>
        </p:nvSpPr>
        <p:spPr>
          <a:xfrm rot="10800000">
            <a:off x="3215879" y="2769117"/>
            <a:ext cx="5937196" cy="2374383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5"/>
          <p:cNvSpPr/>
          <p:nvPr/>
        </p:nvSpPr>
        <p:spPr>
          <a:xfrm rot="812510" flipH="1">
            <a:off x="5734808" y="391831"/>
            <a:ext cx="4114863" cy="1317807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31" name="Google Shape;431;p25"/>
          <p:cNvSpPr/>
          <p:nvPr/>
        </p:nvSpPr>
        <p:spPr>
          <a:xfrm rot="9292910">
            <a:off x="1233532" y="4036121"/>
            <a:ext cx="3919800" cy="2421730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5"/>
          <p:cNvSpPr/>
          <p:nvPr/>
        </p:nvSpPr>
        <p:spPr>
          <a:xfrm>
            <a:off x="7247696" y="4200582"/>
            <a:ext cx="2253722" cy="845297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25"/>
          <p:cNvGrpSpPr/>
          <p:nvPr/>
        </p:nvGrpSpPr>
        <p:grpSpPr>
          <a:xfrm rot="2700000">
            <a:off x="283267" y="227467"/>
            <a:ext cx="1263184" cy="1933465"/>
            <a:chOff x="1069625" y="2883725"/>
            <a:chExt cx="1422756" cy="2177709"/>
          </a:xfrm>
        </p:grpSpPr>
        <p:sp>
          <p:nvSpPr>
            <p:cNvPr id="434" name="Google Shape;434;p25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TITLE_AND_DESCRIPTION_1_1_1_2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6"/>
          <p:cNvSpPr/>
          <p:nvPr/>
        </p:nvSpPr>
        <p:spPr>
          <a:xfrm flipH="1">
            <a:off x="-18" y="3617839"/>
            <a:ext cx="4572017" cy="152566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6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6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6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451" name="Google Shape;451;p26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5" name="Google Shape;465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6" name="Google Shape;46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9" name="Google Shape;46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3" name="Google Shape;47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7" name="Google Shape;477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8" name="Google Shape;47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33600" y="970025"/>
            <a:ext cx="70545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Signika"/>
              <a:buAutoNum type="arabicPeriod"/>
              <a:defRPr sz="13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/>
          <p:nvPr/>
        </p:nvSpPr>
        <p:spPr>
          <a:xfrm rot="10800000">
            <a:off x="7989116" y="3"/>
            <a:ext cx="1154886" cy="2193896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69" name="Google Shape;69;p4"/>
          <p:cNvGrpSpPr/>
          <p:nvPr/>
        </p:nvGrpSpPr>
        <p:grpSpPr>
          <a:xfrm rot="10800000">
            <a:off x="8148113" y="51727"/>
            <a:ext cx="898043" cy="1374570"/>
            <a:chOff x="1069625" y="2883725"/>
            <a:chExt cx="1422756" cy="2177709"/>
          </a:xfrm>
        </p:grpSpPr>
        <p:sp>
          <p:nvSpPr>
            <p:cNvPr id="70" name="Google Shape;70;p4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4" name="Google Shape;484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5" name="Google Shape;48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8" name="Google Shape;48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2" name="Google Shape;492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4" name="Google Shape;49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7" name="Google Shape;49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0" name="Google Shape;500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1" name="Google Shape;50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>
            <a:spLocks noGrp="1"/>
          </p:cNvSpPr>
          <p:nvPr>
            <p:ph type="body" idx="1"/>
          </p:nvPr>
        </p:nvSpPr>
        <p:spPr>
          <a:xfrm>
            <a:off x="733600" y="1387800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4802115" y="1387800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3492850" y="3257726"/>
            <a:ext cx="5651115" cy="188575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" name="Google Shape;87;p5"/>
          <p:cNvSpPr/>
          <p:nvPr/>
        </p:nvSpPr>
        <p:spPr>
          <a:xfrm rot="-3382099">
            <a:off x="6414742" y="-919524"/>
            <a:ext cx="2803657" cy="5143371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8" name="Google Shape;88;p5"/>
          <p:cNvSpPr/>
          <p:nvPr/>
        </p:nvSpPr>
        <p:spPr>
          <a:xfrm>
            <a:off x="7354709" y="4156476"/>
            <a:ext cx="1611907" cy="872879"/>
          </a:xfrm>
          <a:custGeom>
            <a:avLst/>
            <a:gdLst/>
            <a:ahLst/>
            <a:cxnLst/>
            <a:rect l="l" t="t" r="r" b="b"/>
            <a:pathLst>
              <a:path w="24928" h="13499" extrusionOk="0">
                <a:moveTo>
                  <a:pt x="16714" y="7001"/>
                </a:moveTo>
                <a:cubicBezTo>
                  <a:pt x="15309" y="8938"/>
                  <a:pt x="13613" y="10646"/>
                  <a:pt x="11687" y="12067"/>
                </a:cubicBezTo>
                <a:cubicBezTo>
                  <a:pt x="11862" y="11457"/>
                  <a:pt x="12974" y="10325"/>
                  <a:pt x="13185" y="10090"/>
                </a:cubicBezTo>
                <a:cubicBezTo>
                  <a:pt x="13777" y="9428"/>
                  <a:pt x="14412" y="8807"/>
                  <a:pt x="15088" y="8231"/>
                </a:cubicBezTo>
                <a:cubicBezTo>
                  <a:pt x="15606" y="7790"/>
                  <a:pt x="16153" y="7385"/>
                  <a:pt x="16714" y="7001"/>
                </a:cubicBezTo>
                <a:close/>
                <a:moveTo>
                  <a:pt x="18370" y="1"/>
                </a:moveTo>
                <a:cubicBezTo>
                  <a:pt x="18067" y="1"/>
                  <a:pt x="17755" y="41"/>
                  <a:pt x="17467" y="86"/>
                </a:cubicBezTo>
                <a:cubicBezTo>
                  <a:pt x="16171" y="290"/>
                  <a:pt x="14918" y="701"/>
                  <a:pt x="13729" y="1266"/>
                </a:cubicBezTo>
                <a:cubicBezTo>
                  <a:pt x="11295" y="2426"/>
                  <a:pt x="9155" y="4144"/>
                  <a:pt x="7198" y="6003"/>
                </a:cubicBezTo>
                <a:cubicBezTo>
                  <a:pt x="5994" y="7145"/>
                  <a:pt x="4842" y="8344"/>
                  <a:pt x="3686" y="9536"/>
                </a:cubicBezTo>
                <a:cubicBezTo>
                  <a:pt x="3109" y="10133"/>
                  <a:pt x="2539" y="10738"/>
                  <a:pt x="1953" y="11326"/>
                </a:cubicBezTo>
                <a:cubicBezTo>
                  <a:pt x="1320" y="11962"/>
                  <a:pt x="662" y="12554"/>
                  <a:pt x="85" y="13243"/>
                </a:cubicBezTo>
                <a:cubicBezTo>
                  <a:pt x="1" y="13344"/>
                  <a:pt x="73" y="13499"/>
                  <a:pt x="186" y="13499"/>
                </a:cubicBezTo>
                <a:cubicBezTo>
                  <a:pt x="209" y="13499"/>
                  <a:pt x="235" y="13492"/>
                  <a:pt x="261" y="13476"/>
                </a:cubicBezTo>
                <a:cubicBezTo>
                  <a:pt x="1355" y="12802"/>
                  <a:pt x="2267" y="11843"/>
                  <a:pt x="3188" y="10946"/>
                </a:cubicBezTo>
                <a:cubicBezTo>
                  <a:pt x="4149" y="10010"/>
                  <a:pt x="5074" y="9036"/>
                  <a:pt x="6018" y="8084"/>
                </a:cubicBezTo>
                <a:cubicBezTo>
                  <a:pt x="7831" y="6251"/>
                  <a:pt x="9716" y="4474"/>
                  <a:pt x="11878" y="3076"/>
                </a:cubicBezTo>
                <a:cubicBezTo>
                  <a:pt x="12914" y="2401"/>
                  <a:pt x="14015" y="1831"/>
                  <a:pt x="15165" y="1374"/>
                </a:cubicBezTo>
                <a:cubicBezTo>
                  <a:pt x="15694" y="1164"/>
                  <a:pt x="16235" y="983"/>
                  <a:pt x="16786" y="838"/>
                </a:cubicBezTo>
                <a:cubicBezTo>
                  <a:pt x="17277" y="709"/>
                  <a:pt x="17886" y="511"/>
                  <a:pt x="18433" y="511"/>
                </a:cubicBezTo>
                <a:cubicBezTo>
                  <a:pt x="18563" y="511"/>
                  <a:pt x="18690" y="522"/>
                  <a:pt x="18811" y="548"/>
                </a:cubicBezTo>
                <a:cubicBezTo>
                  <a:pt x="20456" y="904"/>
                  <a:pt x="18662" y="4060"/>
                  <a:pt x="17594" y="5719"/>
                </a:cubicBezTo>
                <a:cubicBezTo>
                  <a:pt x="16166" y="6537"/>
                  <a:pt x="14845" y="7529"/>
                  <a:pt x="13659" y="8670"/>
                </a:cubicBezTo>
                <a:cubicBezTo>
                  <a:pt x="12938" y="9363"/>
                  <a:pt x="12271" y="10110"/>
                  <a:pt x="11661" y="10904"/>
                </a:cubicBezTo>
                <a:cubicBezTo>
                  <a:pt x="11268" y="11417"/>
                  <a:pt x="10617" y="12269"/>
                  <a:pt x="11268" y="12851"/>
                </a:cubicBezTo>
                <a:cubicBezTo>
                  <a:pt x="11332" y="12908"/>
                  <a:pt x="11424" y="12949"/>
                  <a:pt x="11514" y="12949"/>
                </a:cubicBezTo>
                <a:cubicBezTo>
                  <a:pt x="11566" y="12949"/>
                  <a:pt x="11618" y="12935"/>
                  <a:pt x="11663" y="12903"/>
                </a:cubicBezTo>
                <a:cubicBezTo>
                  <a:pt x="13752" y="11391"/>
                  <a:pt x="15587" y="9554"/>
                  <a:pt x="17096" y="7461"/>
                </a:cubicBezTo>
                <a:cubicBezTo>
                  <a:pt x="17382" y="7063"/>
                  <a:pt x="17653" y="6656"/>
                  <a:pt x="17914" y="6240"/>
                </a:cubicBezTo>
                <a:cubicBezTo>
                  <a:pt x="18423" y="5945"/>
                  <a:pt x="18939" y="5664"/>
                  <a:pt x="19469" y="5415"/>
                </a:cubicBezTo>
                <a:cubicBezTo>
                  <a:pt x="20183" y="5082"/>
                  <a:pt x="21072" y="4588"/>
                  <a:pt x="21886" y="4588"/>
                </a:cubicBezTo>
                <a:cubicBezTo>
                  <a:pt x="21908" y="4588"/>
                  <a:pt x="21931" y="4588"/>
                  <a:pt x="21954" y="4589"/>
                </a:cubicBezTo>
                <a:cubicBezTo>
                  <a:pt x="23315" y="4638"/>
                  <a:pt x="22602" y="6262"/>
                  <a:pt x="22275" y="7000"/>
                </a:cubicBezTo>
                <a:cubicBezTo>
                  <a:pt x="21717" y="8261"/>
                  <a:pt x="20975" y="9404"/>
                  <a:pt x="20096" y="10438"/>
                </a:cubicBezTo>
                <a:cubicBezTo>
                  <a:pt x="19690" y="10778"/>
                  <a:pt x="19325" y="11166"/>
                  <a:pt x="19011" y="11594"/>
                </a:cubicBezTo>
                <a:lnTo>
                  <a:pt x="19001" y="11604"/>
                </a:lnTo>
                <a:lnTo>
                  <a:pt x="19002" y="11604"/>
                </a:lnTo>
                <a:cubicBezTo>
                  <a:pt x="18986" y="11626"/>
                  <a:pt x="18968" y="11646"/>
                  <a:pt x="18950" y="11669"/>
                </a:cubicBezTo>
                <a:cubicBezTo>
                  <a:pt x="18782" y="11905"/>
                  <a:pt x="19011" y="12149"/>
                  <a:pt x="19243" y="12149"/>
                </a:cubicBezTo>
                <a:cubicBezTo>
                  <a:pt x="19317" y="12149"/>
                  <a:pt x="19391" y="12124"/>
                  <a:pt x="19453" y="12065"/>
                </a:cubicBezTo>
                <a:cubicBezTo>
                  <a:pt x="19868" y="11672"/>
                  <a:pt x="20259" y="11251"/>
                  <a:pt x="20621" y="10809"/>
                </a:cubicBezTo>
                <a:cubicBezTo>
                  <a:pt x="21229" y="10314"/>
                  <a:pt x="21933" y="9953"/>
                  <a:pt x="22689" y="9745"/>
                </a:cubicBezTo>
                <a:cubicBezTo>
                  <a:pt x="22922" y="9682"/>
                  <a:pt x="23252" y="9584"/>
                  <a:pt x="23533" y="9584"/>
                </a:cubicBezTo>
                <a:cubicBezTo>
                  <a:pt x="23616" y="9584"/>
                  <a:pt x="23694" y="9592"/>
                  <a:pt x="23765" y="9613"/>
                </a:cubicBezTo>
                <a:cubicBezTo>
                  <a:pt x="24157" y="9725"/>
                  <a:pt x="24135" y="10219"/>
                  <a:pt x="24059" y="10541"/>
                </a:cubicBezTo>
                <a:cubicBezTo>
                  <a:pt x="23906" y="11196"/>
                  <a:pt x="23588" y="11645"/>
                  <a:pt x="23692" y="12348"/>
                </a:cubicBezTo>
                <a:cubicBezTo>
                  <a:pt x="23713" y="12488"/>
                  <a:pt x="23816" y="12550"/>
                  <a:pt x="23926" y="12550"/>
                </a:cubicBezTo>
                <a:cubicBezTo>
                  <a:pt x="24069" y="12550"/>
                  <a:pt x="24225" y="12445"/>
                  <a:pt x="24230" y="12274"/>
                </a:cubicBezTo>
                <a:cubicBezTo>
                  <a:pt x="24256" y="11414"/>
                  <a:pt x="24928" y="10702"/>
                  <a:pt x="24696" y="9804"/>
                </a:cubicBezTo>
                <a:cubicBezTo>
                  <a:pt x="24534" y="9183"/>
                  <a:pt x="24075" y="8995"/>
                  <a:pt x="23555" y="8995"/>
                </a:cubicBezTo>
                <a:cubicBezTo>
                  <a:pt x="23393" y="8995"/>
                  <a:pt x="23225" y="9013"/>
                  <a:pt x="23059" y="9042"/>
                </a:cubicBezTo>
                <a:cubicBezTo>
                  <a:pt x="22547" y="9134"/>
                  <a:pt x="22050" y="9290"/>
                  <a:pt x="21577" y="9506"/>
                </a:cubicBezTo>
                <a:cubicBezTo>
                  <a:pt x="21954" y="8925"/>
                  <a:pt x="22289" y="8319"/>
                  <a:pt x="22579" y="7690"/>
                </a:cubicBezTo>
                <a:cubicBezTo>
                  <a:pt x="23075" y="6615"/>
                  <a:pt x="24036" y="4333"/>
                  <a:pt x="22160" y="4060"/>
                </a:cubicBezTo>
                <a:cubicBezTo>
                  <a:pt x="22059" y="4046"/>
                  <a:pt x="21958" y="4039"/>
                  <a:pt x="21856" y="4039"/>
                </a:cubicBezTo>
                <a:cubicBezTo>
                  <a:pt x="21217" y="4039"/>
                  <a:pt x="20581" y="4306"/>
                  <a:pt x="20001" y="4540"/>
                </a:cubicBezTo>
                <a:cubicBezTo>
                  <a:pt x="19499" y="4742"/>
                  <a:pt x="19009" y="4974"/>
                  <a:pt x="18525" y="5219"/>
                </a:cubicBezTo>
                <a:cubicBezTo>
                  <a:pt x="18740" y="4838"/>
                  <a:pt x="18947" y="4455"/>
                  <a:pt x="19141" y="4063"/>
                </a:cubicBezTo>
                <a:cubicBezTo>
                  <a:pt x="19580" y="3168"/>
                  <a:pt x="20187" y="2051"/>
                  <a:pt x="19912" y="1009"/>
                </a:cubicBezTo>
                <a:cubicBezTo>
                  <a:pt x="19698" y="204"/>
                  <a:pt x="19056" y="1"/>
                  <a:pt x="18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/>
          <p:nvPr/>
        </p:nvSpPr>
        <p:spPr>
          <a:xfrm>
            <a:off x="6633775" y="-31"/>
            <a:ext cx="2509881" cy="1506733"/>
          </a:xfrm>
          <a:custGeom>
            <a:avLst/>
            <a:gdLst/>
            <a:ahLst/>
            <a:cxnLst/>
            <a:rect l="l" t="t" r="r" b="b"/>
            <a:pathLst>
              <a:path w="53035" h="31838" extrusionOk="0">
                <a:moveTo>
                  <a:pt x="59" y="0"/>
                </a:moveTo>
                <a:cubicBezTo>
                  <a:pt x="174" y="1745"/>
                  <a:pt x="30" y="3670"/>
                  <a:pt x="23" y="5325"/>
                </a:cubicBezTo>
                <a:cubicBezTo>
                  <a:pt x="1" y="10356"/>
                  <a:pt x="2936" y="15283"/>
                  <a:pt x="7312" y="17557"/>
                </a:cubicBezTo>
                <a:cubicBezTo>
                  <a:pt x="9699" y="18798"/>
                  <a:pt x="12276" y="19244"/>
                  <a:pt x="14927" y="19244"/>
                </a:cubicBezTo>
                <a:cubicBezTo>
                  <a:pt x="18829" y="19244"/>
                  <a:pt x="22892" y="18278"/>
                  <a:pt x="26750" y="17463"/>
                </a:cubicBezTo>
                <a:cubicBezTo>
                  <a:pt x="29365" y="16910"/>
                  <a:pt x="32163" y="16487"/>
                  <a:pt x="34884" y="16487"/>
                </a:cubicBezTo>
                <a:cubicBezTo>
                  <a:pt x="38905" y="16487"/>
                  <a:pt x="42759" y="17411"/>
                  <a:pt x="45611" y="20207"/>
                </a:cubicBezTo>
                <a:cubicBezTo>
                  <a:pt x="48890" y="23422"/>
                  <a:pt x="50011" y="28401"/>
                  <a:pt x="53034" y="31838"/>
                </a:cubicBezTo>
                <a:lnTo>
                  <a:pt x="530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6044591" y="3558325"/>
            <a:ext cx="3099193" cy="1584984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5207301" y="4466207"/>
            <a:ext cx="2549728" cy="677082"/>
          </a:xfrm>
          <a:custGeom>
            <a:avLst/>
            <a:gdLst/>
            <a:ahLst/>
            <a:cxnLst/>
            <a:rect l="l" t="t" r="r" b="b"/>
            <a:pathLst>
              <a:path w="54724" h="14532" extrusionOk="0">
                <a:moveTo>
                  <a:pt x="25234" y="0"/>
                </a:moveTo>
                <a:cubicBezTo>
                  <a:pt x="24731" y="0"/>
                  <a:pt x="24228" y="18"/>
                  <a:pt x="23724" y="56"/>
                </a:cubicBezTo>
                <a:cubicBezTo>
                  <a:pt x="14831" y="722"/>
                  <a:pt x="8767" y="7638"/>
                  <a:pt x="2155" y="12919"/>
                </a:cubicBezTo>
                <a:cubicBezTo>
                  <a:pt x="1449" y="13483"/>
                  <a:pt x="731" y="14020"/>
                  <a:pt x="1" y="14532"/>
                </a:cubicBezTo>
                <a:lnTo>
                  <a:pt x="1338" y="14532"/>
                </a:lnTo>
                <a:cubicBezTo>
                  <a:pt x="7745" y="9783"/>
                  <a:pt x="13182" y="3007"/>
                  <a:pt x="21188" y="1262"/>
                </a:cubicBezTo>
                <a:cubicBezTo>
                  <a:pt x="22593" y="956"/>
                  <a:pt x="23985" y="815"/>
                  <a:pt x="25362" y="815"/>
                </a:cubicBezTo>
                <a:cubicBezTo>
                  <a:pt x="33751" y="815"/>
                  <a:pt x="41541" y="6061"/>
                  <a:pt x="48044" y="11105"/>
                </a:cubicBezTo>
                <a:cubicBezTo>
                  <a:pt x="49632" y="12335"/>
                  <a:pt x="51247" y="13520"/>
                  <a:pt x="52969" y="14532"/>
                </a:cubicBezTo>
                <a:lnTo>
                  <a:pt x="54723" y="14532"/>
                </a:lnTo>
                <a:cubicBezTo>
                  <a:pt x="52870" y="13570"/>
                  <a:pt x="51135" y="12415"/>
                  <a:pt x="49457" y="11145"/>
                </a:cubicBezTo>
                <a:cubicBezTo>
                  <a:pt x="47451" y="9625"/>
                  <a:pt x="45502" y="8035"/>
                  <a:pt x="43421" y="6623"/>
                </a:cubicBezTo>
                <a:cubicBezTo>
                  <a:pt x="41399" y="5251"/>
                  <a:pt x="39289" y="4007"/>
                  <a:pt x="37086" y="2967"/>
                </a:cubicBezTo>
                <a:cubicBezTo>
                  <a:pt x="33377" y="1216"/>
                  <a:pt x="29335" y="0"/>
                  <a:pt x="25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7313611" y="-125"/>
            <a:ext cx="1830058" cy="3010012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8194399" y="4066033"/>
            <a:ext cx="120488" cy="92486"/>
          </a:xfrm>
          <a:custGeom>
            <a:avLst/>
            <a:gdLst/>
            <a:ahLst/>
            <a:cxnLst/>
            <a:rect l="l" t="t" r="r" b="b"/>
            <a:pathLst>
              <a:path w="2586" h="1985" extrusionOk="0">
                <a:moveTo>
                  <a:pt x="1617" y="0"/>
                </a:moveTo>
                <a:cubicBezTo>
                  <a:pt x="1561" y="0"/>
                  <a:pt x="1505" y="4"/>
                  <a:pt x="1449" y="7"/>
                </a:cubicBezTo>
                <a:cubicBezTo>
                  <a:pt x="1348" y="12"/>
                  <a:pt x="1244" y="14"/>
                  <a:pt x="1147" y="43"/>
                </a:cubicBezTo>
                <a:cubicBezTo>
                  <a:pt x="1052" y="72"/>
                  <a:pt x="960" y="120"/>
                  <a:pt x="871" y="160"/>
                </a:cubicBezTo>
                <a:cubicBezTo>
                  <a:pt x="816" y="184"/>
                  <a:pt x="763" y="209"/>
                  <a:pt x="708" y="233"/>
                </a:cubicBezTo>
                <a:cubicBezTo>
                  <a:pt x="595" y="285"/>
                  <a:pt x="499" y="370"/>
                  <a:pt x="408" y="455"/>
                </a:cubicBezTo>
                <a:lnTo>
                  <a:pt x="299" y="559"/>
                </a:lnTo>
                <a:cubicBezTo>
                  <a:pt x="139" y="709"/>
                  <a:pt x="0" y="951"/>
                  <a:pt x="25" y="1180"/>
                </a:cubicBezTo>
                <a:lnTo>
                  <a:pt x="28" y="1162"/>
                </a:lnTo>
                <a:lnTo>
                  <a:pt x="28" y="1162"/>
                </a:lnTo>
                <a:cubicBezTo>
                  <a:pt x="19" y="1268"/>
                  <a:pt x="33" y="1376"/>
                  <a:pt x="72" y="1477"/>
                </a:cubicBezTo>
                <a:cubicBezTo>
                  <a:pt x="89" y="1508"/>
                  <a:pt x="107" y="1538"/>
                  <a:pt x="128" y="1568"/>
                </a:cubicBezTo>
                <a:lnTo>
                  <a:pt x="128" y="1568"/>
                </a:lnTo>
                <a:cubicBezTo>
                  <a:pt x="129" y="1570"/>
                  <a:pt x="132" y="1573"/>
                  <a:pt x="133" y="1575"/>
                </a:cubicBezTo>
                <a:cubicBezTo>
                  <a:pt x="160" y="1620"/>
                  <a:pt x="192" y="1660"/>
                  <a:pt x="228" y="1698"/>
                </a:cubicBezTo>
                <a:cubicBezTo>
                  <a:pt x="280" y="1758"/>
                  <a:pt x="340" y="1813"/>
                  <a:pt x="408" y="1858"/>
                </a:cubicBezTo>
                <a:cubicBezTo>
                  <a:pt x="534" y="1940"/>
                  <a:pt x="683" y="1958"/>
                  <a:pt x="827" y="1971"/>
                </a:cubicBezTo>
                <a:cubicBezTo>
                  <a:pt x="884" y="1976"/>
                  <a:pt x="940" y="1979"/>
                  <a:pt x="996" y="1983"/>
                </a:cubicBezTo>
                <a:cubicBezTo>
                  <a:pt x="1016" y="1984"/>
                  <a:pt x="1035" y="1985"/>
                  <a:pt x="1054" y="1985"/>
                </a:cubicBezTo>
                <a:cubicBezTo>
                  <a:pt x="1224" y="1985"/>
                  <a:pt x="1388" y="1942"/>
                  <a:pt x="1551" y="1896"/>
                </a:cubicBezTo>
                <a:cubicBezTo>
                  <a:pt x="1673" y="1863"/>
                  <a:pt x="1803" y="1814"/>
                  <a:pt x="1905" y="1738"/>
                </a:cubicBezTo>
                <a:cubicBezTo>
                  <a:pt x="1953" y="1702"/>
                  <a:pt x="2001" y="1666"/>
                  <a:pt x="2048" y="1630"/>
                </a:cubicBezTo>
                <a:cubicBezTo>
                  <a:pt x="2142" y="1558"/>
                  <a:pt x="2228" y="1493"/>
                  <a:pt x="2300" y="1399"/>
                </a:cubicBezTo>
                <a:cubicBezTo>
                  <a:pt x="2403" y="1268"/>
                  <a:pt x="2515" y="1147"/>
                  <a:pt x="2552" y="976"/>
                </a:cubicBezTo>
                <a:cubicBezTo>
                  <a:pt x="2586" y="850"/>
                  <a:pt x="2586" y="718"/>
                  <a:pt x="2552" y="592"/>
                </a:cubicBezTo>
                <a:cubicBezTo>
                  <a:pt x="2521" y="471"/>
                  <a:pt x="2459" y="362"/>
                  <a:pt x="2371" y="272"/>
                </a:cubicBezTo>
                <a:cubicBezTo>
                  <a:pt x="2263" y="184"/>
                  <a:pt x="2171" y="111"/>
                  <a:pt x="2038" y="71"/>
                </a:cubicBezTo>
                <a:cubicBezTo>
                  <a:pt x="2015" y="63"/>
                  <a:pt x="1990" y="59"/>
                  <a:pt x="1966" y="53"/>
                </a:cubicBezTo>
                <a:cubicBezTo>
                  <a:pt x="1852" y="27"/>
                  <a:pt x="1734" y="0"/>
                  <a:pt x="1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8086354" y="4276953"/>
            <a:ext cx="138240" cy="117180"/>
          </a:xfrm>
          <a:custGeom>
            <a:avLst/>
            <a:gdLst/>
            <a:ahLst/>
            <a:cxnLst/>
            <a:rect l="l" t="t" r="r" b="b"/>
            <a:pathLst>
              <a:path w="2967" h="2515" extrusionOk="0">
                <a:moveTo>
                  <a:pt x="1770" y="1"/>
                </a:moveTo>
                <a:cubicBezTo>
                  <a:pt x="1629" y="1"/>
                  <a:pt x="1582" y="17"/>
                  <a:pt x="1482" y="59"/>
                </a:cubicBezTo>
                <a:cubicBezTo>
                  <a:pt x="1390" y="96"/>
                  <a:pt x="1295" y="128"/>
                  <a:pt x="1201" y="162"/>
                </a:cubicBezTo>
                <a:cubicBezTo>
                  <a:pt x="1021" y="229"/>
                  <a:pt x="874" y="319"/>
                  <a:pt x="715" y="420"/>
                </a:cubicBezTo>
                <a:cubicBezTo>
                  <a:pt x="603" y="492"/>
                  <a:pt x="495" y="577"/>
                  <a:pt x="410" y="684"/>
                </a:cubicBezTo>
                <a:cubicBezTo>
                  <a:pt x="351" y="759"/>
                  <a:pt x="282" y="840"/>
                  <a:pt x="233" y="923"/>
                </a:cubicBezTo>
                <a:cubicBezTo>
                  <a:pt x="214" y="956"/>
                  <a:pt x="197" y="991"/>
                  <a:pt x="182" y="1027"/>
                </a:cubicBezTo>
                <a:cubicBezTo>
                  <a:pt x="175" y="1038"/>
                  <a:pt x="165" y="1049"/>
                  <a:pt x="159" y="1060"/>
                </a:cubicBezTo>
                <a:cubicBezTo>
                  <a:pt x="110" y="1147"/>
                  <a:pt x="76" y="1240"/>
                  <a:pt x="57" y="1338"/>
                </a:cubicBezTo>
                <a:cubicBezTo>
                  <a:pt x="27" y="1416"/>
                  <a:pt x="12" y="1500"/>
                  <a:pt x="11" y="1583"/>
                </a:cubicBezTo>
                <a:cubicBezTo>
                  <a:pt x="1" y="1709"/>
                  <a:pt x="27" y="1835"/>
                  <a:pt x="83" y="1948"/>
                </a:cubicBezTo>
                <a:cubicBezTo>
                  <a:pt x="112" y="2010"/>
                  <a:pt x="171" y="2072"/>
                  <a:pt x="217" y="2119"/>
                </a:cubicBezTo>
                <a:cubicBezTo>
                  <a:pt x="216" y="2119"/>
                  <a:pt x="216" y="2118"/>
                  <a:pt x="215" y="2117"/>
                </a:cubicBezTo>
                <a:lnTo>
                  <a:pt x="215" y="2117"/>
                </a:lnTo>
                <a:cubicBezTo>
                  <a:pt x="259" y="2165"/>
                  <a:pt x="307" y="2207"/>
                  <a:pt x="361" y="2239"/>
                </a:cubicBezTo>
                <a:cubicBezTo>
                  <a:pt x="472" y="2327"/>
                  <a:pt x="600" y="2389"/>
                  <a:pt x="737" y="2419"/>
                </a:cubicBezTo>
                <a:cubicBezTo>
                  <a:pt x="897" y="2490"/>
                  <a:pt x="917" y="2493"/>
                  <a:pt x="1146" y="2510"/>
                </a:cubicBezTo>
                <a:cubicBezTo>
                  <a:pt x="1178" y="2513"/>
                  <a:pt x="1210" y="2514"/>
                  <a:pt x="1242" y="2514"/>
                </a:cubicBezTo>
                <a:cubicBezTo>
                  <a:pt x="1343" y="2514"/>
                  <a:pt x="1443" y="2499"/>
                  <a:pt x="1540" y="2469"/>
                </a:cubicBezTo>
                <a:cubicBezTo>
                  <a:pt x="1672" y="2426"/>
                  <a:pt x="1802" y="2374"/>
                  <a:pt x="1929" y="2318"/>
                </a:cubicBezTo>
                <a:cubicBezTo>
                  <a:pt x="2067" y="2272"/>
                  <a:pt x="2191" y="2190"/>
                  <a:pt x="2289" y="2080"/>
                </a:cubicBezTo>
                <a:lnTo>
                  <a:pt x="2314" y="2060"/>
                </a:lnTo>
                <a:cubicBezTo>
                  <a:pt x="2334" y="2044"/>
                  <a:pt x="2354" y="2027"/>
                  <a:pt x="2374" y="2011"/>
                </a:cubicBezTo>
                <a:cubicBezTo>
                  <a:pt x="2410" y="1979"/>
                  <a:pt x="2446" y="1949"/>
                  <a:pt x="2482" y="1918"/>
                </a:cubicBezTo>
                <a:cubicBezTo>
                  <a:pt x="2837" y="1603"/>
                  <a:pt x="2966" y="1095"/>
                  <a:pt x="2785" y="651"/>
                </a:cubicBezTo>
                <a:cubicBezTo>
                  <a:pt x="2664" y="358"/>
                  <a:pt x="2413" y="126"/>
                  <a:pt x="2110" y="40"/>
                </a:cubicBezTo>
                <a:cubicBezTo>
                  <a:pt x="2011" y="17"/>
                  <a:pt x="1909" y="4"/>
                  <a:pt x="1806" y="1"/>
                </a:cubicBezTo>
                <a:cubicBezTo>
                  <a:pt x="1793" y="1"/>
                  <a:pt x="1781" y="1"/>
                  <a:pt x="17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086774" y="4350614"/>
            <a:ext cx="186" cy="978"/>
          </a:xfrm>
          <a:custGeom>
            <a:avLst/>
            <a:gdLst/>
            <a:ahLst/>
            <a:cxnLst/>
            <a:rect l="l" t="t" r="r" b="b"/>
            <a:pathLst>
              <a:path w="4" h="21" extrusionOk="0">
                <a:moveTo>
                  <a:pt x="3" y="1"/>
                </a:moveTo>
                <a:lnTo>
                  <a:pt x="2" y="11"/>
                </a:lnTo>
                <a:lnTo>
                  <a:pt x="2" y="11"/>
                </a:lnTo>
                <a:cubicBezTo>
                  <a:pt x="2" y="8"/>
                  <a:pt x="3" y="5"/>
                  <a:pt x="3" y="2"/>
                </a:cubicBezTo>
                <a:lnTo>
                  <a:pt x="3" y="1"/>
                </a:lnTo>
                <a:close/>
                <a:moveTo>
                  <a:pt x="2" y="11"/>
                </a:moveTo>
                <a:cubicBezTo>
                  <a:pt x="1" y="14"/>
                  <a:pt x="0" y="17"/>
                  <a:pt x="0" y="21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8086914" y="4342414"/>
            <a:ext cx="1025" cy="8247"/>
          </a:xfrm>
          <a:custGeom>
            <a:avLst/>
            <a:gdLst/>
            <a:ahLst/>
            <a:cxnLst/>
            <a:rect l="l" t="t" r="r" b="b"/>
            <a:pathLst>
              <a:path w="22" h="177" extrusionOk="0">
                <a:moveTo>
                  <a:pt x="22" y="1"/>
                </a:moveTo>
                <a:cubicBezTo>
                  <a:pt x="10" y="59"/>
                  <a:pt x="3" y="118"/>
                  <a:pt x="0" y="177"/>
                </a:cubicBezTo>
                <a:cubicBezTo>
                  <a:pt x="7" y="118"/>
                  <a:pt x="15" y="60"/>
                  <a:pt x="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8384678" y="4415329"/>
            <a:ext cx="127058" cy="105299"/>
          </a:xfrm>
          <a:custGeom>
            <a:avLst/>
            <a:gdLst/>
            <a:ahLst/>
            <a:cxnLst/>
            <a:rect l="l" t="t" r="r" b="b"/>
            <a:pathLst>
              <a:path w="2727" h="2260" extrusionOk="0">
                <a:moveTo>
                  <a:pt x="1519" y="1"/>
                </a:moveTo>
                <a:cubicBezTo>
                  <a:pt x="1471" y="1"/>
                  <a:pt x="1423" y="4"/>
                  <a:pt x="1375" y="11"/>
                </a:cubicBezTo>
                <a:cubicBezTo>
                  <a:pt x="1286" y="23"/>
                  <a:pt x="1189" y="31"/>
                  <a:pt x="1100" y="56"/>
                </a:cubicBezTo>
                <a:cubicBezTo>
                  <a:pt x="913" y="105"/>
                  <a:pt x="761" y="204"/>
                  <a:pt x="614" y="322"/>
                </a:cubicBezTo>
                <a:lnTo>
                  <a:pt x="656" y="288"/>
                </a:lnTo>
                <a:lnTo>
                  <a:pt x="656" y="288"/>
                </a:lnTo>
                <a:cubicBezTo>
                  <a:pt x="607" y="327"/>
                  <a:pt x="557" y="364"/>
                  <a:pt x="506" y="400"/>
                </a:cubicBezTo>
                <a:cubicBezTo>
                  <a:pt x="326" y="530"/>
                  <a:pt x="202" y="654"/>
                  <a:pt x="117" y="863"/>
                </a:cubicBezTo>
                <a:cubicBezTo>
                  <a:pt x="45" y="1039"/>
                  <a:pt x="0" y="1259"/>
                  <a:pt x="61" y="1449"/>
                </a:cubicBezTo>
                <a:lnTo>
                  <a:pt x="68" y="1461"/>
                </a:lnTo>
                <a:cubicBezTo>
                  <a:pt x="68" y="1468"/>
                  <a:pt x="70" y="1474"/>
                  <a:pt x="70" y="1480"/>
                </a:cubicBezTo>
                <a:cubicBezTo>
                  <a:pt x="113" y="1637"/>
                  <a:pt x="193" y="1781"/>
                  <a:pt x="307" y="1897"/>
                </a:cubicBezTo>
                <a:cubicBezTo>
                  <a:pt x="420" y="2013"/>
                  <a:pt x="561" y="2098"/>
                  <a:pt x="715" y="2141"/>
                </a:cubicBezTo>
                <a:cubicBezTo>
                  <a:pt x="895" y="2195"/>
                  <a:pt x="1113" y="2259"/>
                  <a:pt x="1298" y="2259"/>
                </a:cubicBezTo>
                <a:cubicBezTo>
                  <a:pt x="1304" y="2259"/>
                  <a:pt x="1310" y="2259"/>
                  <a:pt x="1316" y="2259"/>
                </a:cubicBezTo>
                <a:cubicBezTo>
                  <a:pt x="1776" y="2248"/>
                  <a:pt x="2323" y="1988"/>
                  <a:pt x="2505" y="1528"/>
                </a:cubicBezTo>
                <a:cubicBezTo>
                  <a:pt x="2577" y="1431"/>
                  <a:pt x="2643" y="1328"/>
                  <a:pt x="2676" y="1206"/>
                </a:cubicBezTo>
                <a:cubicBezTo>
                  <a:pt x="2727" y="1011"/>
                  <a:pt x="2711" y="804"/>
                  <a:pt x="2633" y="618"/>
                </a:cubicBezTo>
                <a:cubicBezTo>
                  <a:pt x="2505" y="306"/>
                  <a:pt x="2234" y="125"/>
                  <a:pt x="1916" y="79"/>
                </a:cubicBezTo>
                <a:cubicBezTo>
                  <a:pt x="1790" y="28"/>
                  <a:pt x="1655" y="1"/>
                  <a:pt x="15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8043304" y="4600531"/>
            <a:ext cx="135631" cy="94956"/>
          </a:xfrm>
          <a:custGeom>
            <a:avLst/>
            <a:gdLst/>
            <a:ahLst/>
            <a:cxnLst/>
            <a:rect l="l" t="t" r="r" b="b"/>
            <a:pathLst>
              <a:path w="2911" h="2038" extrusionOk="0">
                <a:moveTo>
                  <a:pt x="1984" y="13"/>
                </a:moveTo>
                <a:cubicBezTo>
                  <a:pt x="1978" y="13"/>
                  <a:pt x="1972" y="14"/>
                  <a:pt x="1967" y="15"/>
                </a:cubicBezTo>
                <a:lnTo>
                  <a:pt x="1967" y="15"/>
                </a:lnTo>
                <a:cubicBezTo>
                  <a:pt x="1972" y="14"/>
                  <a:pt x="1978" y="13"/>
                  <a:pt x="1984" y="13"/>
                </a:cubicBezTo>
                <a:close/>
                <a:moveTo>
                  <a:pt x="2151" y="1"/>
                </a:moveTo>
                <a:cubicBezTo>
                  <a:pt x="2095" y="1"/>
                  <a:pt x="2039" y="6"/>
                  <a:pt x="1984" y="13"/>
                </a:cubicBezTo>
                <a:lnTo>
                  <a:pt x="1984" y="13"/>
                </a:lnTo>
                <a:cubicBezTo>
                  <a:pt x="1988" y="12"/>
                  <a:pt x="1992" y="11"/>
                  <a:pt x="1997" y="11"/>
                </a:cubicBezTo>
                <a:lnTo>
                  <a:pt x="1997" y="11"/>
                </a:lnTo>
                <a:lnTo>
                  <a:pt x="1966" y="15"/>
                </a:lnTo>
                <a:lnTo>
                  <a:pt x="1966" y="15"/>
                </a:lnTo>
                <a:cubicBezTo>
                  <a:pt x="1966" y="15"/>
                  <a:pt x="1967" y="15"/>
                  <a:pt x="1967" y="15"/>
                </a:cubicBezTo>
                <a:lnTo>
                  <a:pt x="1967" y="15"/>
                </a:lnTo>
                <a:cubicBezTo>
                  <a:pt x="1966" y="15"/>
                  <a:pt x="1966" y="15"/>
                  <a:pt x="1965" y="15"/>
                </a:cubicBezTo>
                <a:lnTo>
                  <a:pt x="1966" y="15"/>
                </a:lnTo>
                <a:lnTo>
                  <a:pt x="1966" y="15"/>
                </a:lnTo>
                <a:cubicBezTo>
                  <a:pt x="1951" y="16"/>
                  <a:pt x="1936" y="18"/>
                  <a:pt x="1920" y="21"/>
                </a:cubicBezTo>
                <a:cubicBezTo>
                  <a:pt x="1873" y="11"/>
                  <a:pt x="1825" y="3"/>
                  <a:pt x="1776" y="2"/>
                </a:cubicBezTo>
                <a:cubicBezTo>
                  <a:pt x="1770" y="2"/>
                  <a:pt x="1763" y="2"/>
                  <a:pt x="1757" y="2"/>
                </a:cubicBezTo>
                <a:cubicBezTo>
                  <a:pt x="1657" y="2"/>
                  <a:pt x="1559" y="22"/>
                  <a:pt x="1461" y="38"/>
                </a:cubicBezTo>
                <a:cubicBezTo>
                  <a:pt x="1374" y="54"/>
                  <a:pt x="1291" y="75"/>
                  <a:pt x="1208" y="106"/>
                </a:cubicBezTo>
                <a:cubicBezTo>
                  <a:pt x="1164" y="121"/>
                  <a:pt x="1118" y="136"/>
                  <a:pt x="1074" y="152"/>
                </a:cubicBezTo>
                <a:cubicBezTo>
                  <a:pt x="890" y="217"/>
                  <a:pt x="772" y="279"/>
                  <a:pt x="623" y="411"/>
                </a:cubicBezTo>
                <a:cubicBezTo>
                  <a:pt x="564" y="464"/>
                  <a:pt x="511" y="524"/>
                  <a:pt x="462" y="588"/>
                </a:cubicBezTo>
                <a:cubicBezTo>
                  <a:pt x="436" y="616"/>
                  <a:pt x="407" y="642"/>
                  <a:pt x="383" y="671"/>
                </a:cubicBezTo>
                <a:lnTo>
                  <a:pt x="282" y="805"/>
                </a:lnTo>
                <a:cubicBezTo>
                  <a:pt x="156" y="877"/>
                  <a:pt x="92" y="1031"/>
                  <a:pt x="57" y="1172"/>
                </a:cubicBezTo>
                <a:cubicBezTo>
                  <a:pt x="21" y="1210"/>
                  <a:pt x="1" y="1261"/>
                  <a:pt x="1" y="1313"/>
                </a:cubicBezTo>
                <a:cubicBezTo>
                  <a:pt x="4" y="1391"/>
                  <a:pt x="43" y="1462"/>
                  <a:pt x="106" y="1505"/>
                </a:cubicBezTo>
                <a:cubicBezTo>
                  <a:pt x="188" y="1645"/>
                  <a:pt x="286" y="1737"/>
                  <a:pt x="453" y="1799"/>
                </a:cubicBezTo>
                <a:cubicBezTo>
                  <a:pt x="472" y="1805"/>
                  <a:pt x="489" y="1810"/>
                  <a:pt x="508" y="1816"/>
                </a:cubicBezTo>
                <a:cubicBezTo>
                  <a:pt x="606" y="1874"/>
                  <a:pt x="711" y="1919"/>
                  <a:pt x="819" y="1952"/>
                </a:cubicBezTo>
                <a:cubicBezTo>
                  <a:pt x="889" y="1980"/>
                  <a:pt x="962" y="2001"/>
                  <a:pt x="1036" y="2012"/>
                </a:cubicBezTo>
                <a:cubicBezTo>
                  <a:pt x="1136" y="2026"/>
                  <a:pt x="1224" y="2038"/>
                  <a:pt x="1313" y="2038"/>
                </a:cubicBezTo>
                <a:cubicBezTo>
                  <a:pt x="1402" y="2038"/>
                  <a:pt x="1491" y="2026"/>
                  <a:pt x="1590" y="1993"/>
                </a:cubicBezTo>
                <a:cubicBezTo>
                  <a:pt x="1635" y="1979"/>
                  <a:pt x="1680" y="1963"/>
                  <a:pt x="1724" y="1947"/>
                </a:cubicBezTo>
                <a:cubicBezTo>
                  <a:pt x="1876" y="1893"/>
                  <a:pt x="2026" y="1832"/>
                  <a:pt x="2160" y="1740"/>
                </a:cubicBezTo>
                <a:cubicBezTo>
                  <a:pt x="2246" y="1682"/>
                  <a:pt x="2327" y="1616"/>
                  <a:pt x="2399" y="1542"/>
                </a:cubicBezTo>
                <a:cubicBezTo>
                  <a:pt x="2442" y="1495"/>
                  <a:pt x="2480" y="1444"/>
                  <a:pt x="2513" y="1390"/>
                </a:cubicBezTo>
                <a:cubicBezTo>
                  <a:pt x="2541" y="1364"/>
                  <a:pt x="2572" y="1338"/>
                  <a:pt x="2599" y="1309"/>
                </a:cubicBezTo>
                <a:cubicBezTo>
                  <a:pt x="2797" y="1104"/>
                  <a:pt x="2910" y="825"/>
                  <a:pt x="2833" y="534"/>
                </a:cubicBezTo>
                <a:cubicBezTo>
                  <a:pt x="2769" y="297"/>
                  <a:pt x="2570" y="77"/>
                  <a:pt x="2333" y="21"/>
                </a:cubicBezTo>
                <a:cubicBezTo>
                  <a:pt x="2271" y="6"/>
                  <a:pt x="2211" y="1"/>
                  <a:pt x="21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7776617" y="4507813"/>
            <a:ext cx="122445" cy="98636"/>
          </a:xfrm>
          <a:custGeom>
            <a:avLst/>
            <a:gdLst/>
            <a:ahLst/>
            <a:cxnLst/>
            <a:rect l="l" t="t" r="r" b="b"/>
            <a:pathLst>
              <a:path w="2628" h="2117" extrusionOk="0">
                <a:moveTo>
                  <a:pt x="1309" y="0"/>
                </a:moveTo>
                <a:cubicBezTo>
                  <a:pt x="1234" y="0"/>
                  <a:pt x="1158" y="9"/>
                  <a:pt x="1066" y="33"/>
                </a:cubicBezTo>
                <a:cubicBezTo>
                  <a:pt x="903" y="78"/>
                  <a:pt x="788" y="152"/>
                  <a:pt x="661" y="248"/>
                </a:cubicBezTo>
                <a:cubicBezTo>
                  <a:pt x="576" y="313"/>
                  <a:pt x="471" y="381"/>
                  <a:pt x="401" y="453"/>
                </a:cubicBezTo>
                <a:cubicBezTo>
                  <a:pt x="357" y="497"/>
                  <a:pt x="319" y="546"/>
                  <a:pt x="286" y="600"/>
                </a:cubicBezTo>
                <a:lnTo>
                  <a:pt x="259" y="627"/>
                </a:lnTo>
                <a:cubicBezTo>
                  <a:pt x="69" y="810"/>
                  <a:pt x="1" y="1109"/>
                  <a:pt x="69" y="1364"/>
                </a:cubicBezTo>
                <a:cubicBezTo>
                  <a:pt x="103" y="1489"/>
                  <a:pt x="168" y="1604"/>
                  <a:pt x="259" y="1696"/>
                </a:cubicBezTo>
                <a:cubicBezTo>
                  <a:pt x="328" y="1764"/>
                  <a:pt x="409" y="1818"/>
                  <a:pt x="498" y="1854"/>
                </a:cubicBezTo>
                <a:cubicBezTo>
                  <a:pt x="725" y="2021"/>
                  <a:pt x="1049" y="2117"/>
                  <a:pt x="1337" y="2117"/>
                </a:cubicBezTo>
                <a:cubicBezTo>
                  <a:pt x="1436" y="2117"/>
                  <a:pt x="1531" y="2105"/>
                  <a:pt x="1616" y="2081"/>
                </a:cubicBezTo>
                <a:cubicBezTo>
                  <a:pt x="1747" y="2045"/>
                  <a:pt x="1906" y="1956"/>
                  <a:pt x="2033" y="1887"/>
                </a:cubicBezTo>
                <a:cubicBezTo>
                  <a:pt x="2419" y="1675"/>
                  <a:pt x="2628" y="1188"/>
                  <a:pt x="2510" y="753"/>
                </a:cubicBezTo>
                <a:cubicBezTo>
                  <a:pt x="2452" y="535"/>
                  <a:pt x="2327" y="368"/>
                  <a:pt x="2158" y="234"/>
                </a:cubicBezTo>
                <a:cubicBezTo>
                  <a:pt x="2066" y="147"/>
                  <a:pt x="1952" y="85"/>
                  <a:pt x="1830" y="57"/>
                </a:cubicBezTo>
                <a:cubicBezTo>
                  <a:pt x="1733" y="41"/>
                  <a:pt x="1636" y="28"/>
                  <a:pt x="1539" y="18"/>
                </a:cubicBezTo>
                <a:cubicBezTo>
                  <a:pt x="1455" y="8"/>
                  <a:pt x="1383" y="0"/>
                  <a:pt x="13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7594119" y="4783263"/>
            <a:ext cx="129807" cy="115922"/>
          </a:xfrm>
          <a:custGeom>
            <a:avLst/>
            <a:gdLst/>
            <a:ahLst/>
            <a:cxnLst/>
            <a:rect l="l" t="t" r="r" b="b"/>
            <a:pathLst>
              <a:path w="2786" h="2488" extrusionOk="0">
                <a:moveTo>
                  <a:pt x="1609" y="1"/>
                </a:moveTo>
                <a:cubicBezTo>
                  <a:pt x="1550" y="1"/>
                  <a:pt x="1491" y="7"/>
                  <a:pt x="1432" y="20"/>
                </a:cubicBezTo>
                <a:cubicBezTo>
                  <a:pt x="1418" y="21"/>
                  <a:pt x="1403" y="23"/>
                  <a:pt x="1387" y="24"/>
                </a:cubicBezTo>
                <a:cubicBezTo>
                  <a:pt x="1347" y="21"/>
                  <a:pt x="1308" y="19"/>
                  <a:pt x="1268" y="19"/>
                </a:cubicBezTo>
                <a:cubicBezTo>
                  <a:pt x="1031" y="19"/>
                  <a:pt x="802" y="84"/>
                  <a:pt x="593" y="235"/>
                </a:cubicBezTo>
                <a:cubicBezTo>
                  <a:pt x="432" y="353"/>
                  <a:pt x="276" y="485"/>
                  <a:pt x="174" y="664"/>
                </a:cubicBezTo>
                <a:cubicBezTo>
                  <a:pt x="135" y="761"/>
                  <a:pt x="96" y="856"/>
                  <a:pt x="57" y="951"/>
                </a:cubicBezTo>
                <a:cubicBezTo>
                  <a:pt x="8" y="1105"/>
                  <a:pt x="1" y="1269"/>
                  <a:pt x="36" y="1428"/>
                </a:cubicBezTo>
                <a:cubicBezTo>
                  <a:pt x="36" y="1534"/>
                  <a:pt x="63" y="1638"/>
                  <a:pt x="116" y="1730"/>
                </a:cubicBezTo>
                <a:cubicBezTo>
                  <a:pt x="142" y="1830"/>
                  <a:pt x="194" y="1921"/>
                  <a:pt x="266" y="1994"/>
                </a:cubicBezTo>
                <a:cubicBezTo>
                  <a:pt x="415" y="2193"/>
                  <a:pt x="628" y="2366"/>
                  <a:pt x="873" y="2424"/>
                </a:cubicBezTo>
                <a:cubicBezTo>
                  <a:pt x="892" y="2428"/>
                  <a:pt x="910" y="2432"/>
                  <a:pt x="929" y="2436"/>
                </a:cubicBezTo>
                <a:lnTo>
                  <a:pt x="958" y="2444"/>
                </a:lnTo>
                <a:cubicBezTo>
                  <a:pt x="1049" y="2473"/>
                  <a:pt x="1143" y="2488"/>
                  <a:pt x="1238" y="2488"/>
                </a:cubicBezTo>
                <a:cubicBezTo>
                  <a:pt x="1306" y="2488"/>
                  <a:pt x="1373" y="2480"/>
                  <a:pt x="1439" y="2465"/>
                </a:cubicBezTo>
                <a:cubicBezTo>
                  <a:pt x="1547" y="2465"/>
                  <a:pt x="1652" y="2436"/>
                  <a:pt x="1745" y="2380"/>
                </a:cubicBezTo>
                <a:cubicBezTo>
                  <a:pt x="1825" y="2356"/>
                  <a:pt x="1899" y="2314"/>
                  <a:pt x="1962" y="2259"/>
                </a:cubicBezTo>
                <a:cubicBezTo>
                  <a:pt x="2127" y="2183"/>
                  <a:pt x="2298" y="2098"/>
                  <a:pt x="2421" y="1961"/>
                </a:cubicBezTo>
                <a:cubicBezTo>
                  <a:pt x="2591" y="1772"/>
                  <a:pt x="2707" y="1552"/>
                  <a:pt x="2748" y="1298"/>
                </a:cubicBezTo>
                <a:lnTo>
                  <a:pt x="2779" y="1050"/>
                </a:lnTo>
                <a:cubicBezTo>
                  <a:pt x="2785" y="926"/>
                  <a:pt x="2758" y="802"/>
                  <a:pt x="2702" y="693"/>
                </a:cubicBezTo>
                <a:cubicBezTo>
                  <a:pt x="2621" y="497"/>
                  <a:pt x="2501" y="369"/>
                  <a:pt x="2330" y="247"/>
                </a:cubicBezTo>
                <a:cubicBezTo>
                  <a:pt x="2294" y="222"/>
                  <a:pt x="2259" y="193"/>
                  <a:pt x="2223" y="167"/>
                </a:cubicBezTo>
                <a:cubicBezTo>
                  <a:pt x="2068" y="56"/>
                  <a:pt x="1945" y="41"/>
                  <a:pt x="1776" y="18"/>
                </a:cubicBezTo>
                <a:cubicBezTo>
                  <a:pt x="1721" y="6"/>
                  <a:pt x="1665" y="1"/>
                  <a:pt x="16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7906606" y="4876539"/>
            <a:ext cx="124495" cy="91508"/>
          </a:xfrm>
          <a:custGeom>
            <a:avLst/>
            <a:gdLst/>
            <a:ahLst/>
            <a:cxnLst/>
            <a:rect l="l" t="t" r="r" b="b"/>
            <a:pathLst>
              <a:path w="2672" h="1964" extrusionOk="0">
                <a:moveTo>
                  <a:pt x="1632" y="0"/>
                </a:moveTo>
                <a:cubicBezTo>
                  <a:pt x="1547" y="0"/>
                  <a:pt x="1463" y="11"/>
                  <a:pt x="1381" y="34"/>
                </a:cubicBezTo>
                <a:cubicBezTo>
                  <a:pt x="1322" y="50"/>
                  <a:pt x="1262" y="67"/>
                  <a:pt x="1201" y="80"/>
                </a:cubicBezTo>
                <a:cubicBezTo>
                  <a:pt x="1072" y="107"/>
                  <a:pt x="948" y="151"/>
                  <a:pt x="829" y="211"/>
                </a:cubicBezTo>
                <a:cubicBezTo>
                  <a:pt x="812" y="220"/>
                  <a:pt x="793" y="228"/>
                  <a:pt x="775" y="237"/>
                </a:cubicBezTo>
                <a:cubicBezTo>
                  <a:pt x="615" y="298"/>
                  <a:pt x="453" y="354"/>
                  <a:pt x="331" y="486"/>
                </a:cubicBezTo>
                <a:cubicBezTo>
                  <a:pt x="256" y="563"/>
                  <a:pt x="191" y="646"/>
                  <a:pt x="136" y="737"/>
                </a:cubicBezTo>
                <a:cubicBezTo>
                  <a:pt x="48" y="844"/>
                  <a:pt x="1" y="978"/>
                  <a:pt x="1" y="1116"/>
                </a:cubicBezTo>
                <a:cubicBezTo>
                  <a:pt x="1" y="1303"/>
                  <a:pt x="83" y="1461"/>
                  <a:pt x="211" y="1579"/>
                </a:cubicBezTo>
                <a:cubicBezTo>
                  <a:pt x="360" y="1770"/>
                  <a:pt x="577" y="1907"/>
                  <a:pt x="812" y="1939"/>
                </a:cubicBezTo>
                <a:cubicBezTo>
                  <a:pt x="925" y="1955"/>
                  <a:pt x="1038" y="1963"/>
                  <a:pt x="1152" y="1963"/>
                </a:cubicBezTo>
                <a:cubicBezTo>
                  <a:pt x="1178" y="1963"/>
                  <a:pt x="1204" y="1963"/>
                  <a:pt x="1230" y="1962"/>
                </a:cubicBezTo>
                <a:cubicBezTo>
                  <a:pt x="1351" y="1956"/>
                  <a:pt x="1479" y="1945"/>
                  <a:pt x="1595" y="1906"/>
                </a:cubicBezTo>
                <a:cubicBezTo>
                  <a:pt x="1707" y="1865"/>
                  <a:pt x="1818" y="1816"/>
                  <a:pt x="1925" y="1760"/>
                </a:cubicBezTo>
                <a:cubicBezTo>
                  <a:pt x="1975" y="1734"/>
                  <a:pt x="2027" y="1710"/>
                  <a:pt x="2075" y="1680"/>
                </a:cubicBezTo>
                <a:cubicBezTo>
                  <a:pt x="2201" y="1602"/>
                  <a:pt x="2335" y="1481"/>
                  <a:pt x="2403" y="1348"/>
                </a:cubicBezTo>
                <a:cubicBezTo>
                  <a:pt x="2422" y="1315"/>
                  <a:pt x="2439" y="1276"/>
                  <a:pt x="2456" y="1236"/>
                </a:cubicBezTo>
                <a:cubicBezTo>
                  <a:pt x="2477" y="1205"/>
                  <a:pt x="2495" y="1172"/>
                  <a:pt x="2511" y="1139"/>
                </a:cubicBezTo>
                <a:cubicBezTo>
                  <a:pt x="2559" y="1018"/>
                  <a:pt x="2579" y="887"/>
                  <a:pt x="2567" y="757"/>
                </a:cubicBezTo>
                <a:cubicBezTo>
                  <a:pt x="2570" y="750"/>
                  <a:pt x="2575" y="743"/>
                  <a:pt x="2577" y="736"/>
                </a:cubicBezTo>
                <a:cubicBezTo>
                  <a:pt x="2671" y="476"/>
                  <a:pt x="2464" y="197"/>
                  <a:pt x="2219" y="148"/>
                </a:cubicBezTo>
                <a:cubicBezTo>
                  <a:pt x="2151" y="100"/>
                  <a:pt x="2076" y="64"/>
                  <a:pt x="1998" y="41"/>
                </a:cubicBezTo>
                <a:cubicBezTo>
                  <a:pt x="1933" y="24"/>
                  <a:pt x="1867" y="15"/>
                  <a:pt x="1801" y="15"/>
                </a:cubicBezTo>
                <a:cubicBezTo>
                  <a:pt x="1745" y="5"/>
                  <a:pt x="1688" y="0"/>
                  <a:pt x="16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8356071" y="4719991"/>
            <a:ext cx="120908" cy="112428"/>
          </a:xfrm>
          <a:custGeom>
            <a:avLst/>
            <a:gdLst/>
            <a:ahLst/>
            <a:cxnLst/>
            <a:rect l="l" t="t" r="r" b="b"/>
            <a:pathLst>
              <a:path w="2595" h="2413" extrusionOk="0">
                <a:moveTo>
                  <a:pt x="1468" y="0"/>
                </a:moveTo>
                <a:cubicBezTo>
                  <a:pt x="1349" y="0"/>
                  <a:pt x="1235" y="20"/>
                  <a:pt x="1100" y="43"/>
                </a:cubicBezTo>
                <a:cubicBezTo>
                  <a:pt x="927" y="75"/>
                  <a:pt x="799" y="98"/>
                  <a:pt x="632" y="198"/>
                </a:cubicBezTo>
                <a:cubicBezTo>
                  <a:pt x="413" y="329"/>
                  <a:pt x="264" y="526"/>
                  <a:pt x="149" y="749"/>
                </a:cubicBezTo>
                <a:cubicBezTo>
                  <a:pt x="55" y="914"/>
                  <a:pt x="6" y="1101"/>
                  <a:pt x="6" y="1290"/>
                </a:cubicBezTo>
                <a:cubicBezTo>
                  <a:pt x="0" y="1433"/>
                  <a:pt x="31" y="1575"/>
                  <a:pt x="97" y="1702"/>
                </a:cubicBezTo>
                <a:cubicBezTo>
                  <a:pt x="137" y="1833"/>
                  <a:pt x="212" y="1951"/>
                  <a:pt x="313" y="2046"/>
                </a:cubicBezTo>
                <a:cubicBezTo>
                  <a:pt x="439" y="2176"/>
                  <a:pt x="597" y="2271"/>
                  <a:pt x="773" y="2320"/>
                </a:cubicBezTo>
                <a:cubicBezTo>
                  <a:pt x="922" y="2379"/>
                  <a:pt x="1076" y="2412"/>
                  <a:pt x="1232" y="2412"/>
                </a:cubicBezTo>
                <a:cubicBezTo>
                  <a:pt x="1329" y="2412"/>
                  <a:pt x="1427" y="2400"/>
                  <a:pt x="1525" y="2372"/>
                </a:cubicBezTo>
                <a:cubicBezTo>
                  <a:pt x="1694" y="2325"/>
                  <a:pt x="1823" y="2238"/>
                  <a:pt x="1966" y="2149"/>
                </a:cubicBezTo>
                <a:cubicBezTo>
                  <a:pt x="2237" y="1980"/>
                  <a:pt x="2473" y="1724"/>
                  <a:pt x="2537" y="1392"/>
                </a:cubicBezTo>
                <a:cubicBezTo>
                  <a:pt x="2541" y="1369"/>
                  <a:pt x="2545" y="1346"/>
                  <a:pt x="2550" y="1322"/>
                </a:cubicBezTo>
                <a:cubicBezTo>
                  <a:pt x="2587" y="1111"/>
                  <a:pt x="2594" y="984"/>
                  <a:pt x="2545" y="774"/>
                </a:cubicBezTo>
                <a:lnTo>
                  <a:pt x="2545" y="806"/>
                </a:lnTo>
                <a:cubicBezTo>
                  <a:pt x="2540" y="768"/>
                  <a:pt x="2531" y="732"/>
                  <a:pt x="2519" y="696"/>
                </a:cubicBezTo>
                <a:cubicBezTo>
                  <a:pt x="2502" y="660"/>
                  <a:pt x="2482" y="627"/>
                  <a:pt x="2459" y="595"/>
                </a:cubicBezTo>
                <a:lnTo>
                  <a:pt x="2459" y="595"/>
                </a:lnTo>
                <a:lnTo>
                  <a:pt x="2483" y="621"/>
                </a:lnTo>
                <a:cubicBezTo>
                  <a:pt x="2388" y="438"/>
                  <a:pt x="2270" y="347"/>
                  <a:pt x="2115" y="225"/>
                </a:cubicBezTo>
                <a:lnTo>
                  <a:pt x="2054" y="177"/>
                </a:lnTo>
                <a:cubicBezTo>
                  <a:pt x="1960" y="105"/>
                  <a:pt x="1848" y="66"/>
                  <a:pt x="1737" y="36"/>
                </a:cubicBezTo>
                <a:cubicBezTo>
                  <a:pt x="1639" y="10"/>
                  <a:pt x="1552" y="0"/>
                  <a:pt x="1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7806604" y="250323"/>
            <a:ext cx="1059134" cy="397246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-2" y="4372275"/>
            <a:ext cx="818846" cy="770995"/>
          </a:xfrm>
          <a:custGeom>
            <a:avLst/>
            <a:gdLst/>
            <a:ahLst/>
            <a:cxnLst/>
            <a:rect l="l" t="t" r="r" b="b"/>
            <a:pathLst>
              <a:path w="16154" h="15210" extrusionOk="0">
                <a:moveTo>
                  <a:pt x="0" y="1"/>
                </a:moveTo>
                <a:lnTo>
                  <a:pt x="0" y="15210"/>
                </a:lnTo>
                <a:lnTo>
                  <a:pt x="16153" y="15210"/>
                </a:lnTo>
                <a:cubicBezTo>
                  <a:pt x="15083" y="12179"/>
                  <a:pt x="13675" y="9303"/>
                  <a:pt x="11709" y="6797"/>
                </a:cubicBezTo>
                <a:cubicBezTo>
                  <a:pt x="8823" y="3115"/>
                  <a:pt x="4518" y="36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56721" y="4658168"/>
            <a:ext cx="557590" cy="367249"/>
          </a:xfrm>
          <a:custGeom>
            <a:avLst/>
            <a:gdLst/>
            <a:ahLst/>
            <a:cxnLst/>
            <a:rect l="l" t="t" r="r" b="b"/>
            <a:pathLst>
              <a:path w="11000" h="7245" extrusionOk="0">
                <a:moveTo>
                  <a:pt x="4375" y="0"/>
                </a:moveTo>
                <a:cubicBezTo>
                  <a:pt x="3572" y="0"/>
                  <a:pt x="2682" y="356"/>
                  <a:pt x="1952" y="645"/>
                </a:cubicBezTo>
                <a:cubicBezTo>
                  <a:pt x="1197" y="942"/>
                  <a:pt x="507" y="1210"/>
                  <a:pt x="33" y="1902"/>
                </a:cubicBezTo>
                <a:cubicBezTo>
                  <a:pt x="0" y="1951"/>
                  <a:pt x="42" y="2027"/>
                  <a:pt x="97" y="2027"/>
                </a:cubicBezTo>
                <a:cubicBezTo>
                  <a:pt x="99" y="2027"/>
                  <a:pt x="100" y="2027"/>
                  <a:pt x="102" y="2027"/>
                </a:cubicBezTo>
                <a:cubicBezTo>
                  <a:pt x="938" y="1961"/>
                  <a:pt x="1611" y="1549"/>
                  <a:pt x="2402" y="1285"/>
                </a:cubicBezTo>
                <a:cubicBezTo>
                  <a:pt x="2828" y="1142"/>
                  <a:pt x="3262" y="1024"/>
                  <a:pt x="3702" y="929"/>
                </a:cubicBezTo>
                <a:cubicBezTo>
                  <a:pt x="3876" y="891"/>
                  <a:pt x="4120" y="823"/>
                  <a:pt x="4330" y="823"/>
                </a:cubicBezTo>
                <a:cubicBezTo>
                  <a:pt x="4568" y="823"/>
                  <a:pt x="4763" y="910"/>
                  <a:pt x="4771" y="1226"/>
                </a:cubicBezTo>
                <a:cubicBezTo>
                  <a:pt x="4785" y="1926"/>
                  <a:pt x="3902" y="2445"/>
                  <a:pt x="3664" y="3078"/>
                </a:cubicBezTo>
                <a:cubicBezTo>
                  <a:pt x="3458" y="3622"/>
                  <a:pt x="3506" y="4326"/>
                  <a:pt x="3990" y="4700"/>
                </a:cubicBezTo>
                <a:cubicBezTo>
                  <a:pt x="4206" y="4867"/>
                  <a:pt x="4441" y="4927"/>
                  <a:pt x="4683" y="4927"/>
                </a:cubicBezTo>
                <a:cubicBezTo>
                  <a:pt x="5132" y="4927"/>
                  <a:pt x="5607" y="4723"/>
                  <a:pt x="6033" y="4624"/>
                </a:cubicBezTo>
                <a:cubicBezTo>
                  <a:pt x="6265" y="4570"/>
                  <a:pt x="6989" y="4394"/>
                  <a:pt x="7578" y="4394"/>
                </a:cubicBezTo>
                <a:cubicBezTo>
                  <a:pt x="8024" y="4394"/>
                  <a:pt x="8391" y="4495"/>
                  <a:pt x="8408" y="4826"/>
                </a:cubicBezTo>
                <a:cubicBezTo>
                  <a:pt x="8426" y="5150"/>
                  <a:pt x="8206" y="5455"/>
                  <a:pt x="8250" y="5804"/>
                </a:cubicBezTo>
                <a:cubicBezTo>
                  <a:pt x="8286" y="6101"/>
                  <a:pt x="8417" y="6375"/>
                  <a:pt x="8606" y="6603"/>
                </a:cubicBezTo>
                <a:cubicBezTo>
                  <a:pt x="9030" y="7116"/>
                  <a:pt x="9560" y="7245"/>
                  <a:pt x="10141" y="7245"/>
                </a:cubicBezTo>
                <a:cubicBezTo>
                  <a:pt x="10317" y="7245"/>
                  <a:pt x="10497" y="7233"/>
                  <a:pt x="10681" y="7216"/>
                </a:cubicBezTo>
                <a:cubicBezTo>
                  <a:pt x="10926" y="7195"/>
                  <a:pt x="10999" y="6837"/>
                  <a:pt x="10741" y="6762"/>
                </a:cubicBezTo>
                <a:cubicBezTo>
                  <a:pt x="10306" y="6636"/>
                  <a:pt x="9793" y="6496"/>
                  <a:pt x="9418" y="6231"/>
                </a:cubicBezTo>
                <a:cubicBezTo>
                  <a:pt x="9003" y="5937"/>
                  <a:pt x="9015" y="5640"/>
                  <a:pt x="9116" y="5183"/>
                </a:cubicBezTo>
                <a:cubicBezTo>
                  <a:pt x="9263" y="4523"/>
                  <a:pt x="9032" y="3977"/>
                  <a:pt x="8391" y="3743"/>
                </a:cubicBezTo>
                <a:cubicBezTo>
                  <a:pt x="8092" y="3635"/>
                  <a:pt x="7766" y="3595"/>
                  <a:pt x="7435" y="3595"/>
                </a:cubicBezTo>
                <a:cubicBezTo>
                  <a:pt x="6946" y="3595"/>
                  <a:pt x="6445" y="3681"/>
                  <a:pt x="6000" y="3762"/>
                </a:cubicBezTo>
                <a:cubicBezTo>
                  <a:pt x="5610" y="3833"/>
                  <a:pt x="5165" y="4045"/>
                  <a:pt x="4769" y="4045"/>
                </a:cubicBezTo>
                <a:cubicBezTo>
                  <a:pt x="4762" y="4045"/>
                  <a:pt x="4756" y="4045"/>
                  <a:pt x="4749" y="4045"/>
                </a:cubicBezTo>
                <a:cubicBezTo>
                  <a:pt x="4184" y="4036"/>
                  <a:pt x="4429" y="3367"/>
                  <a:pt x="4622" y="3079"/>
                </a:cubicBezTo>
                <a:cubicBezTo>
                  <a:pt x="5025" y="2482"/>
                  <a:pt x="5584" y="2010"/>
                  <a:pt x="5587" y="1224"/>
                </a:cubicBezTo>
                <a:cubicBezTo>
                  <a:pt x="5588" y="528"/>
                  <a:pt x="5110" y="15"/>
                  <a:pt x="4431" y="1"/>
                </a:cubicBezTo>
                <a:cubicBezTo>
                  <a:pt x="4412" y="1"/>
                  <a:pt x="4393" y="0"/>
                  <a:pt x="4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5176050" y="149893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5176050" y="2332938"/>
            <a:ext cx="2808000" cy="19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/>
          <p:nvPr/>
        </p:nvSpPr>
        <p:spPr>
          <a:xfrm rot="9082513">
            <a:off x="6980102" y="3952157"/>
            <a:ext cx="3598474" cy="1443190"/>
          </a:xfrm>
          <a:custGeom>
            <a:avLst/>
            <a:gdLst/>
            <a:ahLst/>
            <a:cxnLst/>
            <a:rect l="l" t="t" r="r" b="b"/>
            <a:pathLst>
              <a:path w="59323" h="23791" extrusionOk="0">
                <a:moveTo>
                  <a:pt x="29666" y="1"/>
                </a:moveTo>
                <a:cubicBezTo>
                  <a:pt x="25503" y="1"/>
                  <a:pt x="21341" y="308"/>
                  <a:pt x="17214" y="922"/>
                </a:cubicBezTo>
                <a:cubicBezTo>
                  <a:pt x="13145" y="1527"/>
                  <a:pt x="9019" y="2430"/>
                  <a:pt x="4944" y="2430"/>
                </a:cubicBezTo>
                <a:cubicBezTo>
                  <a:pt x="3285" y="2430"/>
                  <a:pt x="1635" y="2280"/>
                  <a:pt x="1" y="1901"/>
                </a:cubicBezTo>
                <a:lnTo>
                  <a:pt x="1" y="1901"/>
                </a:lnTo>
                <a:cubicBezTo>
                  <a:pt x="2397" y="5355"/>
                  <a:pt x="4980" y="8968"/>
                  <a:pt x="8690" y="10572"/>
                </a:cubicBezTo>
                <a:cubicBezTo>
                  <a:pt x="10291" y="11265"/>
                  <a:pt x="12021" y="11540"/>
                  <a:pt x="13658" y="12122"/>
                </a:cubicBezTo>
                <a:cubicBezTo>
                  <a:pt x="15404" y="12743"/>
                  <a:pt x="17041" y="13716"/>
                  <a:pt x="18462" y="14977"/>
                </a:cubicBezTo>
                <a:cubicBezTo>
                  <a:pt x="21556" y="17721"/>
                  <a:pt x="23753" y="21884"/>
                  <a:pt x="27537" y="23293"/>
                </a:cubicBezTo>
                <a:cubicBezTo>
                  <a:pt x="28469" y="23640"/>
                  <a:pt x="29436" y="23791"/>
                  <a:pt x="30413" y="23791"/>
                </a:cubicBezTo>
                <a:cubicBezTo>
                  <a:pt x="32293" y="23791"/>
                  <a:pt x="34206" y="23232"/>
                  <a:pt x="35956" y="22439"/>
                </a:cubicBezTo>
                <a:cubicBezTo>
                  <a:pt x="38614" y="21234"/>
                  <a:pt x="41050" y="19511"/>
                  <a:pt x="43703" y="18293"/>
                </a:cubicBezTo>
                <a:cubicBezTo>
                  <a:pt x="46691" y="16921"/>
                  <a:pt x="49939" y="16224"/>
                  <a:pt x="53185" y="16224"/>
                </a:cubicBezTo>
                <a:cubicBezTo>
                  <a:pt x="55254" y="16224"/>
                  <a:pt x="57322" y="16507"/>
                  <a:pt x="59323" y="17078"/>
                </a:cubicBezTo>
                <a:lnTo>
                  <a:pt x="48152" y="3306"/>
                </a:lnTo>
                <a:cubicBezTo>
                  <a:pt x="45654" y="1493"/>
                  <a:pt x="42570" y="936"/>
                  <a:pt x="39580" y="583"/>
                </a:cubicBezTo>
                <a:cubicBezTo>
                  <a:pt x="36286" y="195"/>
                  <a:pt x="32976" y="1"/>
                  <a:pt x="29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7"/>
          <p:cNvGrpSpPr/>
          <p:nvPr/>
        </p:nvGrpSpPr>
        <p:grpSpPr>
          <a:xfrm>
            <a:off x="5" y="6"/>
            <a:ext cx="4851835" cy="1109233"/>
            <a:chOff x="4388400" y="3092250"/>
            <a:chExt cx="1471100" cy="336325"/>
          </a:xfrm>
        </p:grpSpPr>
        <p:sp>
          <p:nvSpPr>
            <p:cNvPr id="113" name="Google Shape;113;p7"/>
            <p:cNvSpPr/>
            <p:nvPr/>
          </p:nvSpPr>
          <p:spPr>
            <a:xfrm>
              <a:off x="4388400" y="3092250"/>
              <a:ext cx="1278950" cy="334150"/>
            </a:xfrm>
            <a:custGeom>
              <a:avLst/>
              <a:gdLst/>
              <a:ahLst/>
              <a:cxnLst/>
              <a:rect l="l" t="t" r="r" b="b"/>
              <a:pathLst>
                <a:path w="51158" h="13366" extrusionOk="0">
                  <a:moveTo>
                    <a:pt x="1" y="0"/>
                  </a:moveTo>
                  <a:lnTo>
                    <a:pt x="1" y="7976"/>
                  </a:lnTo>
                  <a:cubicBezTo>
                    <a:pt x="1798" y="7380"/>
                    <a:pt x="3686" y="7067"/>
                    <a:pt x="5569" y="7067"/>
                  </a:cubicBezTo>
                  <a:cubicBezTo>
                    <a:pt x="7497" y="7067"/>
                    <a:pt x="9419" y="7395"/>
                    <a:pt x="11235" y="8083"/>
                  </a:cubicBezTo>
                  <a:cubicBezTo>
                    <a:pt x="14534" y="9331"/>
                    <a:pt x="17416" y="11599"/>
                    <a:pt x="20774" y="12664"/>
                  </a:cubicBezTo>
                  <a:cubicBezTo>
                    <a:pt x="22298" y="13148"/>
                    <a:pt x="23846" y="13365"/>
                    <a:pt x="25396" y="13365"/>
                  </a:cubicBezTo>
                  <a:cubicBezTo>
                    <a:pt x="31110" y="13365"/>
                    <a:pt x="36868" y="10413"/>
                    <a:pt x="41698" y="6972"/>
                  </a:cubicBezTo>
                  <a:cubicBezTo>
                    <a:pt x="44867" y="4714"/>
                    <a:pt x="47937" y="2191"/>
                    <a:pt x="5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 rot="8100000">
            <a:off x="6546459" y="4201065"/>
            <a:ext cx="3346003" cy="2067227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/>
          <p:nvPr/>
        </p:nvSpPr>
        <p:spPr>
          <a:xfrm rot="-5400000">
            <a:off x="4023880" y="1655217"/>
            <a:ext cx="6775255" cy="3464988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 rot="10800000" flipH="1">
            <a:off x="-5986" y="-18005"/>
            <a:ext cx="1493305" cy="2836780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 rot="5400000">
            <a:off x="101741" y="122714"/>
            <a:ext cx="2030123" cy="766295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-169421" y="1232642"/>
            <a:ext cx="818980" cy="1230292"/>
            <a:chOff x="4522000" y="2088250"/>
            <a:chExt cx="348250" cy="523150"/>
          </a:xfrm>
        </p:grpSpPr>
        <p:sp>
          <p:nvSpPr>
            <p:cNvPr id="126" name="Google Shape;126;p8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6025750" y="526350"/>
            <a:ext cx="23586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>
            <a:spLocks noGrp="1"/>
          </p:cNvSpPr>
          <p:nvPr>
            <p:ph type="subTitle" idx="1"/>
          </p:nvPr>
        </p:nvSpPr>
        <p:spPr>
          <a:xfrm>
            <a:off x="733600" y="2789500"/>
            <a:ext cx="36393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ignika"/>
              <a:buNone/>
              <a:defRPr sz="2100">
                <a:latin typeface="Signika"/>
                <a:ea typeface="Signika"/>
                <a:cs typeface="Signika"/>
                <a:sym typeface="Signik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body" idx="2"/>
          </p:nvPr>
        </p:nvSpPr>
        <p:spPr>
          <a:xfrm>
            <a:off x="733600" y="3345402"/>
            <a:ext cx="3837000" cy="15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>
            <a:off x="-202061" y="4277744"/>
            <a:ext cx="840640" cy="980679"/>
          </a:xfrm>
          <a:custGeom>
            <a:avLst/>
            <a:gdLst/>
            <a:ahLst/>
            <a:cxnLst/>
            <a:rect l="l" t="t" r="r" b="b"/>
            <a:pathLst>
              <a:path w="24930" h="29083" extrusionOk="0">
                <a:moveTo>
                  <a:pt x="299" y="0"/>
                </a:moveTo>
                <a:lnTo>
                  <a:pt x="299" y="0"/>
                </a:lnTo>
                <a:cubicBezTo>
                  <a:pt x="133" y="2803"/>
                  <a:pt x="0" y="5769"/>
                  <a:pt x="1310" y="8253"/>
                </a:cubicBezTo>
                <a:cubicBezTo>
                  <a:pt x="2312" y="10154"/>
                  <a:pt x="4067" y="11573"/>
                  <a:pt x="5077" y="13471"/>
                </a:cubicBezTo>
                <a:cubicBezTo>
                  <a:pt x="6667" y="16457"/>
                  <a:pt x="6191" y="20154"/>
                  <a:pt x="7457" y="23292"/>
                </a:cubicBezTo>
                <a:cubicBezTo>
                  <a:pt x="8875" y="26814"/>
                  <a:pt x="12677" y="29082"/>
                  <a:pt x="16431" y="29082"/>
                </a:cubicBezTo>
                <a:cubicBezTo>
                  <a:pt x="17571" y="29082"/>
                  <a:pt x="18706" y="28873"/>
                  <a:pt x="19769" y="28427"/>
                </a:cubicBezTo>
                <a:lnTo>
                  <a:pt x="24930" y="1251"/>
                </a:lnTo>
                <a:lnTo>
                  <a:pt x="2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5989825" y="-199200"/>
            <a:ext cx="3383722" cy="1587461"/>
          </a:xfrm>
          <a:custGeom>
            <a:avLst/>
            <a:gdLst/>
            <a:ahLst/>
            <a:cxnLst/>
            <a:rect l="l" t="t" r="r" b="b"/>
            <a:pathLst>
              <a:path w="70867" h="33247" extrusionOk="0">
                <a:moveTo>
                  <a:pt x="70430" y="1"/>
                </a:moveTo>
                <a:cubicBezTo>
                  <a:pt x="70293" y="1"/>
                  <a:pt x="70147" y="44"/>
                  <a:pt x="70014" y="87"/>
                </a:cubicBezTo>
                <a:cubicBezTo>
                  <a:pt x="68458" y="587"/>
                  <a:pt x="66834" y="716"/>
                  <a:pt x="65194" y="716"/>
                </a:cubicBezTo>
                <a:cubicBezTo>
                  <a:pt x="63842" y="716"/>
                  <a:pt x="62478" y="629"/>
                  <a:pt x="61131" y="590"/>
                </a:cubicBezTo>
                <a:cubicBezTo>
                  <a:pt x="60586" y="574"/>
                  <a:pt x="60040" y="567"/>
                  <a:pt x="59495" y="567"/>
                </a:cubicBezTo>
                <a:cubicBezTo>
                  <a:pt x="52760" y="567"/>
                  <a:pt x="46043" y="1672"/>
                  <a:pt x="39305" y="1672"/>
                </a:cubicBezTo>
                <a:cubicBezTo>
                  <a:pt x="38905" y="1672"/>
                  <a:pt x="38505" y="1668"/>
                  <a:pt x="38104" y="1659"/>
                </a:cubicBezTo>
                <a:cubicBezTo>
                  <a:pt x="32620" y="1545"/>
                  <a:pt x="27167" y="612"/>
                  <a:pt x="21684" y="612"/>
                </a:cubicBezTo>
                <a:cubicBezTo>
                  <a:pt x="21446" y="612"/>
                  <a:pt x="21208" y="614"/>
                  <a:pt x="20970" y="617"/>
                </a:cubicBezTo>
                <a:cubicBezTo>
                  <a:pt x="16413" y="688"/>
                  <a:pt x="11789" y="1445"/>
                  <a:pt x="7258" y="1445"/>
                </a:cubicBezTo>
                <a:cubicBezTo>
                  <a:pt x="4803" y="1445"/>
                  <a:pt x="2375" y="1223"/>
                  <a:pt x="1" y="548"/>
                </a:cubicBezTo>
                <a:lnTo>
                  <a:pt x="1" y="548"/>
                </a:lnTo>
                <a:cubicBezTo>
                  <a:pt x="2486" y="6220"/>
                  <a:pt x="8613" y="9991"/>
                  <a:pt x="14763" y="9991"/>
                </a:cubicBezTo>
                <a:cubicBezTo>
                  <a:pt x="15747" y="9991"/>
                  <a:pt x="16732" y="9894"/>
                  <a:pt x="17703" y="9693"/>
                </a:cubicBezTo>
                <a:cubicBezTo>
                  <a:pt x="18851" y="9454"/>
                  <a:pt x="19983" y="9088"/>
                  <a:pt x="21153" y="9028"/>
                </a:cubicBezTo>
                <a:cubicBezTo>
                  <a:pt x="21251" y="9022"/>
                  <a:pt x="21349" y="9020"/>
                  <a:pt x="21448" y="9020"/>
                </a:cubicBezTo>
                <a:cubicBezTo>
                  <a:pt x="22532" y="9020"/>
                  <a:pt x="23654" y="9339"/>
                  <a:pt x="24365" y="10144"/>
                </a:cubicBezTo>
                <a:cubicBezTo>
                  <a:pt x="24853" y="10699"/>
                  <a:pt x="25098" y="11421"/>
                  <a:pt x="25469" y="12061"/>
                </a:cubicBezTo>
                <a:cubicBezTo>
                  <a:pt x="26810" y="14374"/>
                  <a:pt x="29619" y="15357"/>
                  <a:pt x="32239" y="15891"/>
                </a:cubicBezTo>
                <a:cubicBezTo>
                  <a:pt x="34857" y="16426"/>
                  <a:pt x="37656" y="16747"/>
                  <a:pt x="39798" y="18347"/>
                </a:cubicBezTo>
                <a:cubicBezTo>
                  <a:pt x="42030" y="20014"/>
                  <a:pt x="43126" y="22751"/>
                  <a:pt x="44680" y="25062"/>
                </a:cubicBezTo>
                <a:cubicBezTo>
                  <a:pt x="48056" y="30090"/>
                  <a:pt x="54039" y="33247"/>
                  <a:pt x="60089" y="33247"/>
                </a:cubicBezTo>
                <a:cubicBezTo>
                  <a:pt x="60337" y="33247"/>
                  <a:pt x="60586" y="33241"/>
                  <a:pt x="60835" y="33231"/>
                </a:cubicBezTo>
                <a:cubicBezTo>
                  <a:pt x="63836" y="33102"/>
                  <a:pt x="67047" y="32050"/>
                  <a:pt x="68665" y="29518"/>
                </a:cubicBezTo>
                <a:lnTo>
                  <a:pt x="70546" y="534"/>
                </a:lnTo>
                <a:cubicBezTo>
                  <a:pt x="70567" y="543"/>
                  <a:pt x="70587" y="546"/>
                  <a:pt x="70606" y="546"/>
                </a:cubicBezTo>
                <a:cubicBezTo>
                  <a:pt x="70785" y="546"/>
                  <a:pt x="70866" y="199"/>
                  <a:pt x="70693" y="77"/>
                </a:cubicBezTo>
                <a:cubicBezTo>
                  <a:pt x="70614" y="21"/>
                  <a:pt x="70524" y="1"/>
                  <a:pt x="704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6632578" y="-214624"/>
            <a:ext cx="2844510" cy="1757394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9"/>
          <p:cNvGrpSpPr/>
          <p:nvPr/>
        </p:nvGrpSpPr>
        <p:grpSpPr>
          <a:xfrm rot="5178275">
            <a:off x="8177030" y="424006"/>
            <a:ext cx="895103" cy="480135"/>
            <a:chOff x="4920125" y="3141825"/>
            <a:chExt cx="348800" cy="187075"/>
          </a:xfrm>
        </p:grpSpPr>
        <p:sp>
          <p:nvSpPr>
            <p:cNvPr id="142" name="Google Shape;142;p9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"/>
          <p:cNvSpPr/>
          <p:nvPr/>
        </p:nvSpPr>
        <p:spPr>
          <a:xfrm>
            <a:off x="6633775" y="-31"/>
            <a:ext cx="2509881" cy="1506733"/>
          </a:xfrm>
          <a:custGeom>
            <a:avLst/>
            <a:gdLst/>
            <a:ahLst/>
            <a:cxnLst/>
            <a:rect l="l" t="t" r="r" b="b"/>
            <a:pathLst>
              <a:path w="53035" h="31838" extrusionOk="0">
                <a:moveTo>
                  <a:pt x="59" y="0"/>
                </a:moveTo>
                <a:cubicBezTo>
                  <a:pt x="174" y="1745"/>
                  <a:pt x="30" y="3670"/>
                  <a:pt x="23" y="5325"/>
                </a:cubicBezTo>
                <a:cubicBezTo>
                  <a:pt x="1" y="10356"/>
                  <a:pt x="2936" y="15283"/>
                  <a:pt x="7312" y="17557"/>
                </a:cubicBezTo>
                <a:cubicBezTo>
                  <a:pt x="9699" y="18798"/>
                  <a:pt x="12276" y="19244"/>
                  <a:pt x="14927" y="19244"/>
                </a:cubicBezTo>
                <a:cubicBezTo>
                  <a:pt x="18829" y="19244"/>
                  <a:pt x="22892" y="18278"/>
                  <a:pt x="26750" y="17463"/>
                </a:cubicBezTo>
                <a:cubicBezTo>
                  <a:pt x="29365" y="16910"/>
                  <a:pt x="32163" y="16487"/>
                  <a:pt x="34884" y="16487"/>
                </a:cubicBezTo>
                <a:cubicBezTo>
                  <a:pt x="38905" y="16487"/>
                  <a:pt x="42759" y="17411"/>
                  <a:pt x="45611" y="20207"/>
                </a:cubicBezTo>
                <a:cubicBezTo>
                  <a:pt x="48890" y="23422"/>
                  <a:pt x="50011" y="28401"/>
                  <a:pt x="53034" y="31838"/>
                </a:cubicBezTo>
                <a:lnTo>
                  <a:pt x="530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"/>
          <p:cNvSpPr/>
          <p:nvPr/>
        </p:nvSpPr>
        <p:spPr>
          <a:xfrm>
            <a:off x="7480611" y="-25"/>
            <a:ext cx="1830058" cy="3010012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"/>
          <p:cNvSpPr/>
          <p:nvPr/>
        </p:nvSpPr>
        <p:spPr>
          <a:xfrm>
            <a:off x="7952404" y="217923"/>
            <a:ext cx="1059134" cy="397246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ignika"/>
              <a:buNone/>
              <a:defRPr sz="28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Signika"/>
              <a:buChar char="●"/>
              <a:defRPr sz="18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●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●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497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9"/>
          <p:cNvPicPr preferRelativeResize="0"/>
          <p:nvPr/>
        </p:nvPicPr>
        <p:blipFill rotWithShape="1">
          <a:blip r:embed="rId3">
            <a:alphaModFix/>
          </a:blip>
          <a:srcRect l="23288" t="10508" r="16780" b="18149"/>
          <a:stretch/>
        </p:blipFill>
        <p:spPr>
          <a:xfrm>
            <a:off x="1134075" y="654025"/>
            <a:ext cx="3222081" cy="383544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9"/>
          <p:cNvSpPr txBox="1">
            <a:spLocks noGrp="1"/>
          </p:cNvSpPr>
          <p:nvPr>
            <p:ph type="ctrTitle"/>
          </p:nvPr>
        </p:nvSpPr>
        <p:spPr>
          <a:xfrm>
            <a:off x="4356150" y="1784200"/>
            <a:ext cx="3851100" cy="13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66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barefoot</a:t>
            </a:r>
            <a:endParaRPr sz="5866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 i="1">
                <a:solidFill>
                  <a:schemeClr val="dk2"/>
                </a:solidFill>
                <a:latin typeface="Sarabun Light"/>
                <a:ea typeface="Sarabun Light"/>
                <a:cs typeface="Sarabun Light"/>
                <a:sym typeface="Sarabun Light"/>
              </a:rPr>
              <a:t>one step at a time</a:t>
            </a:r>
            <a:endParaRPr i="1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8"/>
          <p:cNvSpPr txBox="1"/>
          <p:nvPr/>
        </p:nvSpPr>
        <p:spPr>
          <a:xfrm>
            <a:off x="843288" y="2717125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Complex</a:t>
            </a:r>
            <a:r>
              <a:rPr lang="en" sz="2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434343"/>
                </a:solidFill>
                <a:latin typeface="Sarabun Light"/>
                <a:ea typeface="Sarabun Light"/>
                <a:cs typeface="Sarabun Light"/>
                <a:sym typeface="Sarabun Light"/>
              </a:rPr>
              <a:t>Publish your own trail</a:t>
            </a:r>
            <a:endParaRPr sz="2200">
              <a:solidFill>
                <a:srgbClr val="434343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646" name="Google Shape;646;p48"/>
          <p:cNvSpPr txBox="1"/>
          <p:nvPr/>
        </p:nvSpPr>
        <p:spPr>
          <a:xfrm>
            <a:off x="843288" y="351140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434343"/>
                </a:solidFill>
                <a:latin typeface="Sarabun Light"/>
                <a:ea typeface="Sarabun Light"/>
                <a:cs typeface="Sarabun Light"/>
                <a:sym typeface="Sarabun Light"/>
              </a:rPr>
              <a:t>Invite friends directly to follow your trail</a:t>
            </a:r>
            <a:endParaRPr sz="2200">
              <a:solidFill>
                <a:srgbClr val="434343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843300" y="192285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434343"/>
                </a:solidFill>
                <a:latin typeface="Sarabun Light"/>
                <a:ea typeface="Sarabun Light"/>
                <a:cs typeface="Sarabun Light"/>
                <a:sym typeface="Sarabun Light"/>
              </a:rPr>
              <a:t>Explore and learn about nature in context</a:t>
            </a:r>
            <a:endParaRPr sz="2200">
              <a:solidFill>
                <a:srgbClr val="434343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84330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4"/>
                </a:solidFill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434343"/>
                </a:solidFill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solidFill>
                <a:srgbClr val="434343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Revised Interface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50"/>
          <p:cNvPicPr preferRelativeResize="0"/>
          <p:nvPr/>
        </p:nvPicPr>
        <p:blipFill rotWithShape="1">
          <a:blip r:embed="rId3">
            <a:alphaModFix/>
          </a:blip>
          <a:srcRect l="10426"/>
          <a:stretch/>
        </p:blipFill>
        <p:spPr>
          <a:xfrm>
            <a:off x="317375" y="-39425"/>
            <a:ext cx="5486300" cy="525857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50"/>
          <p:cNvSpPr txBox="1"/>
          <p:nvPr/>
        </p:nvSpPr>
        <p:spPr>
          <a:xfrm>
            <a:off x="5880000" y="2402750"/>
            <a:ext cx="235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OUR NEW STORYBOARD</a:t>
            </a:r>
            <a:endParaRPr sz="2000"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1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#1: Menu Bar</a:t>
            </a:r>
            <a:endParaRPr/>
          </a:p>
        </p:txBody>
      </p:sp>
      <p:sp>
        <p:nvSpPr>
          <p:cNvPr id="665" name="Google Shape;665;p51"/>
          <p:cNvSpPr txBox="1">
            <a:spLocks noGrp="1"/>
          </p:cNvSpPr>
          <p:nvPr>
            <p:ph type="body" idx="4294967295"/>
          </p:nvPr>
        </p:nvSpPr>
        <p:spPr>
          <a:xfrm>
            <a:off x="743475" y="1569289"/>
            <a:ext cx="10695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Before:</a:t>
            </a:r>
            <a:endParaRPr/>
          </a:p>
        </p:txBody>
      </p:sp>
      <p:sp>
        <p:nvSpPr>
          <p:cNvPr id="666" name="Google Shape;666;p51"/>
          <p:cNvSpPr txBox="1">
            <a:spLocks noGrp="1"/>
          </p:cNvSpPr>
          <p:nvPr>
            <p:ph type="body" idx="4294967295"/>
          </p:nvPr>
        </p:nvSpPr>
        <p:spPr>
          <a:xfrm>
            <a:off x="4811990" y="1569288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After:</a:t>
            </a:r>
            <a:endParaRPr/>
          </a:p>
        </p:txBody>
      </p:sp>
      <p:pic>
        <p:nvPicPr>
          <p:cNvPr id="667" name="Google Shape;667;p51"/>
          <p:cNvPicPr preferRelativeResize="0"/>
          <p:nvPr/>
        </p:nvPicPr>
        <p:blipFill rotWithShape="1">
          <a:blip r:embed="rId3">
            <a:alphaModFix/>
          </a:blip>
          <a:srcRect l="34298" t="2476" r="55718" b="71534"/>
          <a:stretch/>
        </p:blipFill>
        <p:spPr>
          <a:xfrm>
            <a:off x="5761950" y="945650"/>
            <a:ext cx="1825198" cy="407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1"/>
          <p:cNvPicPr preferRelativeResize="0"/>
          <p:nvPr/>
        </p:nvPicPr>
        <p:blipFill rotWithShape="1">
          <a:blip r:embed="rId4">
            <a:alphaModFix/>
          </a:blip>
          <a:srcRect l="72712" t="27389" r="2601" b="38339"/>
          <a:stretch/>
        </p:blipFill>
        <p:spPr>
          <a:xfrm rot="-5400000">
            <a:off x="1424750" y="1807200"/>
            <a:ext cx="1970701" cy="26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1"/>
          <p:cNvSpPr/>
          <p:nvPr/>
        </p:nvSpPr>
        <p:spPr>
          <a:xfrm>
            <a:off x="5639100" y="4511425"/>
            <a:ext cx="2070900" cy="5727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2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#1: Menu Bar</a:t>
            </a:r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body" idx="4294967295"/>
          </p:nvPr>
        </p:nvSpPr>
        <p:spPr>
          <a:xfrm>
            <a:off x="743475" y="1569376"/>
            <a:ext cx="31485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 many steps required to navigate between screens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way to go back to previous screens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Slide-out screen disrupts from usage</a:t>
            </a:r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body" idx="4294967295"/>
          </p:nvPr>
        </p:nvSpPr>
        <p:spPr>
          <a:xfrm>
            <a:off x="4811990" y="1569288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Replaced with static task bar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intuitive and familiar for users, especially for app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easy navigation anytime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seamlessly integrated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3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#1: Menu Bar</a:t>
            </a:r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body" idx="4294967295"/>
          </p:nvPr>
        </p:nvSpPr>
        <p:spPr>
          <a:xfrm>
            <a:off x="743475" y="1569375"/>
            <a:ext cx="71490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encountered significant confusion across the majority of users about how to navigate through the app with the original menu.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Having to essentially open new screen every time the menu was clicked became frustrating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allows users to start each task more seamlessly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placement is also easier physically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figured this familiar taskbar (reminiscent of apps like FB/insta) would decrease friction to using app and completing tasks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4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#2: Pause Button</a:t>
            </a:r>
            <a:endParaRPr/>
          </a:p>
        </p:txBody>
      </p:sp>
      <p:sp>
        <p:nvSpPr>
          <p:cNvPr id="688" name="Google Shape;688;p54"/>
          <p:cNvSpPr txBox="1">
            <a:spLocks noGrp="1"/>
          </p:cNvSpPr>
          <p:nvPr>
            <p:ph type="body" idx="4294967295"/>
          </p:nvPr>
        </p:nvSpPr>
        <p:spPr>
          <a:xfrm>
            <a:off x="743475" y="1569376"/>
            <a:ext cx="31485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89" name="Google Shape;689;p54"/>
          <p:cNvSpPr txBox="1">
            <a:spLocks noGrp="1"/>
          </p:cNvSpPr>
          <p:nvPr>
            <p:ph type="body" idx="4294967295"/>
          </p:nvPr>
        </p:nvSpPr>
        <p:spPr>
          <a:xfrm>
            <a:off x="4811990" y="1569288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90" name="Google Shape;690;p54"/>
          <p:cNvPicPr preferRelativeResize="0"/>
          <p:nvPr/>
        </p:nvPicPr>
        <p:blipFill rotWithShape="1">
          <a:blip r:embed="rId3">
            <a:alphaModFix/>
          </a:blip>
          <a:srcRect t="1864"/>
          <a:stretch/>
        </p:blipFill>
        <p:spPr>
          <a:xfrm>
            <a:off x="1630175" y="1882000"/>
            <a:ext cx="2336650" cy="3142551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4"/>
          <p:cNvSpPr/>
          <p:nvPr/>
        </p:nvSpPr>
        <p:spPr>
          <a:xfrm>
            <a:off x="7101275" y="2449550"/>
            <a:ext cx="889800" cy="3429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2" name="Google Shape;69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075" y="1945773"/>
            <a:ext cx="2998241" cy="30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5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#2: record/pause Button</a:t>
            </a:r>
            <a:endParaRPr/>
          </a:p>
        </p:txBody>
      </p:sp>
      <p:sp>
        <p:nvSpPr>
          <p:cNvPr id="698" name="Google Shape;698;p55"/>
          <p:cNvSpPr txBox="1">
            <a:spLocks noGrp="1"/>
          </p:cNvSpPr>
          <p:nvPr>
            <p:ph type="body" idx="4294967295"/>
          </p:nvPr>
        </p:nvSpPr>
        <p:spPr>
          <a:xfrm>
            <a:off x="743475" y="1569376"/>
            <a:ext cx="31485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Function of single floating play button was unclear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additionally metrics such as time/distance traveled while recording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99" name="Google Shape;699;p55"/>
          <p:cNvSpPr txBox="1">
            <a:spLocks noGrp="1"/>
          </p:cNvSpPr>
          <p:nvPr>
            <p:ph type="body" idx="4294967295"/>
          </p:nvPr>
        </p:nvSpPr>
        <p:spPr>
          <a:xfrm>
            <a:off x="4811990" y="1569288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Having an explicit record button helps mitigate confusion over recording vs starting trail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users to be in control of how much of the trail they want recorded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6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#2: record/pause Button</a:t>
            </a:r>
            <a:endParaRPr/>
          </a:p>
        </p:txBody>
      </p:sp>
      <p:sp>
        <p:nvSpPr>
          <p:cNvPr id="705" name="Google Shape;705;p56"/>
          <p:cNvSpPr txBox="1">
            <a:spLocks noGrp="1"/>
          </p:cNvSpPr>
          <p:nvPr>
            <p:ph type="body" idx="4294967295"/>
          </p:nvPr>
        </p:nvSpPr>
        <p:spPr>
          <a:xfrm>
            <a:off x="743475" y="1569375"/>
            <a:ext cx="71490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Rationale: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encountered confusion across the most users about whether the play button was to start following the trail and navigation, or if it was to actually record the adventure.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Not all users wanted their entire trail to be recorded, and wanted an option to be able to control the tracking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7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#3: Finish and Share</a:t>
            </a:r>
            <a:endParaRPr/>
          </a:p>
        </p:txBody>
      </p:sp>
      <p:sp>
        <p:nvSpPr>
          <p:cNvPr id="711" name="Google Shape;711;p57"/>
          <p:cNvSpPr txBox="1">
            <a:spLocks noGrp="1"/>
          </p:cNvSpPr>
          <p:nvPr>
            <p:ph type="body" idx="4294967295"/>
          </p:nvPr>
        </p:nvSpPr>
        <p:spPr>
          <a:xfrm>
            <a:off x="743475" y="1569376"/>
            <a:ext cx="31485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12" name="Google Shape;712;p57"/>
          <p:cNvSpPr txBox="1">
            <a:spLocks noGrp="1"/>
          </p:cNvSpPr>
          <p:nvPr>
            <p:ph type="body" idx="4294967295"/>
          </p:nvPr>
        </p:nvSpPr>
        <p:spPr>
          <a:xfrm>
            <a:off x="4811990" y="1569288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3" name="Google Shape;713;p57"/>
          <p:cNvPicPr preferRelativeResize="0"/>
          <p:nvPr/>
        </p:nvPicPr>
        <p:blipFill rotWithShape="1">
          <a:blip r:embed="rId3">
            <a:alphaModFix/>
          </a:blip>
          <a:srcRect l="87476" t="2522" r="1744" b="53838"/>
          <a:stretch/>
        </p:blipFill>
        <p:spPr>
          <a:xfrm>
            <a:off x="5616477" y="1216050"/>
            <a:ext cx="1050930" cy="365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7"/>
          <p:cNvPicPr preferRelativeResize="0"/>
          <p:nvPr/>
        </p:nvPicPr>
        <p:blipFill rotWithShape="1">
          <a:blip r:embed="rId3">
            <a:alphaModFix/>
          </a:blip>
          <a:srcRect l="61872" t="61674" r="27618" b="1699"/>
          <a:stretch/>
        </p:blipFill>
        <p:spPr>
          <a:xfrm>
            <a:off x="6793900" y="1290724"/>
            <a:ext cx="1173305" cy="351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7"/>
          <p:cNvPicPr preferRelativeResize="0"/>
          <p:nvPr/>
        </p:nvPicPr>
        <p:blipFill rotWithShape="1">
          <a:blip r:embed="rId4">
            <a:alphaModFix/>
          </a:blip>
          <a:srcRect l="75772" t="61223" r="14220" b="12249"/>
          <a:stretch/>
        </p:blipFill>
        <p:spPr>
          <a:xfrm>
            <a:off x="8217475" y="1792125"/>
            <a:ext cx="833205" cy="1896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6" name="Google Shape;716;p57"/>
          <p:cNvCxnSpPr>
            <a:stCxn id="713" idx="2"/>
            <a:endCxn id="715" idx="2"/>
          </p:cNvCxnSpPr>
          <p:nvPr/>
        </p:nvCxnSpPr>
        <p:spPr>
          <a:xfrm rot="-5400000">
            <a:off x="6797592" y="3032684"/>
            <a:ext cx="1180800" cy="2492100"/>
          </a:xfrm>
          <a:prstGeom prst="curvedConnector3">
            <a:avLst>
              <a:gd name="adj1" fmla="val -20166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57"/>
          <p:cNvCxnSpPr>
            <a:stCxn id="714" idx="3"/>
            <a:endCxn id="715" idx="1"/>
          </p:cNvCxnSpPr>
          <p:nvPr/>
        </p:nvCxnSpPr>
        <p:spPr>
          <a:xfrm rot="10800000" flipH="1">
            <a:off x="7967205" y="2740200"/>
            <a:ext cx="250200" cy="305700"/>
          </a:xfrm>
          <a:prstGeom prst="curvedConnector3">
            <a:avLst>
              <a:gd name="adj1" fmla="val 50014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8" name="Google Shape;718;p57"/>
          <p:cNvPicPr preferRelativeResize="0"/>
          <p:nvPr/>
        </p:nvPicPr>
        <p:blipFill rotWithShape="1">
          <a:blip r:embed="rId5">
            <a:alphaModFix/>
          </a:blip>
          <a:srcRect l="50000" t="2929" b="17236"/>
          <a:stretch/>
        </p:blipFill>
        <p:spPr>
          <a:xfrm>
            <a:off x="829648" y="1935422"/>
            <a:ext cx="3062337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57"/>
          <p:cNvSpPr/>
          <p:nvPr/>
        </p:nvSpPr>
        <p:spPr>
          <a:xfrm>
            <a:off x="5555288" y="4228375"/>
            <a:ext cx="1173300" cy="5727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40"/>
          <p:cNvPicPr preferRelativeResize="0"/>
          <p:nvPr/>
        </p:nvPicPr>
        <p:blipFill rotWithShape="1">
          <a:blip r:embed="rId3">
            <a:alphaModFix/>
          </a:blip>
          <a:srcRect l="8643" t="4018" r="11763" b="38077"/>
          <a:stretch/>
        </p:blipFill>
        <p:spPr>
          <a:xfrm>
            <a:off x="451350" y="927550"/>
            <a:ext cx="1671300" cy="1621200"/>
          </a:xfrm>
          <a:prstGeom prst="flowChartConnector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5" name="Google Shape;515;p40"/>
          <p:cNvPicPr preferRelativeResize="0"/>
          <p:nvPr/>
        </p:nvPicPr>
        <p:blipFill rotWithShape="1">
          <a:blip r:embed="rId4">
            <a:alphaModFix/>
          </a:blip>
          <a:srcRect l="3240" t="28852" r="3631" b="1755"/>
          <a:stretch/>
        </p:blipFill>
        <p:spPr>
          <a:xfrm>
            <a:off x="2776200" y="927550"/>
            <a:ext cx="1671300" cy="1660200"/>
          </a:xfrm>
          <a:prstGeom prst="flowChartConnector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6" name="Google Shape;516;p40"/>
          <p:cNvPicPr preferRelativeResize="0"/>
          <p:nvPr/>
        </p:nvPicPr>
        <p:blipFill rotWithShape="1">
          <a:blip r:embed="rId5">
            <a:alphaModFix/>
          </a:blip>
          <a:srcRect l="12932" t="23237" r="18021" b="23232"/>
          <a:stretch/>
        </p:blipFill>
        <p:spPr>
          <a:xfrm>
            <a:off x="7081425" y="2603318"/>
            <a:ext cx="1671300" cy="16758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7" name="Google Shape;517;p40"/>
          <p:cNvPicPr preferRelativeResize="0"/>
          <p:nvPr/>
        </p:nvPicPr>
        <p:blipFill rotWithShape="1">
          <a:blip r:embed="rId6">
            <a:alphaModFix/>
          </a:blip>
          <a:srcRect l="25518" t="28633" r="9630" b="23064"/>
          <a:stretch/>
        </p:blipFill>
        <p:spPr>
          <a:xfrm>
            <a:off x="4645797" y="2587750"/>
            <a:ext cx="1701900" cy="16905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8" name="Google Shape;518;p40"/>
          <p:cNvSpPr txBox="1"/>
          <p:nvPr/>
        </p:nvSpPr>
        <p:spPr>
          <a:xfrm>
            <a:off x="451350" y="2765675"/>
            <a:ext cx="167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Katrina L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19" name="Google Shape;519;p40"/>
          <p:cNvSpPr txBox="1"/>
          <p:nvPr/>
        </p:nvSpPr>
        <p:spPr>
          <a:xfrm>
            <a:off x="2111850" y="2765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Rachel L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20" name="Google Shape;520;p40"/>
          <p:cNvSpPr txBox="1"/>
          <p:nvPr/>
        </p:nvSpPr>
        <p:spPr>
          <a:xfrm>
            <a:off x="4012075" y="4442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Grace Z </a:t>
            </a:r>
            <a:endParaRPr/>
          </a:p>
        </p:txBody>
      </p:sp>
      <p:sp>
        <p:nvSpPr>
          <p:cNvPr id="521" name="Google Shape;521;p40"/>
          <p:cNvSpPr txBox="1"/>
          <p:nvPr/>
        </p:nvSpPr>
        <p:spPr>
          <a:xfrm>
            <a:off x="6417075" y="4442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Anthony X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8"/>
          <p:cNvSpPr txBox="1">
            <a:spLocks noGrp="1"/>
          </p:cNvSpPr>
          <p:nvPr>
            <p:ph type="title"/>
          </p:nvPr>
        </p:nvSpPr>
        <p:spPr>
          <a:xfrm>
            <a:off x="743475" y="422488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 #3: Finish and Share</a:t>
            </a:r>
            <a:endParaRPr/>
          </a:p>
        </p:txBody>
      </p:sp>
      <p:sp>
        <p:nvSpPr>
          <p:cNvPr id="725" name="Google Shape;725;p58"/>
          <p:cNvSpPr txBox="1">
            <a:spLocks noGrp="1"/>
          </p:cNvSpPr>
          <p:nvPr>
            <p:ph type="body" idx="4294967295"/>
          </p:nvPr>
        </p:nvSpPr>
        <p:spPr>
          <a:xfrm>
            <a:off x="743475" y="1569375"/>
            <a:ext cx="3148500" cy="31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Single-dimensional flow: had to finish and publish before presented with option to share with friends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Assumed that every finished trail would be published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 many screens/steps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26" name="Google Shape;726;p58"/>
          <p:cNvSpPr txBox="1">
            <a:spLocks noGrp="1"/>
          </p:cNvSpPr>
          <p:nvPr>
            <p:ph type="body" idx="4294967295"/>
          </p:nvPr>
        </p:nvSpPr>
        <p:spPr>
          <a:xfrm>
            <a:off x="4811990" y="1569288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Introduced 3 distinct options after completing trail: saving, sharing globally, sharing privately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Scrolling mechanism more intuitive and efficient than separate screens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Back buttons so that sharing is optional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9"/>
          <p:cNvSpPr txBox="1">
            <a:spLocks noGrp="1"/>
          </p:cNvSpPr>
          <p:nvPr>
            <p:ph type="title"/>
          </p:nvPr>
        </p:nvSpPr>
        <p:spPr>
          <a:xfrm>
            <a:off x="180100" y="11663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Med-Fi Task Flows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60"/>
          <p:cNvSpPr txBox="1"/>
          <p:nvPr/>
        </p:nvSpPr>
        <p:spPr>
          <a:xfrm>
            <a:off x="744450" y="1166550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1"/>
          <p:cNvSpPr txBox="1"/>
          <p:nvPr/>
        </p:nvSpPr>
        <p:spPr>
          <a:xfrm>
            <a:off x="4884513" y="4022625"/>
            <a:ext cx="3973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arabun"/>
                <a:ea typeface="Sarabun"/>
                <a:cs typeface="Sarabun"/>
                <a:sym typeface="Sarabun"/>
              </a:rPr>
              <a:t>Making following adventures easily accessible for all users </a:t>
            </a:r>
            <a:endParaRPr sz="2200" b="1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742" name="Google Shape;742;p61"/>
          <p:cNvPicPr preferRelativeResize="0"/>
          <p:nvPr/>
        </p:nvPicPr>
        <p:blipFill rotWithShape="1">
          <a:blip r:embed="rId3">
            <a:alphaModFix/>
          </a:blip>
          <a:srcRect l="7106" t="2462" r="4178" b="1705"/>
          <a:stretch/>
        </p:blipFill>
        <p:spPr>
          <a:xfrm>
            <a:off x="771700" y="508113"/>
            <a:ext cx="1275500" cy="278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61"/>
          <p:cNvPicPr preferRelativeResize="0"/>
          <p:nvPr/>
        </p:nvPicPr>
        <p:blipFill rotWithShape="1">
          <a:blip r:embed="rId4">
            <a:alphaModFix/>
          </a:blip>
          <a:srcRect l="1737" r="4874"/>
          <a:stretch/>
        </p:blipFill>
        <p:spPr>
          <a:xfrm>
            <a:off x="2429699" y="2526875"/>
            <a:ext cx="1198926" cy="253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61"/>
          <p:cNvPicPr preferRelativeResize="0"/>
          <p:nvPr/>
        </p:nvPicPr>
        <p:blipFill rotWithShape="1">
          <a:blip r:embed="rId5">
            <a:alphaModFix/>
          </a:blip>
          <a:srcRect l="2660" r="2669"/>
          <a:stretch/>
        </p:blipFill>
        <p:spPr>
          <a:xfrm>
            <a:off x="4011129" y="825083"/>
            <a:ext cx="1399763" cy="312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61"/>
          <p:cNvPicPr preferRelativeResize="0"/>
          <p:nvPr/>
        </p:nvPicPr>
        <p:blipFill rotWithShape="1">
          <a:blip r:embed="rId6">
            <a:alphaModFix/>
          </a:blip>
          <a:srcRect t="1536" r="2391"/>
          <a:stretch/>
        </p:blipFill>
        <p:spPr>
          <a:xfrm>
            <a:off x="5793412" y="862394"/>
            <a:ext cx="1399763" cy="3051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6" name="Google Shape;746;p61"/>
          <p:cNvCxnSpPr>
            <a:stCxn id="742" idx="3"/>
            <a:endCxn id="744" idx="1"/>
          </p:cNvCxnSpPr>
          <p:nvPr/>
        </p:nvCxnSpPr>
        <p:spPr>
          <a:xfrm>
            <a:off x="2047200" y="1898198"/>
            <a:ext cx="1963800" cy="489600"/>
          </a:xfrm>
          <a:prstGeom prst="curvedConnector3">
            <a:avLst>
              <a:gd name="adj1" fmla="val 50003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7" name="Google Shape;747;p61"/>
          <p:cNvCxnSpPr>
            <a:stCxn id="743" idx="3"/>
            <a:endCxn id="744" idx="1"/>
          </p:cNvCxnSpPr>
          <p:nvPr/>
        </p:nvCxnSpPr>
        <p:spPr>
          <a:xfrm rot="10800000" flipH="1">
            <a:off x="3628624" y="2388001"/>
            <a:ext cx="382500" cy="1406100"/>
          </a:xfrm>
          <a:prstGeom prst="curvedConnector3">
            <a:avLst>
              <a:gd name="adj1" fmla="val 50001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" name="Google Shape;748;p61"/>
          <p:cNvCxnSpPr>
            <a:stCxn id="745" idx="1"/>
            <a:endCxn id="744" idx="3"/>
          </p:cNvCxnSpPr>
          <p:nvPr/>
        </p:nvCxnSpPr>
        <p:spPr>
          <a:xfrm flipH="1">
            <a:off x="5410912" y="2387915"/>
            <a:ext cx="382500" cy="600"/>
          </a:xfrm>
          <a:prstGeom prst="curvedConnector3">
            <a:avLst>
              <a:gd name="adj1" fmla="val 50003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9" name="Google Shape;749;p61"/>
          <p:cNvSpPr txBox="1"/>
          <p:nvPr/>
        </p:nvSpPr>
        <p:spPr>
          <a:xfrm>
            <a:off x="771700" y="3734975"/>
            <a:ext cx="1198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Navigate from either the explore or feed page!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50" name="Google Shape;750;p61"/>
          <p:cNvSpPr txBox="1"/>
          <p:nvPr/>
        </p:nvSpPr>
        <p:spPr>
          <a:xfrm>
            <a:off x="2570900" y="2126675"/>
            <a:ext cx="102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Feed page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51" name="Google Shape;751;p61"/>
          <p:cNvSpPr txBox="1"/>
          <p:nvPr/>
        </p:nvSpPr>
        <p:spPr>
          <a:xfrm>
            <a:off x="3986663" y="462200"/>
            <a:ext cx="14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Trail preview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52" name="Google Shape;752;p61"/>
          <p:cNvSpPr txBox="1"/>
          <p:nvPr/>
        </p:nvSpPr>
        <p:spPr>
          <a:xfrm>
            <a:off x="5744625" y="246800"/>
            <a:ext cx="149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Start recording trail page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53" name="Google Shape;753;p61"/>
          <p:cNvSpPr txBox="1"/>
          <p:nvPr/>
        </p:nvSpPr>
        <p:spPr>
          <a:xfrm>
            <a:off x="709550" y="165875"/>
            <a:ext cx="13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Explore page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2"/>
          <p:cNvSpPr txBox="1"/>
          <p:nvPr/>
        </p:nvSpPr>
        <p:spPr>
          <a:xfrm>
            <a:off x="843300" y="192285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Explore and learn about nature in context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59" name="Google Shape;759;p62"/>
          <p:cNvSpPr txBox="1"/>
          <p:nvPr/>
        </p:nvSpPr>
        <p:spPr>
          <a:xfrm>
            <a:off x="74445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390" y="1263275"/>
            <a:ext cx="1342000" cy="28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63"/>
          <p:cNvSpPr txBox="1"/>
          <p:nvPr/>
        </p:nvSpPr>
        <p:spPr>
          <a:xfrm>
            <a:off x="78850" y="197075"/>
            <a:ext cx="5636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arabun"/>
                <a:ea typeface="Sarabun"/>
                <a:cs typeface="Sarabun"/>
                <a:sym typeface="Sarabun"/>
              </a:rPr>
              <a:t>Giving people the feel of a “guided tour” through their surroundings</a:t>
            </a:r>
            <a:endParaRPr b="1"/>
          </a:p>
        </p:txBody>
      </p:sp>
      <p:pic>
        <p:nvPicPr>
          <p:cNvPr id="766" name="Google Shape;766;p63"/>
          <p:cNvPicPr preferRelativeResize="0"/>
          <p:nvPr/>
        </p:nvPicPr>
        <p:blipFill rotWithShape="1">
          <a:blip r:embed="rId4">
            <a:alphaModFix/>
          </a:blip>
          <a:srcRect t="1536" r="2391"/>
          <a:stretch/>
        </p:blipFill>
        <p:spPr>
          <a:xfrm>
            <a:off x="484825" y="1161855"/>
            <a:ext cx="1554850" cy="33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3"/>
          <p:cNvSpPr txBox="1"/>
          <p:nvPr/>
        </p:nvSpPr>
        <p:spPr>
          <a:xfrm>
            <a:off x="315300" y="4455300"/>
            <a:ext cx="200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Start following a trail! 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68" name="Google Shape;768;p63"/>
          <p:cNvSpPr txBox="1"/>
          <p:nvPr/>
        </p:nvSpPr>
        <p:spPr>
          <a:xfrm>
            <a:off x="2039675" y="4738025"/>
            <a:ext cx="377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Toggle to hands-free mode and listen to facts</a:t>
            </a:r>
            <a:endParaRPr/>
          </a:p>
        </p:txBody>
      </p:sp>
      <p:sp>
        <p:nvSpPr>
          <p:cNvPr id="769" name="Google Shape;769;p63"/>
          <p:cNvSpPr txBox="1"/>
          <p:nvPr/>
        </p:nvSpPr>
        <p:spPr>
          <a:xfrm>
            <a:off x="5953200" y="4503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Finish and reflect on the journey!</a:t>
            </a:r>
            <a:endParaRPr/>
          </a:p>
        </p:txBody>
      </p:sp>
      <p:pic>
        <p:nvPicPr>
          <p:cNvPr id="770" name="Google Shape;77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2325" y="1008464"/>
            <a:ext cx="1720875" cy="3542435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3"/>
          <p:cNvSpPr/>
          <p:nvPr/>
        </p:nvSpPr>
        <p:spPr>
          <a:xfrm>
            <a:off x="571525" y="3990650"/>
            <a:ext cx="1096200" cy="5124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63"/>
          <p:cNvSpPr/>
          <p:nvPr/>
        </p:nvSpPr>
        <p:spPr>
          <a:xfrm>
            <a:off x="2348800" y="3478250"/>
            <a:ext cx="1096200" cy="5124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73" name="Google Shape;773;p63"/>
          <p:cNvCxnSpPr>
            <a:stCxn id="771" idx="0"/>
            <a:endCxn id="772" idx="1"/>
          </p:cNvCxnSpPr>
          <p:nvPr/>
        </p:nvCxnSpPr>
        <p:spPr>
          <a:xfrm rot="-5400000">
            <a:off x="1606075" y="3248000"/>
            <a:ext cx="256200" cy="1229100"/>
          </a:xfrm>
          <a:prstGeom prst="curvedConnector2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74" name="Google Shape;77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8250" y="1174376"/>
            <a:ext cx="1554850" cy="3363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5" name="Google Shape;775;p63"/>
          <p:cNvCxnSpPr>
            <a:stCxn id="776" idx="3"/>
            <a:endCxn id="770" idx="1"/>
          </p:cNvCxnSpPr>
          <p:nvPr/>
        </p:nvCxnSpPr>
        <p:spPr>
          <a:xfrm>
            <a:off x="6819700" y="1836575"/>
            <a:ext cx="412500" cy="943200"/>
          </a:xfrm>
          <a:prstGeom prst="curvedConnector3">
            <a:avLst>
              <a:gd name="adj1" fmla="val 50015"/>
            </a:avLst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6" name="Google Shape;776;p63"/>
          <p:cNvSpPr/>
          <p:nvPr/>
        </p:nvSpPr>
        <p:spPr>
          <a:xfrm>
            <a:off x="6286900" y="1589375"/>
            <a:ext cx="532800" cy="4944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7" name="Google Shape;777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45650" y="98850"/>
            <a:ext cx="779750" cy="8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1400" y="1715375"/>
            <a:ext cx="1388525" cy="298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4"/>
          <p:cNvSpPr txBox="1"/>
          <p:nvPr/>
        </p:nvSpPr>
        <p:spPr>
          <a:xfrm>
            <a:off x="843288" y="2717125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Complex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Publish your own trail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84" name="Google Shape;784;p64"/>
          <p:cNvSpPr txBox="1"/>
          <p:nvPr/>
        </p:nvSpPr>
        <p:spPr>
          <a:xfrm>
            <a:off x="843300" y="192285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Explore and learn about nature in context</a:t>
            </a:r>
            <a:endParaRPr sz="25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85" name="Google Shape;785;p64"/>
          <p:cNvSpPr txBox="1"/>
          <p:nvPr/>
        </p:nvSpPr>
        <p:spPr>
          <a:xfrm>
            <a:off x="74445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5"/>
          <p:cNvSpPr txBox="1"/>
          <p:nvPr/>
        </p:nvSpPr>
        <p:spPr>
          <a:xfrm>
            <a:off x="114175" y="4336900"/>
            <a:ext cx="891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arabun"/>
                <a:ea typeface="Sarabun"/>
                <a:cs typeface="Sarabun"/>
                <a:sym typeface="Sarabun"/>
              </a:rPr>
              <a:t>Share your newfound passions with others!</a:t>
            </a:r>
            <a:endParaRPr sz="2200" b="1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791" name="Google Shape;791;p65"/>
          <p:cNvPicPr preferRelativeResize="0"/>
          <p:nvPr/>
        </p:nvPicPr>
        <p:blipFill rotWithShape="1">
          <a:blip r:embed="rId3">
            <a:alphaModFix/>
          </a:blip>
          <a:srcRect l="7106" t="2462" r="4178" b="1705"/>
          <a:stretch/>
        </p:blipFill>
        <p:spPr>
          <a:xfrm>
            <a:off x="137800" y="166550"/>
            <a:ext cx="1275501" cy="278017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65"/>
          <p:cNvSpPr/>
          <p:nvPr/>
        </p:nvSpPr>
        <p:spPr>
          <a:xfrm>
            <a:off x="808000" y="2689975"/>
            <a:ext cx="354600" cy="3546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3" name="Google Shape;793;p65"/>
          <p:cNvPicPr preferRelativeResize="0"/>
          <p:nvPr/>
        </p:nvPicPr>
        <p:blipFill rotWithShape="1">
          <a:blip r:embed="rId4">
            <a:alphaModFix/>
          </a:blip>
          <a:srcRect t="1536" r="2391"/>
          <a:stretch/>
        </p:blipFill>
        <p:spPr>
          <a:xfrm>
            <a:off x="1686925" y="166562"/>
            <a:ext cx="1221864" cy="2663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4" name="Google Shape;794;p65"/>
          <p:cNvCxnSpPr>
            <a:stCxn id="793" idx="1"/>
            <a:endCxn id="792" idx="3"/>
          </p:cNvCxnSpPr>
          <p:nvPr/>
        </p:nvCxnSpPr>
        <p:spPr>
          <a:xfrm flipH="1">
            <a:off x="1162525" y="1498188"/>
            <a:ext cx="524400" cy="1369200"/>
          </a:xfrm>
          <a:prstGeom prst="curvedConnector3">
            <a:avLst>
              <a:gd name="adj1" fmla="val 49993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5" name="Google Shape;795;p65"/>
          <p:cNvCxnSpPr>
            <a:stCxn id="796" idx="1"/>
            <a:endCxn id="793" idx="3"/>
          </p:cNvCxnSpPr>
          <p:nvPr/>
        </p:nvCxnSpPr>
        <p:spPr>
          <a:xfrm rot="10800000">
            <a:off x="2908814" y="1498300"/>
            <a:ext cx="273600" cy="1215300"/>
          </a:xfrm>
          <a:prstGeom prst="curvedConnector3">
            <a:avLst>
              <a:gd name="adj1" fmla="val 50005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7" name="Google Shape;797;p65"/>
          <p:cNvSpPr txBox="1"/>
          <p:nvPr/>
        </p:nvSpPr>
        <p:spPr>
          <a:xfrm>
            <a:off x="3914825" y="719450"/>
            <a:ext cx="494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Easily add pictures, facts, and tags to your trail before sharing!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796" name="Google Shape;79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2414" y="1271575"/>
            <a:ext cx="4315067" cy="288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65"/>
          <p:cNvSpPr txBox="1"/>
          <p:nvPr/>
        </p:nvSpPr>
        <p:spPr>
          <a:xfrm>
            <a:off x="55100" y="3044575"/>
            <a:ext cx="25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Enter create mode and record!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799" name="Google Shape;799;p65"/>
          <p:cNvPicPr preferRelativeResize="0"/>
          <p:nvPr/>
        </p:nvPicPr>
        <p:blipFill rotWithShape="1">
          <a:blip r:embed="rId6">
            <a:alphaModFix/>
          </a:blip>
          <a:srcRect l="4616" t="1019"/>
          <a:stretch/>
        </p:blipFill>
        <p:spPr>
          <a:xfrm>
            <a:off x="7646275" y="1300913"/>
            <a:ext cx="1383600" cy="285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6"/>
          <p:cNvSpPr txBox="1"/>
          <p:nvPr/>
        </p:nvSpPr>
        <p:spPr>
          <a:xfrm>
            <a:off x="843288" y="2717125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Complex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Publish your own trail</a:t>
            </a:r>
            <a:endParaRPr sz="25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805" name="Google Shape;805;p66"/>
          <p:cNvSpPr txBox="1"/>
          <p:nvPr/>
        </p:nvSpPr>
        <p:spPr>
          <a:xfrm>
            <a:off x="843288" y="351140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Invite friends directly to follow your trail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806" name="Google Shape;806;p66"/>
          <p:cNvSpPr txBox="1"/>
          <p:nvPr/>
        </p:nvSpPr>
        <p:spPr>
          <a:xfrm>
            <a:off x="843300" y="192285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Explore and learn about nature in context</a:t>
            </a:r>
            <a:endParaRPr sz="25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807" name="Google Shape;807;p66"/>
          <p:cNvSpPr txBox="1"/>
          <p:nvPr/>
        </p:nvSpPr>
        <p:spPr>
          <a:xfrm>
            <a:off x="74445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7"/>
          <p:cNvSpPr txBox="1"/>
          <p:nvPr/>
        </p:nvSpPr>
        <p:spPr>
          <a:xfrm>
            <a:off x="2601550" y="112050"/>
            <a:ext cx="6422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arabun"/>
                <a:ea typeface="Sarabun"/>
                <a:cs typeface="Sarabun"/>
                <a:sym typeface="Sarabun"/>
              </a:rPr>
              <a:t>Spreading love for the outdoors with people who have yet to be reached</a:t>
            </a:r>
            <a:endParaRPr sz="2200" b="1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813" name="Google Shape;813;p67"/>
          <p:cNvPicPr preferRelativeResize="0"/>
          <p:nvPr/>
        </p:nvPicPr>
        <p:blipFill rotWithShape="1">
          <a:blip r:embed="rId3">
            <a:alphaModFix/>
          </a:blip>
          <a:srcRect l="51238" t="1845"/>
          <a:stretch/>
        </p:blipFill>
        <p:spPr>
          <a:xfrm>
            <a:off x="6827375" y="1383000"/>
            <a:ext cx="1433753" cy="301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67"/>
          <p:cNvPicPr preferRelativeResize="0"/>
          <p:nvPr/>
        </p:nvPicPr>
        <p:blipFill rotWithShape="1">
          <a:blip r:embed="rId3">
            <a:alphaModFix/>
          </a:blip>
          <a:srcRect l="4" t="1574" r="51524"/>
          <a:stretch/>
        </p:blipFill>
        <p:spPr>
          <a:xfrm>
            <a:off x="4630725" y="1530000"/>
            <a:ext cx="1464651" cy="31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67"/>
          <p:cNvPicPr preferRelativeResize="0"/>
          <p:nvPr/>
        </p:nvPicPr>
        <p:blipFill rotWithShape="1">
          <a:blip r:embed="rId4">
            <a:alphaModFix/>
          </a:blip>
          <a:srcRect t="54830"/>
          <a:stretch/>
        </p:blipFill>
        <p:spPr>
          <a:xfrm>
            <a:off x="2601550" y="995462"/>
            <a:ext cx="1358278" cy="29211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6" name="Google Shape;816;p67"/>
          <p:cNvSpPr/>
          <p:nvPr/>
        </p:nvSpPr>
        <p:spPr>
          <a:xfrm>
            <a:off x="2737725" y="3070250"/>
            <a:ext cx="542400" cy="482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67"/>
          <p:cNvSpPr txBox="1"/>
          <p:nvPr/>
        </p:nvSpPr>
        <p:spPr>
          <a:xfrm>
            <a:off x="485550" y="418550"/>
            <a:ext cx="161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Finished trail page!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818" name="Google Shape;818;p67"/>
          <p:cNvSpPr txBox="1"/>
          <p:nvPr/>
        </p:nvSpPr>
        <p:spPr>
          <a:xfrm>
            <a:off x="4396850" y="1129800"/>
            <a:ext cx="199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Select desired contacts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819" name="Google Shape;819;p67"/>
          <p:cNvSpPr txBox="1"/>
          <p:nvPr/>
        </p:nvSpPr>
        <p:spPr>
          <a:xfrm>
            <a:off x="6703800" y="4396500"/>
            <a:ext cx="168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Send trail directly!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820" name="Google Shape;820;p67"/>
          <p:cNvCxnSpPr>
            <a:stCxn id="816" idx="3"/>
            <a:endCxn id="814" idx="1"/>
          </p:cNvCxnSpPr>
          <p:nvPr/>
        </p:nvCxnSpPr>
        <p:spPr>
          <a:xfrm rot="10800000" flipH="1">
            <a:off x="3280125" y="3082700"/>
            <a:ext cx="1350600" cy="228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1" name="Google Shape;821;p67"/>
          <p:cNvSpPr txBox="1"/>
          <p:nvPr/>
        </p:nvSpPr>
        <p:spPr>
          <a:xfrm>
            <a:off x="2142825" y="4130463"/>
            <a:ext cx="22806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Two buttons: One to share and one to return to menu 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822" name="Google Shape;822;p67"/>
          <p:cNvCxnSpPr/>
          <p:nvPr/>
        </p:nvCxnSpPr>
        <p:spPr>
          <a:xfrm rot="10800000" flipH="1">
            <a:off x="5554750" y="3142875"/>
            <a:ext cx="1281900" cy="987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3" name="Google Shape;823;p67"/>
          <p:cNvPicPr preferRelativeResize="0"/>
          <p:nvPr/>
        </p:nvPicPr>
        <p:blipFill rotWithShape="1">
          <a:blip r:embed="rId5">
            <a:alphaModFix/>
          </a:blip>
          <a:srcRect l="6107" t="1380" r="4068"/>
          <a:stretch/>
        </p:blipFill>
        <p:spPr>
          <a:xfrm>
            <a:off x="799125" y="881038"/>
            <a:ext cx="990475" cy="3843914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67"/>
          <p:cNvSpPr/>
          <p:nvPr/>
        </p:nvSpPr>
        <p:spPr>
          <a:xfrm>
            <a:off x="2474325" y="823038"/>
            <a:ext cx="1617600" cy="3288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68"/>
          <p:cNvSpPr txBox="1">
            <a:spLocks noGrp="1"/>
          </p:cNvSpPr>
          <p:nvPr>
            <p:ph type="title"/>
          </p:nvPr>
        </p:nvSpPr>
        <p:spPr>
          <a:xfrm>
            <a:off x="180100" y="11663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Overview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9"/>
          <p:cNvSpPr txBox="1"/>
          <p:nvPr/>
        </p:nvSpPr>
        <p:spPr>
          <a:xfrm>
            <a:off x="733600" y="1161950"/>
            <a:ext cx="24492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Medium-fi prototype made with Figma</a:t>
            </a: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u="sng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35" name="Google Shape;835;p6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</a:t>
            </a:r>
            <a:endParaRPr/>
          </a:p>
        </p:txBody>
      </p:sp>
      <p:pic>
        <p:nvPicPr>
          <p:cNvPr id="836" name="Google Shape;836;p69"/>
          <p:cNvPicPr preferRelativeResize="0"/>
          <p:nvPr/>
        </p:nvPicPr>
        <p:blipFill rotWithShape="1">
          <a:blip r:embed="rId3">
            <a:alphaModFix/>
          </a:blip>
          <a:srcRect l="57370" t="17532" r="11382"/>
          <a:stretch/>
        </p:blipFill>
        <p:spPr>
          <a:xfrm>
            <a:off x="6729901" y="640475"/>
            <a:ext cx="1911573" cy="41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69"/>
          <p:cNvPicPr preferRelativeResize="0"/>
          <p:nvPr/>
        </p:nvPicPr>
        <p:blipFill rotWithShape="1">
          <a:blip r:embed="rId3">
            <a:alphaModFix/>
          </a:blip>
          <a:srcRect l="3414" t="17529" r="45766" b="26960"/>
          <a:stretch/>
        </p:blipFill>
        <p:spPr>
          <a:xfrm>
            <a:off x="3258775" y="1551475"/>
            <a:ext cx="3109051" cy="278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0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</a:t>
            </a:r>
            <a:endParaRPr/>
          </a:p>
        </p:txBody>
      </p:sp>
      <p:sp>
        <p:nvSpPr>
          <p:cNvPr id="843" name="Google Shape;843;p70"/>
          <p:cNvSpPr txBox="1"/>
          <p:nvPr/>
        </p:nvSpPr>
        <p:spPr>
          <a:xfrm>
            <a:off x="287900" y="1173200"/>
            <a:ext cx="4312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Likes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Shared platform with real-time synced updates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Combination of design and prototyping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○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Reusable components and styles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○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Scrolling screens and overlays and popups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44" name="Google Shape;844;p70"/>
          <p:cNvSpPr txBox="1"/>
          <p:nvPr/>
        </p:nvSpPr>
        <p:spPr>
          <a:xfrm>
            <a:off x="4468650" y="1173200"/>
            <a:ext cx="4312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Dislikes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Individual wireframing: tedious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Many variations of the same screens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Prototyping became messy with all the connections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○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Limited animations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1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850" name="Google Shape;850;p71"/>
          <p:cNvSpPr txBox="1"/>
          <p:nvPr/>
        </p:nvSpPr>
        <p:spPr>
          <a:xfrm>
            <a:off x="287900" y="1173200"/>
            <a:ext cx="7604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Couldn’t store published trails in memory (including associated pictures, ratings, reviews, tags, etc.)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No access to location or camera functionality native to device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Viewing a specific friend’s posts and other profiles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No audio built in for education component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After publishing, no posting functionality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72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Wizard of Oz</a:t>
            </a:r>
            <a:endParaRPr/>
          </a:p>
        </p:txBody>
      </p:sp>
      <p:sp>
        <p:nvSpPr>
          <p:cNvPr id="856" name="Google Shape;856;p72"/>
          <p:cNvSpPr txBox="1"/>
          <p:nvPr/>
        </p:nvSpPr>
        <p:spPr>
          <a:xfrm>
            <a:off x="287900" y="1173200"/>
            <a:ext cx="510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Upon starting a trail, facts would “pop up” based on the user’s location and movement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Upon sharing with a friend, the trail is assumed to be sent directly to the friend through the platform 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For trail preview, app curates certain pictures for trail advertisement 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Filter trail by category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857" name="Google Shape;857;p72"/>
          <p:cNvPicPr preferRelativeResize="0"/>
          <p:nvPr/>
        </p:nvPicPr>
        <p:blipFill rotWithShape="1">
          <a:blip r:embed="rId3">
            <a:alphaModFix/>
          </a:blip>
          <a:srcRect l="51385"/>
          <a:stretch/>
        </p:blipFill>
        <p:spPr>
          <a:xfrm>
            <a:off x="5833250" y="950425"/>
            <a:ext cx="1612749" cy="346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3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Hard-Coded Features</a:t>
            </a:r>
            <a:endParaRPr/>
          </a:p>
        </p:txBody>
      </p:sp>
      <p:sp>
        <p:nvSpPr>
          <p:cNvPr id="863" name="Google Shape;863;p73"/>
          <p:cNvSpPr txBox="1"/>
          <p:nvPr/>
        </p:nvSpPr>
        <p:spPr>
          <a:xfrm>
            <a:off x="287900" y="1173200"/>
            <a:ext cx="4313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Landmarks and facts shown on map were hardcoded (because no access to location)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Trails shown in discover page, (should be based on location)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Initial profile info pre-loaded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Reviews pre-loaded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●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Map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864" name="Google Shape;86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301" y="881150"/>
            <a:ext cx="1862300" cy="4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7777" y="937250"/>
            <a:ext cx="1807925" cy="388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4"/>
          <p:cNvSpPr txBox="1">
            <a:spLocks noGrp="1"/>
          </p:cNvSpPr>
          <p:nvPr>
            <p:ph type="title"/>
          </p:nvPr>
        </p:nvSpPr>
        <p:spPr>
          <a:xfrm>
            <a:off x="180100" y="11663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5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6" name="Google Shape;87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675" y="1014150"/>
            <a:ext cx="5781252" cy="388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2" name="Google Shape;88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275" y="886050"/>
            <a:ext cx="4193637" cy="388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7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8" name="Google Shape;88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013" y="856500"/>
            <a:ext cx="4190581" cy="388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2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2"/>
          <p:cNvSpPr txBox="1"/>
          <p:nvPr/>
        </p:nvSpPr>
        <p:spPr>
          <a:xfrm>
            <a:off x="733600" y="1192525"/>
            <a:ext cx="5973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 Light"/>
                <a:ea typeface="Sarabun Light"/>
                <a:cs typeface="Sarabun Light"/>
                <a:sym typeface="Sarabun Light"/>
              </a:rPr>
              <a:t>Technology has made it incredibly easy to live a sedentary lifestyle and lose awareness of the environment around us. </a:t>
            </a: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 Light"/>
                <a:ea typeface="Sarabun Light"/>
                <a:cs typeface="Sarabun Light"/>
                <a:sym typeface="Sarabun Light"/>
              </a:rPr>
              <a:t>This lack of environmental education and care towards nature makes it difficult for individuals to take action to live sustainably.</a:t>
            </a: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8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4" name="Google Shape;89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50" y="422925"/>
            <a:ext cx="5858199" cy="24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7747" y="876975"/>
            <a:ext cx="893750" cy="37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7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1" name="Google Shape;90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050" y="689750"/>
            <a:ext cx="1382450" cy="403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0"/>
          <p:cNvSpPr txBox="1">
            <a:spLocks noGrp="1"/>
          </p:cNvSpPr>
          <p:nvPr>
            <p:ph type="title"/>
          </p:nvPr>
        </p:nvSpPr>
        <p:spPr>
          <a:xfrm>
            <a:off x="2921925" y="377725"/>
            <a:ext cx="634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MENU BAR</a:t>
            </a:r>
            <a:endParaRPr/>
          </a:p>
        </p:txBody>
      </p:sp>
      <p:pic>
        <p:nvPicPr>
          <p:cNvPr id="907" name="Google Shape;907;p80"/>
          <p:cNvPicPr preferRelativeResize="0"/>
          <p:nvPr/>
        </p:nvPicPr>
        <p:blipFill rotWithShape="1">
          <a:blip r:embed="rId3">
            <a:alphaModFix/>
          </a:blip>
          <a:srcRect l="34298" t="1410" r="55020" b="70655"/>
          <a:stretch/>
        </p:blipFill>
        <p:spPr>
          <a:xfrm>
            <a:off x="362244" y="118400"/>
            <a:ext cx="2185380" cy="4906696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80"/>
          <p:cNvSpPr txBox="1"/>
          <p:nvPr/>
        </p:nvSpPr>
        <p:spPr>
          <a:xfrm>
            <a:off x="2970200" y="1134950"/>
            <a:ext cx="53004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Toggle between 5 different tabs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Camera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My feed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Explore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Create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Profile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RATIONALE: 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For vertically oriented screens components should be stacked vertically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More accessible by thumb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09" name="Google Shape;909;p80"/>
          <p:cNvSpPr/>
          <p:nvPr/>
        </p:nvSpPr>
        <p:spPr>
          <a:xfrm>
            <a:off x="205250" y="4322475"/>
            <a:ext cx="2257800" cy="5727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1"/>
          <p:cNvSpPr txBox="1">
            <a:spLocks noGrp="1"/>
          </p:cNvSpPr>
          <p:nvPr>
            <p:ph type="title"/>
          </p:nvPr>
        </p:nvSpPr>
        <p:spPr>
          <a:xfrm>
            <a:off x="4829775" y="775350"/>
            <a:ext cx="271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Pause button</a:t>
            </a:r>
            <a:endParaRPr/>
          </a:p>
        </p:txBody>
      </p:sp>
      <p:pic>
        <p:nvPicPr>
          <p:cNvPr id="915" name="Google Shape;915;p81"/>
          <p:cNvPicPr preferRelativeResize="0"/>
          <p:nvPr/>
        </p:nvPicPr>
        <p:blipFill rotWithShape="1">
          <a:blip r:embed="rId3">
            <a:alphaModFix/>
          </a:blip>
          <a:srcRect l="44222" t="30552" r="27455" b="38480"/>
          <a:stretch/>
        </p:blipFill>
        <p:spPr>
          <a:xfrm>
            <a:off x="60400" y="438075"/>
            <a:ext cx="4334519" cy="40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81"/>
          <p:cNvSpPr txBox="1"/>
          <p:nvPr/>
        </p:nvSpPr>
        <p:spPr>
          <a:xfrm>
            <a:off x="4829775" y="1870650"/>
            <a:ext cx="3102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More intuitive than just play and stop buttons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17" name="Google Shape;917;p81"/>
          <p:cNvSpPr/>
          <p:nvPr/>
        </p:nvSpPr>
        <p:spPr>
          <a:xfrm>
            <a:off x="3090925" y="1134950"/>
            <a:ext cx="1086600" cy="5070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2"/>
          <p:cNvSpPr txBox="1">
            <a:spLocks noGrp="1"/>
          </p:cNvSpPr>
          <p:nvPr>
            <p:ph type="title" idx="4294967295"/>
          </p:nvPr>
        </p:nvSpPr>
        <p:spPr>
          <a:xfrm>
            <a:off x="4274175" y="377725"/>
            <a:ext cx="46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Hiking Process</a:t>
            </a:r>
            <a:endParaRPr/>
          </a:p>
        </p:txBody>
      </p:sp>
      <p:pic>
        <p:nvPicPr>
          <p:cNvPr id="923" name="Google Shape;923;p82"/>
          <p:cNvPicPr preferRelativeResize="0"/>
          <p:nvPr/>
        </p:nvPicPr>
        <p:blipFill rotWithShape="1">
          <a:blip r:embed="rId3">
            <a:alphaModFix/>
          </a:blip>
          <a:srcRect l="45583" t="33693" r="13504" b="1686"/>
          <a:stretch/>
        </p:blipFill>
        <p:spPr>
          <a:xfrm>
            <a:off x="301850" y="42250"/>
            <a:ext cx="3730499" cy="5059002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82"/>
          <p:cNvSpPr txBox="1"/>
          <p:nvPr/>
        </p:nvSpPr>
        <p:spPr>
          <a:xfrm>
            <a:off x="4274175" y="1062500"/>
            <a:ext cx="3453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Landmarks visible on map to incentivize people to explore more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Ability to create landmarks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Added calories burned stat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5" name="Google Shape;925;p82"/>
          <p:cNvSpPr/>
          <p:nvPr/>
        </p:nvSpPr>
        <p:spPr>
          <a:xfrm>
            <a:off x="446725" y="1654125"/>
            <a:ext cx="1146900" cy="27771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82"/>
          <p:cNvSpPr/>
          <p:nvPr/>
        </p:nvSpPr>
        <p:spPr>
          <a:xfrm>
            <a:off x="1746150" y="215125"/>
            <a:ext cx="1146900" cy="8979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3"/>
          <p:cNvSpPr txBox="1">
            <a:spLocks noGrp="1"/>
          </p:cNvSpPr>
          <p:nvPr>
            <p:ph type="title" idx="4294967295"/>
          </p:nvPr>
        </p:nvSpPr>
        <p:spPr>
          <a:xfrm>
            <a:off x="559900" y="305275"/>
            <a:ext cx="18984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Sharing Process</a:t>
            </a:r>
            <a:endParaRPr/>
          </a:p>
        </p:txBody>
      </p:sp>
      <p:pic>
        <p:nvPicPr>
          <p:cNvPr id="932" name="Google Shape;932;p83"/>
          <p:cNvPicPr preferRelativeResize="0"/>
          <p:nvPr/>
        </p:nvPicPr>
        <p:blipFill rotWithShape="1">
          <a:blip r:embed="rId3">
            <a:alphaModFix/>
          </a:blip>
          <a:srcRect l="87476" t="2522" r="1744" b="53838"/>
          <a:stretch/>
        </p:blipFill>
        <p:spPr>
          <a:xfrm>
            <a:off x="3384500" y="779000"/>
            <a:ext cx="1094694" cy="380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83"/>
          <p:cNvPicPr preferRelativeResize="0"/>
          <p:nvPr/>
        </p:nvPicPr>
        <p:blipFill rotWithShape="1">
          <a:blip r:embed="rId3">
            <a:alphaModFix/>
          </a:blip>
          <a:srcRect l="61872" t="61674" r="27618" b="1699"/>
          <a:stretch/>
        </p:blipFill>
        <p:spPr>
          <a:xfrm>
            <a:off x="4656400" y="779000"/>
            <a:ext cx="1271899" cy="3805379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83"/>
          <p:cNvSpPr txBox="1"/>
          <p:nvPr/>
        </p:nvSpPr>
        <p:spPr>
          <a:xfrm>
            <a:off x="2632000" y="171500"/>
            <a:ext cx="629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Creating a trail vs. following a trail 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935" name="Google Shape;935;p83"/>
          <p:cNvPicPr preferRelativeResize="0"/>
          <p:nvPr/>
        </p:nvPicPr>
        <p:blipFill rotWithShape="1">
          <a:blip r:embed="rId4">
            <a:alphaModFix/>
          </a:blip>
          <a:srcRect l="75772" t="61223" r="14220" b="12249"/>
          <a:stretch/>
        </p:blipFill>
        <p:spPr>
          <a:xfrm>
            <a:off x="7022975" y="955125"/>
            <a:ext cx="1465003" cy="333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83"/>
          <p:cNvPicPr preferRelativeResize="0"/>
          <p:nvPr/>
        </p:nvPicPr>
        <p:blipFill rotWithShape="1">
          <a:blip r:embed="rId3">
            <a:alphaModFix/>
          </a:blip>
          <a:srcRect l="86355" t="38794" b="50820"/>
          <a:stretch/>
        </p:blipFill>
        <p:spPr>
          <a:xfrm>
            <a:off x="464700" y="3142976"/>
            <a:ext cx="2457206" cy="1605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83"/>
          <p:cNvCxnSpPr>
            <a:stCxn id="932" idx="2"/>
            <a:endCxn id="935" idx="2"/>
          </p:cNvCxnSpPr>
          <p:nvPr/>
        </p:nvCxnSpPr>
        <p:spPr>
          <a:xfrm rot="-5400000">
            <a:off x="5695997" y="2525029"/>
            <a:ext cx="295200" cy="3823500"/>
          </a:xfrm>
          <a:prstGeom prst="curvedConnector3">
            <a:avLst>
              <a:gd name="adj1" fmla="val -80666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8" name="Google Shape;938;p83"/>
          <p:cNvCxnSpPr>
            <a:stCxn id="933" idx="3"/>
            <a:endCxn id="935" idx="1"/>
          </p:cNvCxnSpPr>
          <p:nvPr/>
        </p:nvCxnSpPr>
        <p:spPr>
          <a:xfrm rot="10800000" flipH="1">
            <a:off x="5928299" y="2622289"/>
            <a:ext cx="1094700" cy="594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9" name="Google Shape;939;p83"/>
          <p:cNvSpPr txBox="1"/>
          <p:nvPr/>
        </p:nvSpPr>
        <p:spPr>
          <a:xfrm>
            <a:off x="559900" y="1522663"/>
            <a:ext cx="22458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3 options: 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 Light"/>
              <a:buAutoNum type="arabicPeriod"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Share to feed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 Light"/>
              <a:buAutoNum type="arabicPeriod"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Send directly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 Light"/>
              <a:buAutoNum type="arabicPeriod"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Save privately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940" name="Google Shape;940;p83"/>
          <p:cNvSpPr/>
          <p:nvPr/>
        </p:nvSpPr>
        <p:spPr>
          <a:xfrm>
            <a:off x="503350" y="3083838"/>
            <a:ext cx="2358900" cy="17238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84"/>
          <p:cNvSpPr txBox="1"/>
          <p:nvPr/>
        </p:nvSpPr>
        <p:spPr>
          <a:xfrm>
            <a:off x="114175" y="4336900"/>
            <a:ext cx="891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arabun Light"/>
                <a:ea typeface="Sarabun Light"/>
                <a:cs typeface="Sarabun Light"/>
                <a:sym typeface="Sarabun Light"/>
              </a:rPr>
              <a:t>Making it simple for people to share their newfound passions with others</a:t>
            </a:r>
            <a:endParaRPr sz="22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946" name="Google Shape;946;p84"/>
          <p:cNvPicPr preferRelativeResize="0"/>
          <p:nvPr/>
        </p:nvPicPr>
        <p:blipFill rotWithShape="1">
          <a:blip r:embed="rId3">
            <a:alphaModFix/>
          </a:blip>
          <a:srcRect t="2929" b="17236"/>
          <a:stretch/>
        </p:blipFill>
        <p:spPr>
          <a:xfrm>
            <a:off x="344713" y="168850"/>
            <a:ext cx="8454575" cy="404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85"/>
          <p:cNvPicPr preferRelativeResize="0"/>
          <p:nvPr/>
        </p:nvPicPr>
        <p:blipFill rotWithShape="1">
          <a:blip r:embed="rId3">
            <a:alphaModFix/>
          </a:blip>
          <a:srcRect l="3936" t="3102" r="5574" b="30039"/>
          <a:stretch/>
        </p:blipFill>
        <p:spPr>
          <a:xfrm>
            <a:off x="958400" y="1250100"/>
            <a:ext cx="7227202" cy="38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85"/>
          <p:cNvSpPr txBox="1"/>
          <p:nvPr/>
        </p:nvSpPr>
        <p:spPr>
          <a:xfrm>
            <a:off x="79125" y="295800"/>
            <a:ext cx="6442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Giving people the feel of a “guided tour” through their surroundings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86"/>
          <p:cNvSpPr txBox="1"/>
          <p:nvPr/>
        </p:nvSpPr>
        <p:spPr>
          <a:xfrm>
            <a:off x="254650" y="1293300"/>
            <a:ext cx="2001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arabun Light"/>
                <a:ea typeface="Sarabun Light"/>
                <a:cs typeface="Sarabun Light"/>
                <a:sym typeface="Sarabun Light"/>
              </a:rPr>
              <a:t>Spreading love for the outdoors with people who have yet to be reached</a:t>
            </a:r>
            <a:endParaRPr sz="22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958" name="Google Shape;958;p86"/>
          <p:cNvPicPr preferRelativeResize="0"/>
          <p:nvPr/>
        </p:nvPicPr>
        <p:blipFill rotWithShape="1">
          <a:blip r:embed="rId3">
            <a:alphaModFix/>
          </a:blip>
          <a:srcRect t="12211" b="11324"/>
          <a:stretch/>
        </p:blipFill>
        <p:spPr>
          <a:xfrm>
            <a:off x="2202813" y="676175"/>
            <a:ext cx="6941177" cy="379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3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3"/>
          <p:cNvSpPr txBox="1"/>
          <p:nvPr/>
        </p:nvSpPr>
        <p:spPr>
          <a:xfrm>
            <a:off x="733600" y="1192525"/>
            <a:ext cx="59730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Sarabun Light"/>
                <a:ea typeface="Sarabun Light"/>
                <a:cs typeface="Sarabun Light"/>
                <a:sym typeface="Sarabun Light"/>
              </a:rPr>
              <a:t>Technology has made it incredibly easy to live a sedentary lifestyle and lose awareness of the environment around us. </a:t>
            </a: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Sarabun Light"/>
                <a:ea typeface="Sarabun Light"/>
                <a:cs typeface="Sarabun Light"/>
                <a:sym typeface="Sarabun Light"/>
              </a:rPr>
              <a:t>This lack of environmental education and care towards nature makes it difficult for individuals to take action to live sustainably.</a:t>
            </a: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539" name="Google Shape;539;p43"/>
          <p:cNvSpPr txBox="1"/>
          <p:nvPr/>
        </p:nvSpPr>
        <p:spPr>
          <a:xfrm>
            <a:off x="2163100" y="3046000"/>
            <a:ext cx="67299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Signika"/>
                <a:ea typeface="Signika"/>
                <a:cs typeface="Signika"/>
                <a:sym typeface="Signika"/>
              </a:rPr>
              <a:t>we hope </a:t>
            </a:r>
            <a:r>
              <a:rPr lang="en" sz="2400" b="1">
                <a:solidFill>
                  <a:schemeClr val="accent2"/>
                </a:solidFill>
                <a:latin typeface="Signika"/>
                <a:ea typeface="Signika"/>
                <a:cs typeface="Signika"/>
                <a:sym typeface="Signika"/>
              </a:rPr>
              <a:t>barefoot</a:t>
            </a:r>
            <a:r>
              <a:rPr lang="en" sz="210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" sz="2100">
                <a:latin typeface="Signika"/>
                <a:ea typeface="Signika"/>
                <a:cs typeface="Signika"/>
                <a:sym typeface="Signika"/>
              </a:rPr>
              <a:t>can help people foster a deeper connection with the outdoors by immersing them in nature with contextual learning...</a:t>
            </a:r>
            <a:endParaRPr sz="1700"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4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4"/>
          <p:cNvSpPr txBox="1"/>
          <p:nvPr/>
        </p:nvSpPr>
        <p:spPr>
          <a:xfrm>
            <a:off x="733600" y="1192525"/>
            <a:ext cx="59730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Sarabun Light"/>
                <a:ea typeface="Sarabun Light"/>
                <a:cs typeface="Sarabun Light"/>
                <a:sym typeface="Sarabun Light"/>
              </a:rPr>
              <a:t>Technology has made it incredibly easy to live a sedentary lifestyle and lose awareness of the environment around us. </a:t>
            </a: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Sarabun Light"/>
                <a:ea typeface="Sarabun Light"/>
                <a:cs typeface="Sarabun Light"/>
                <a:sym typeface="Sarabun Light"/>
              </a:rPr>
              <a:t>This lack of environmental education and care towards nature makes it difficult for individuals to take action to live sustainably.</a:t>
            </a: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546" name="Google Shape;546;p44"/>
          <p:cNvSpPr txBox="1"/>
          <p:nvPr/>
        </p:nvSpPr>
        <p:spPr>
          <a:xfrm>
            <a:off x="2163100" y="3046000"/>
            <a:ext cx="67299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Signika"/>
                <a:ea typeface="Signika"/>
                <a:cs typeface="Signika"/>
                <a:sym typeface="Signika"/>
              </a:rPr>
              <a:t>we hope </a:t>
            </a:r>
            <a:r>
              <a:rPr lang="en" sz="2400" b="1">
                <a:solidFill>
                  <a:schemeClr val="accent2"/>
                </a:solidFill>
                <a:latin typeface="Signika"/>
                <a:ea typeface="Signika"/>
                <a:cs typeface="Signika"/>
                <a:sym typeface="Signika"/>
              </a:rPr>
              <a:t>barefoot</a:t>
            </a:r>
            <a:r>
              <a:rPr lang="en" sz="210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" sz="2100">
                <a:latin typeface="Signika"/>
                <a:ea typeface="Signika"/>
                <a:cs typeface="Signika"/>
                <a:sym typeface="Signika"/>
              </a:rPr>
              <a:t>can help people foster a deeper connection with the outdoors by immersing them in nature with contextual learning… </a:t>
            </a:r>
            <a:endParaRPr sz="2000" b="1" i="1">
              <a:solidFill>
                <a:schemeClr val="accent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47" name="Google Shape;547;p44"/>
          <p:cNvSpPr txBox="1"/>
          <p:nvPr/>
        </p:nvSpPr>
        <p:spPr>
          <a:xfrm>
            <a:off x="6059875" y="38554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chemeClr val="accent2"/>
                </a:solidFill>
                <a:latin typeface="Signika"/>
                <a:ea typeface="Signika"/>
                <a:cs typeface="Signika"/>
                <a:sym typeface="Signika"/>
              </a:rPr>
              <a:t>one step at a time</a:t>
            </a:r>
            <a:endParaRPr sz="2000" b="1" i="1">
              <a:solidFill>
                <a:schemeClr val="accent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46"/>
          <p:cNvGrpSpPr/>
          <p:nvPr/>
        </p:nvGrpSpPr>
        <p:grpSpPr>
          <a:xfrm rot="10800000">
            <a:off x="5980683" y="2082421"/>
            <a:ext cx="1471100" cy="336325"/>
            <a:chOff x="4388400" y="3092250"/>
            <a:chExt cx="1471100" cy="336325"/>
          </a:xfrm>
        </p:grpSpPr>
        <p:sp>
          <p:nvSpPr>
            <p:cNvPr id="558" name="Google Shape;558;p46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6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6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6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6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6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46"/>
          <p:cNvSpPr/>
          <p:nvPr/>
        </p:nvSpPr>
        <p:spPr>
          <a:xfrm>
            <a:off x="7024613" y="166901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" name="Google Shape;565;p46"/>
          <p:cNvGrpSpPr/>
          <p:nvPr/>
        </p:nvGrpSpPr>
        <p:grpSpPr>
          <a:xfrm>
            <a:off x="3727800" y="2077025"/>
            <a:ext cx="1471100" cy="347150"/>
            <a:chOff x="4397900" y="3141825"/>
            <a:chExt cx="1471100" cy="347150"/>
          </a:xfrm>
        </p:grpSpPr>
        <p:sp>
          <p:nvSpPr>
            <p:cNvPr id="566" name="Google Shape;566;p46"/>
            <p:cNvSpPr/>
            <p:nvPr/>
          </p:nvSpPr>
          <p:spPr>
            <a:xfrm>
              <a:off x="4397900" y="31526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6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46"/>
          <p:cNvGrpSpPr/>
          <p:nvPr/>
        </p:nvGrpSpPr>
        <p:grpSpPr>
          <a:xfrm rot="10645251">
            <a:off x="2106967" y="1959770"/>
            <a:ext cx="1471119" cy="336329"/>
            <a:chOff x="4388400" y="3092250"/>
            <a:chExt cx="1471100" cy="336325"/>
          </a:xfrm>
        </p:grpSpPr>
        <p:sp>
          <p:nvSpPr>
            <p:cNvPr id="573" name="Google Shape;573;p46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6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6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6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46"/>
          <p:cNvSpPr txBox="1">
            <a:spLocks noGrp="1"/>
          </p:cNvSpPr>
          <p:nvPr>
            <p:ph type="title" idx="4294967295"/>
          </p:nvPr>
        </p:nvSpPr>
        <p:spPr>
          <a:xfrm>
            <a:off x="615188" y="3047375"/>
            <a:ext cx="22368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TASKS</a:t>
            </a:r>
            <a:endParaRPr sz="2300"/>
          </a:p>
        </p:txBody>
      </p:sp>
      <p:sp>
        <p:nvSpPr>
          <p:cNvPr id="580" name="Google Shape;580;p46"/>
          <p:cNvSpPr txBox="1">
            <a:spLocks noGrp="1"/>
          </p:cNvSpPr>
          <p:nvPr>
            <p:ph type="title" idx="4294967295"/>
          </p:nvPr>
        </p:nvSpPr>
        <p:spPr>
          <a:xfrm>
            <a:off x="2705863" y="3047375"/>
            <a:ext cx="19446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REVISED INTERFACE</a:t>
            </a:r>
            <a:endParaRPr sz="2300"/>
          </a:p>
        </p:txBody>
      </p:sp>
      <p:sp>
        <p:nvSpPr>
          <p:cNvPr id="581" name="Google Shape;581;p46"/>
          <p:cNvSpPr txBox="1">
            <a:spLocks noGrp="1"/>
          </p:cNvSpPr>
          <p:nvPr>
            <p:ph type="title" idx="4294967295"/>
          </p:nvPr>
        </p:nvSpPr>
        <p:spPr>
          <a:xfrm>
            <a:off x="4683000" y="3047375"/>
            <a:ext cx="18795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MED-FI TASK FLOWS</a:t>
            </a:r>
            <a:endParaRPr sz="2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82" name="Google Shape;582;p46"/>
          <p:cNvSpPr/>
          <p:nvPr/>
        </p:nvSpPr>
        <p:spPr>
          <a:xfrm>
            <a:off x="1190888" y="166901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6"/>
          <p:cNvSpPr/>
          <p:nvPr/>
        </p:nvSpPr>
        <p:spPr>
          <a:xfrm>
            <a:off x="3135474" y="166901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6"/>
          <p:cNvSpPr/>
          <p:nvPr/>
        </p:nvSpPr>
        <p:spPr>
          <a:xfrm>
            <a:off x="5080060" y="166901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46"/>
          <p:cNvGrpSpPr/>
          <p:nvPr/>
        </p:nvGrpSpPr>
        <p:grpSpPr>
          <a:xfrm>
            <a:off x="7284420" y="1991225"/>
            <a:ext cx="565822" cy="518729"/>
            <a:chOff x="2903337" y="4279032"/>
            <a:chExt cx="382519" cy="350682"/>
          </a:xfrm>
        </p:grpSpPr>
        <p:sp>
          <p:nvSpPr>
            <p:cNvPr id="586" name="Google Shape;586;p46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6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6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6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6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6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6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6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6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6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6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6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6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6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6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1" name="Google Shape;601;p46"/>
          <p:cNvSpPr/>
          <p:nvPr/>
        </p:nvSpPr>
        <p:spPr>
          <a:xfrm rot="-3179608">
            <a:off x="3589665" y="1868866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46"/>
          <p:cNvGrpSpPr/>
          <p:nvPr/>
        </p:nvGrpSpPr>
        <p:grpSpPr>
          <a:xfrm>
            <a:off x="1534441" y="1951349"/>
            <a:ext cx="398291" cy="520752"/>
            <a:chOff x="1367060" y="2422129"/>
            <a:chExt cx="269261" cy="352050"/>
          </a:xfrm>
        </p:grpSpPr>
        <p:sp>
          <p:nvSpPr>
            <p:cNvPr id="603" name="Google Shape;603;p46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6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6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6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6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6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6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6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6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6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6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6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6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6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7" name="Google Shape;617;p46"/>
          <p:cNvSpPr txBox="1"/>
          <p:nvPr/>
        </p:nvSpPr>
        <p:spPr>
          <a:xfrm>
            <a:off x="6645825" y="3047375"/>
            <a:ext cx="2124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PROTOTYPE OVERVIEW</a:t>
            </a:r>
            <a:endParaRPr sz="23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618" name="Google Shape;618;p46"/>
          <p:cNvGrpSpPr/>
          <p:nvPr/>
        </p:nvGrpSpPr>
        <p:grpSpPr>
          <a:xfrm>
            <a:off x="5423612" y="1934680"/>
            <a:ext cx="398286" cy="554092"/>
            <a:chOff x="5377363" y="1516169"/>
            <a:chExt cx="257357" cy="356627"/>
          </a:xfrm>
        </p:grpSpPr>
        <p:sp>
          <p:nvSpPr>
            <p:cNvPr id="619" name="Google Shape;619;p46"/>
            <p:cNvSpPr/>
            <p:nvPr/>
          </p:nvSpPr>
          <p:spPr>
            <a:xfrm>
              <a:off x="5377363" y="1516169"/>
              <a:ext cx="257357" cy="356627"/>
            </a:xfrm>
            <a:custGeom>
              <a:avLst/>
              <a:gdLst/>
              <a:ahLst/>
              <a:cxnLst/>
              <a:rect l="l" t="t" r="r" b="b"/>
              <a:pathLst>
                <a:path w="8086" h="11205" extrusionOk="0">
                  <a:moveTo>
                    <a:pt x="4073" y="334"/>
                  </a:moveTo>
                  <a:cubicBezTo>
                    <a:pt x="4263" y="334"/>
                    <a:pt x="4430" y="441"/>
                    <a:pt x="4525" y="608"/>
                  </a:cubicBezTo>
                  <a:cubicBezTo>
                    <a:pt x="4561" y="656"/>
                    <a:pt x="4620" y="679"/>
                    <a:pt x="4680" y="679"/>
                  </a:cubicBezTo>
                  <a:lnTo>
                    <a:pt x="5299" y="679"/>
                  </a:lnTo>
                  <a:cubicBezTo>
                    <a:pt x="5406" y="679"/>
                    <a:pt x="5490" y="775"/>
                    <a:pt x="5490" y="870"/>
                  </a:cubicBezTo>
                  <a:lnTo>
                    <a:pt x="5490" y="1406"/>
                  </a:lnTo>
                  <a:lnTo>
                    <a:pt x="2668" y="1406"/>
                  </a:lnTo>
                  <a:lnTo>
                    <a:pt x="2668" y="870"/>
                  </a:lnTo>
                  <a:lnTo>
                    <a:pt x="2644" y="870"/>
                  </a:lnTo>
                  <a:cubicBezTo>
                    <a:pt x="2644" y="775"/>
                    <a:pt x="2727" y="679"/>
                    <a:pt x="2835" y="679"/>
                  </a:cubicBezTo>
                  <a:lnTo>
                    <a:pt x="3454" y="679"/>
                  </a:lnTo>
                  <a:cubicBezTo>
                    <a:pt x="3513" y="679"/>
                    <a:pt x="3573" y="656"/>
                    <a:pt x="3608" y="608"/>
                  </a:cubicBezTo>
                  <a:cubicBezTo>
                    <a:pt x="3716" y="441"/>
                    <a:pt x="3870" y="334"/>
                    <a:pt x="4073" y="334"/>
                  </a:cubicBezTo>
                  <a:close/>
                  <a:moveTo>
                    <a:pt x="7395" y="1037"/>
                  </a:moveTo>
                  <a:cubicBezTo>
                    <a:pt x="7597" y="1037"/>
                    <a:pt x="7764" y="1203"/>
                    <a:pt x="7764" y="1394"/>
                  </a:cubicBezTo>
                  <a:lnTo>
                    <a:pt x="7764" y="10514"/>
                  </a:lnTo>
                  <a:cubicBezTo>
                    <a:pt x="7764" y="10716"/>
                    <a:pt x="7597" y="10871"/>
                    <a:pt x="7395" y="10871"/>
                  </a:cubicBezTo>
                  <a:lnTo>
                    <a:pt x="727" y="10871"/>
                  </a:lnTo>
                  <a:cubicBezTo>
                    <a:pt x="537" y="10871"/>
                    <a:pt x="370" y="10704"/>
                    <a:pt x="370" y="10514"/>
                  </a:cubicBezTo>
                  <a:lnTo>
                    <a:pt x="370" y="1394"/>
                  </a:lnTo>
                  <a:cubicBezTo>
                    <a:pt x="370" y="1203"/>
                    <a:pt x="537" y="1037"/>
                    <a:pt x="727" y="1037"/>
                  </a:cubicBezTo>
                  <a:lnTo>
                    <a:pt x="2323" y="1037"/>
                  </a:lnTo>
                  <a:lnTo>
                    <a:pt x="2323" y="1572"/>
                  </a:lnTo>
                  <a:cubicBezTo>
                    <a:pt x="2323" y="1668"/>
                    <a:pt x="2406" y="1739"/>
                    <a:pt x="2489" y="1739"/>
                  </a:cubicBezTo>
                  <a:lnTo>
                    <a:pt x="5644" y="1739"/>
                  </a:lnTo>
                  <a:cubicBezTo>
                    <a:pt x="5728" y="1739"/>
                    <a:pt x="5811" y="1668"/>
                    <a:pt x="5811" y="1572"/>
                  </a:cubicBezTo>
                  <a:lnTo>
                    <a:pt x="5811" y="1037"/>
                  </a:lnTo>
                  <a:close/>
                  <a:moveTo>
                    <a:pt x="4037" y="1"/>
                  </a:moveTo>
                  <a:cubicBezTo>
                    <a:pt x="3751" y="1"/>
                    <a:pt x="3501" y="132"/>
                    <a:pt x="3335" y="358"/>
                  </a:cubicBezTo>
                  <a:lnTo>
                    <a:pt x="2799" y="358"/>
                  </a:lnTo>
                  <a:cubicBezTo>
                    <a:pt x="2585" y="358"/>
                    <a:pt x="2382" y="501"/>
                    <a:pt x="2311" y="715"/>
                  </a:cubicBezTo>
                  <a:lnTo>
                    <a:pt x="691" y="715"/>
                  </a:lnTo>
                  <a:cubicBezTo>
                    <a:pt x="299" y="715"/>
                    <a:pt x="1" y="1025"/>
                    <a:pt x="1" y="1394"/>
                  </a:cubicBezTo>
                  <a:lnTo>
                    <a:pt x="1" y="10514"/>
                  </a:lnTo>
                  <a:cubicBezTo>
                    <a:pt x="1" y="10907"/>
                    <a:pt x="322" y="11204"/>
                    <a:pt x="691" y="11204"/>
                  </a:cubicBezTo>
                  <a:lnTo>
                    <a:pt x="7359" y="11204"/>
                  </a:lnTo>
                  <a:cubicBezTo>
                    <a:pt x="7740" y="11204"/>
                    <a:pt x="8038" y="10895"/>
                    <a:pt x="8038" y="10514"/>
                  </a:cubicBezTo>
                  <a:lnTo>
                    <a:pt x="8038" y="1394"/>
                  </a:lnTo>
                  <a:cubicBezTo>
                    <a:pt x="8085" y="1025"/>
                    <a:pt x="7776" y="715"/>
                    <a:pt x="7383" y="715"/>
                  </a:cubicBezTo>
                  <a:lnTo>
                    <a:pt x="5763" y="715"/>
                  </a:lnTo>
                  <a:cubicBezTo>
                    <a:pt x="5692" y="501"/>
                    <a:pt x="5490" y="358"/>
                    <a:pt x="5275" y="358"/>
                  </a:cubicBezTo>
                  <a:lnTo>
                    <a:pt x="4740" y="358"/>
                  </a:lnTo>
                  <a:cubicBezTo>
                    <a:pt x="4573" y="132"/>
                    <a:pt x="4323" y="1"/>
                    <a:pt x="4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6"/>
            <p:cNvSpPr/>
            <p:nvPr/>
          </p:nvSpPr>
          <p:spPr>
            <a:xfrm>
              <a:off x="5501681" y="1538925"/>
              <a:ext cx="10248" cy="10248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22" y="250"/>
                    <a:pt x="322" y="155"/>
                  </a:cubicBez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6"/>
            <p:cNvSpPr/>
            <p:nvPr/>
          </p:nvSpPr>
          <p:spPr>
            <a:xfrm>
              <a:off x="5401233" y="1560886"/>
              <a:ext cx="211112" cy="278554"/>
            </a:xfrm>
            <a:custGeom>
              <a:avLst/>
              <a:gdLst/>
              <a:ahLst/>
              <a:cxnLst/>
              <a:rect l="l" t="t" r="r" b="b"/>
              <a:pathLst>
                <a:path w="6633" h="8752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8597"/>
                  </a:lnTo>
                  <a:cubicBezTo>
                    <a:pt x="1" y="8680"/>
                    <a:pt x="72" y="8752"/>
                    <a:pt x="156" y="8752"/>
                  </a:cubicBezTo>
                  <a:lnTo>
                    <a:pt x="6466" y="8752"/>
                  </a:lnTo>
                  <a:cubicBezTo>
                    <a:pt x="6561" y="8752"/>
                    <a:pt x="6633" y="8680"/>
                    <a:pt x="6633" y="8597"/>
                  </a:cubicBezTo>
                  <a:lnTo>
                    <a:pt x="6633" y="167"/>
                  </a:lnTo>
                  <a:cubicBezTo>
                    <a:pt x="6633" y="84"/>
                    <a:pt x="6561" y="1"/>
                    <a:pt x="6478" y="1"/>
                  </a:cubicBezTo>
                  <a:lnTo>
                    <a:pt x="5597" y="1"/>
                  </a:lnTo>
                  <a:cubicBezTo>
                    <a:pt x="5502" y="1"/>
                    <a:pt x="5430" y="84"/>
                    <a:pt x="5430" y="167"/>
                  </a:cubicBezTo>
                  <a:cubicBezTo>
                    <a:pt x="5430" y="263"/>
                    <a:pt x="5502" y="334"/>
                    <a:pt x="5597" y="334"/>
                  </a:cubicBezTo>
                  <a:lnTo>
                    <a:pt x="6311" y="334"/>
                  </a:lnTo>
                  <a:lnTo>
                    <a:pt x="6311" y="8430"/>
                  </a:lnTo>
                  <a:lnTo>
                    <a:pt x="322" y="8430"/>
                  </a:lnTo>
                  <a:lnTo>
                    <a:pt x="322" y="334"/>
                  </a:lnTo>
                  <a:lnTo>
                    <a:pt x="1037" y="334"/>
                  </a:lnTo>
                  <a:cubicBezTo>
                    <a:pt x="1132" y="334"/>
                    <a:pt x="1203" y="263"/>
                    <a:pt x="1203" y="167"/>
                  </a:cubicBezTo>
                  <a:cubicBezTo>
                    <a:pt x="1203" y="84"/>
                    <a:pt x="1132" y="1"/>
                    <a:pt x="10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6"/>
            <p:cNvSpPr/>
            <p:nvPr/>
          </p:nvSpPr>
          <p:spPr>
            <a:xfrm>
              <a:off x="5434207" y="1672664"/>
              <a:ext cx="33387" cy="3338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311"/>
                  </a:moveTo>
                  <a:cubicBezTo>
                    <a:pt x="632" y="311"/>
                    <a:pt x="715" y="406"/>
                    <a:pt x="715" y="513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13"/>
                  </a:cubicBezTo>
                  <a:cubicBezTo>
                    <a:pt x="334" y="406"/>
                    <a:pt x="418" y="311"/>
                    <a:pt x="525" y="311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cubicBezTo>
                    <a:pt x="1" y="811"/>
                    <a:pt x="239" y="1049"/>
                    <a:pt x="525" y="1049"/>
                  </a:cubicBezTo>
                  <a:cubicBezTo>
                    <a:pt x="810" y="1049"/>
                    <a:pt x="1049" y="811"/>
                    <a:pt x="1049" y="525"/>
                  </a:cubicBezTo>
                  <a:cubicBezTo>
                    <a:pt x="1049" y="239"/>
                    <a:pt x="810" y="1"/>
                    <a:pt x="52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6"/>
            <p:cNvSpPr/>
            <p:nvPr/>
          </p:nvSpPr>
          <p:spPr>
            <a:xfrm>
              <a:off x="5434207" y="172307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01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01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6"/>
            <p:cNvSpPr/>
            <p:nvPr/>
          </p:nvSpPr>
          <p:spPr>
            <a:xfrm>
              <a:off x="5434207" y="1773112"/>
              <a:ext cx="33387" cy="33355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12"/>
                  </a:cubicBezTo>
                  <a:cubicBezTo>
                    <a:pt x="703" y="619"/>
                    <a:pt x="632" y="703"/>
                    <a:pt x="525" y="703"/>
                  </a:cubicBezTo>
                  <a:cubicBezTo>
                    <a:pt x="418" y="703"/>
                    <a:pt x="334" y="607"/>
                    <a:pt x="334" y="512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9" y="810"/>
                    <a:pt x="1049" y="524"/>
                  </a:cubicBezTo>
                  <a:cubicBezTo>
                    <a:pt x="1025" y="226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6"/>
            <p:cNvSpPr/>
            <p:nvPr/>
          </p:nvSpPr>
          <p:spPr>
            <a:xfrm>
              <a:off x="5478924" y="1672664"/>
              <a:ext cx="60663" cy="10662"/>
            </a:xfrm>
            <a:custGeom>
              <a:avLst/>
              <a:gdLst/>
              <a:ahLst/>
              <a:cxnLst/>
              <a:rect l="l" t="t" r="r" b="b"/>
              <a:pathLst>
                <a:path w="1906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39" y="334"/>
                  </a:lnTo>
                  <a:cubicBezTo>
                    <a:pt x="1822" y="334"/>
                    <a:pt x="1906" y="263"/>
                    <a:pt x="1906" y="168"/>
                  </a:cubicBezTo>
                  <a:cubicBezTo>
                    <a:pt x="1906" y="84"/>
                    <a:pt x="1846" y="1"/>
                    <a:pt x="173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6"/>
            <p:cNvSpPr/>
            <p:nvPr/>
          </p:nvSpPr>
          <p:spPr>
            <a:xfrm>
              <a:off x="5478924" y="1695039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0"/>
                    <a:pt x="3132" y="167"/>
                  </a:cubicBezTo>
                  <a:cubicBezTo>
                    <a:pt x="3132" y="72"/>
                    <a:pt x="3061" y="0"/>
                    <a:pt x="29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6"/>
            <p:cNvSpPr/>
            <p:nvPr/>
          </p:nvSpPr>
          <p:spPr>
            <a:xfrm>
              <a:off x="5478924" y="1723079"/>
              <a:ext cx="60663" cy="10248"/>
            </a:xfrm>
            <a:custGeom>
              <a:avLst/>
              <a:gdLst/>
              <a:ahLst/>
              <a:cxnLst/>
              <a:rect l="l" t="t" r="r" b="b"/>
              <a:pathLst>
                <a:path w="190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39" y="322"/>
                  </a:lnTo>
                  <a:cubicBezTo>
                    <a:pt x="1822" y="322"/>
                    <a:pt x="1906" y="251"/>
                    <a:pt x="1906" y="167"/>
                  </a:cubicBezTo>
                  <a:cubicBezTo>
                    <a:pt x="1906" y="72"/>
                    <a:pt x="1846" y="0"/>
                    <a:pt x="173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6"/>
            <p:cNvSpPr/>
            <p:nvPr/>
          </p:nvSpPr>
          <p:spPr>
            <a:xfrm>
              <a:off x="5478924" y="1745422"/>
              <a:ext cx="99716" cy="10280"/>
            </a:xfrm>
            <a:custGeom>
              <a:avLst/>
              <a:gdLst/>
              <a:ahLst/>
              <a:cxnLst/>
              <a:rect l="l" t="t" r="r" b="b"/>
              <a:pathLst>
                <a:path w="3133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977" y="322"/>
                  </a:lnTo>
                  <a:cubicBezTo>
                    <a:pt x="3061" y="322"/>
                    <a:pt x="3132" y="251"/>
                    <a:pt x="3132" y="156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6"/>
            <p:cNvSpPr/>
            <p:nvPr/>
          </p:nvSpPr>
          <p:spPr>
            <a:xfrm>
              <a:off x="5478924" y="1773112"/>
              <a:ext cx="60663" cy="10630"/>
            </a:xfrm>
            <a:custGeom>
              <a:avLst/>
              <a:gdLst/>
              <a:ahLst/>
              <a:cxnLst/>
              <a:rect l="l" t="t" r="r" b="b"/>
              <a:pathLst>
                <a:path w="190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39" y="333"/>
                  </a:lnTo>
                  <a:cubicBezTo>
                    <a:pt x="1822" y="333"/>
                    <a:pt x="1906" y="262"/>
                    <a:pt x="1906" y="167"/>
                  </a:cubicBezTo>
                  <a:cubicBezTo>
                    <a:pt x="1906" y="83"/>
                    <a:pt x="1846" y="0"/>
                    <a:pt x="173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6"/>
            <p:cNvSpPr/>
            <p:nvPr/>
          </p:nvSpPr>
          <p:spPr>
            <a:xfrm>
              <a:off x="5478924" y="1795455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6"/>
            <p:cNvSpPr/>
            <p:nvPr/>
          </p:nvSpPr>
          <p:spPr>
            <a:xfrm>
              <a:off x="5478924" y="1588926"/>
              <a:ext cx="99716" cy="10662"/>
            </a:xfrm>
            <a:custGeom>
              <a:avLst/>
              <a:gdLst/>
              <a:ahLst/>
              <a:cxnLst/>
              <a:rect l="l" t="t" r="r" b="b"/>
              <a:pathLst>
                <a:path w="313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6"/>
            <p:cNvSpPr/>
            <p:nvPr/>
          </p:nvSpPr>
          <p:spPr>
            <a:xfrm>
              <a:off x="5434207" y="1639341"/>
              <a:ext cx="144783" cy="10248"/>
            </a:xfrm>
            <a:custGeom>
              <a:avLst/>
              <a:gdLst/>
              <a:ahLst/>
              <a:cxnLst/>
              <a:rect l="l" t="t" r="r" b="b"/>
              <a:pathLst>
                <a:path w="4549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4382" y="322"/>
                  </a:lnTo>
                  <a:cubicBezTo>
                    <a:pt x="4466" y="322"/>
                    <a:pt x="4537" y="250"/>
                    <a:pt x="4537" y="155"/>
                  </a:cubicBezTo>
                  <a:cubicBezTo>
                    <a:pt x="4549" y="72"/>
                    <a:pt x="4466" y="0"/>
                    <a:pt x="438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6"/>
            <p:cNvSpPr/>
            <p:nvPr/>
          </p:nvSpPr>
          <p:spPr>
            <a:xfrm>
              <a:off x="5479306" y="1611301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5" y="322"/>
                    <a:pt x="846" y="250"/>
                    <a:pt x="846" y="167"/>
                  </a:cubicBezTo>
                  <a:cubicBezTo>
                    <a:pt x="846" y="72"/>
                    <a:pt x="775" y="0"/>
                    <a:pt x="6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6"/>
            <p:cNvSpPr/>
            <p:nvPr/>
          </p:nvSpPr>
          <p:spPr>
            <a:xfrm>
              <a:off x="5518327" y="1611301"/>
              <a:ext cx="26958" cy="10248"/>
            </a:xfrm>
            <a:custGeom>
              <a:avLst/>
              <a:gdLst/>
              <a:ahLst/>
              <a:cxnLst/>
              <a:rect l="l" t="t" r="r" b="b"/>
              <a:pathLst>
                <a:path w="84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680" y="322"/>
                  </a:lnTo>
                  <a:cubicBezTo>
                    <a:pt x="763" y="322"/>
                    <a:pt x="846" y="250"/>
                    <a:pt x="846" y="167"/>
                  </a:cubicBezTo>
                  <a:cubicBezTo>
                    <a:pt x="846" y="72"/>
                    <a:pt x="763" y="0"/>
                    <a:pt x="6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6"/>
            <p:cNvSpPr/>
            <p:nvPr/>
          </p:nvSpPr>
          <p:spPr>
            <a:xfrm>
              <a:off x="5434207" y="1588926"/>
              <a:ext cx="32623" cy="32623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703" y="334"/>
                  </a:moveTo>
                  <a:lnTo>
                    <a:pt x="703" y="703"/>
                  </a:lnTo>
                  <a:lnTo>
                    <a:pt x="334" y="703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84" y="1025"/>
                    <a:pt x="167" y="1025"/>
                  </a:cubicBezTo>
                  <a:lnTo>
                    <a:pt x="870" y="1025"/>
                  </a:lnTo>
                  <a:cubicBezTo>
                    <a:pt x="953" y="1025"/>
                    <a:pt x="1025" y="953"/>
                    <a:pt x="1025" y="870"/>
                  </a:cubicBezTo>
                  <a:lnTo>
                    <a:pt x="1025" y="167"/>
                  </a:lnTo>
                  <a:cubicBezTo>
                    <a:pt x="1025" y="72"/>
                    <a:pt x="953" y="1"/>
                    <a:pt x="87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bstract CV by Slidesgo">
  <a:themeElements>
    <a:clrScheme name="Simple Light">
      <a:dk1>
        <a:srgbClr val="534844"/>
      </a:dk1>
      <a:lt1>
        <a:srgbClr val="FFFFFF"/>
      </a:lt1>
      <a:dk2>
        <a:srgbClr val="F29095"/>
      </a:dk2>
      <a:lt2>
        <a:srgbClr val="D86C71"/>
      </a:lt2>
      <a:accent1>
        <a:srgbClr val="F29095"/>
      </a:accent1>
      <a:accent2>
        <a:srgbClr val="FDD68B"/>
      </a:accent2>
      <a:accent3>
        <a:srgbClr val="DED2D1"/>
      </a:accent3>
      <a:accent4>
        <a:srgbClr val="F7BEBE"/>
      </a:accent4>
      <a:accent5>
        <a:srgbClr val="534844"/>
      </a:accent5>
      <a:accent6>
        <a:srgbClr val="D86C71"/>
      </a:accent6>
      <a:hlink>
        <a:srgbClr val="5348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1423</Words>
  <Application>Microsoft Macintosh PowerPoint</Application>
  <PresentationFormat>On-screen Show (16:9)</PresentationFormat>
  <Paragraphs>195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Sarabun</vt:lpstr>
      <vt:lpstr>Signika</vt:lpstr>
      <vt:lpstr>Sarabun Light</vt:lpstr>
      <vt:lpstr>Sniglet</vt:lpstr>
      <vt:lpstr>Arial</vt:lpstr>
      <vt:lpstr>Montserrat</vt:lpstr>
      <vt:lpstr>Muli</vt:lpstr>
      <vt:lpstr>Abstract CV by Slidesgo</vt:lpstr>
      <vt:lpstr>Simple Light</vt:lpstr>
      <vt:lpstr>barefoot one step at a time</vt:lpstr>
      <vt:lpstr>PowerPoint Presentation</vt:lpstr>
      <vt:lpstr>Mission Statement</vt:lpstr>
      <vt:lpstr>PowerPoint Presentation</vt:lpstr>
      <vt:lpstr>PowerPoint Presentation</vt:lpstr>
      <vt:lpstr>PowerPoint Presentation</vt:lpstr>
      <vt:lpstr>Overview</vt:lpstr>
      <vt:lpstr>TASKS</vt:lpstr>
      <vt:lpstr>Tasks</vt:lpstr>
      <vt:lpstr>PowerPoint Presentation</vt:lpstr>
      <vt:lpstr>Revised Interface</vt:lpstr>
      <vt:lpstr>PowerPoint Presentation</vt:lpstr>
      <vt:lpstr>Design Change #1: Menu Bar</vt:lpstr>
      <vt:lpstr>Design Change #1: Menu Bar</vt:lpstr>
      <vt:lpstr>Design Change #1: Menu Bar</vt:lpstr>
      <vt:lpstr>Design Change #2: Pause Button</vt:lpstr>
      <vt:lpstr>Design Change #2: record/pause Button</vt:lpstr>
      <vt:lpstr>Design Change #2: record/pause Button</vt:lpstr>
      <vt:lpstr>Design Change #3: Finish and Share</vt:lpstr>
      <vt:lpstr>Design Change #3: Finish and Share</vt:lpstr>
      <vt:lpstr>Med-Fi Task Flows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Prototype Overview </vt:lpstr>
      <vt:lpstr>Interface</vt:lpstr>
      <vt:lpstr>Interface</vt:lpstr>
      <vt:lpstr>Limitations</vt:lpstr>
      <vt:lpstr>Wizard of Oz</vt:lpstr>
      <vt:lpstr>Hard-Coded Features</vt:lpstr>
      <vt:lpstr>Appendix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MENU BAR</vt:lpstr>
      <vt:lpstr>The Pause button</vt:lpstr>
      <vt:lpstr>The Hiking Process</vt:lpstr>
      <vt:lpstr>Sharing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barefoot one step at a time</dc:title>
  <cp:lastModifiedBy>Grace Zhang</cp:lastModifiedBy>
  <cp:revision>1</cp:revision>
  <dcterms:modified xsi:type="dcterms:W3CDTF">2021-03-08T01:29:08Z</dcterms:modified>
</cp:coreProperties>
</file>