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3" r:id="rId1"/>
  </p:sldMasterIdLst>
  <p:notesMasterIdLst>
    <p:notesMasterId r:id="rId6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18" r:id="rId64"/>
    <p:sldId id="319" r:id="rId65"/>
    <p:sldId id="320" r:id="rId66"/>
  </p:sldIdLst>
  <p:sldSz cx="9144000" cy="5143500" type="screen16x9"/>
  <p:notesSz cx="6858000" cy="9144000"/>
  <p:embeddedFontLst>
    <p:embeddedFont>
      <p:font typeface="Miriam Libre" pitchFamily="2" charset="-79"/>
      <p:regular r:id="rId68"/>
      <p:bold r:id="rId69"/>
    </p:embeddedFont>
    <p:embeddedFont>
      <p:font typeface="Pacifico" pitchFamily="2" charset="77"/>
      <p:regular r:id="rId70"/>
    </p:embeddedFont>
    <p:embeddedFont>
      <p:font typeface="Sarabun" pitchFamily="2" charset="-34"/>
      <p:regular r:id="rId71"/>
      <p:bold r:id="rId72"/>
      <p:italic r:id="rId73"/>
      <p:boldItalic r:id="rId74"/>
    </p:embeddedFont>
    <p:embeddedFont>
      <p:font typeface="Sarabun Light" pitchFamily="2" charset="-34"/>
      <p:regular r:id="rId75"/>
      <p:bold r:id="rId76"/>
      <p:italic r:id="rId77"/>
      <p:boldItalic r:id="rId78"/>
    </p:embeddedFont>
    <p:embeddedFont>
      <p:font typeface="Sarabun SemiBold" pitchFamily="2" charset="-34"/>
      <p:regular r:id="rId79"/>
      <p:bold r:id="rId80"/>
      <p:italic r:id="rId81"/>
      <p:boldItalic r:id="rId82"/>
    </p:embeddedFont>
    <p:embeddedFont>
      <p:font typeface="Signika" pitchFamily="2" charset="77"/>
      <p:regular r:id="rId83"/>
      <p:bold r:id="rId84"/>
    </p:embeddedFont>
    <p:embeddedFont>
      <p:font typeface="Sniglet" pitchFamily="82" charset="0"/>
      <p:regular r:id="rId8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 varScale="1">
        <p:scale>
          <a:sx n="156" d="100"/>
          <a:sy n="156" d="100"/>
        </p:scale>
        <p:origin x="360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font" Target="fonts/font1.fntdata"/><Relationship Id="rId84" Type="http://schemas.openxmlformats.org/officeDocument/2006/relationships/font" Target="fonts/font17.fntdata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font" Target="fonts/font7.fntdata"/><Relationship Id="rId79" Type="http://schemas.openxmlformats.org/officeDocument/2006/relationships/font" Target="fonts/font12.fntdata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font" Target="fonts/font2.fntdata"/><Relationship Id="rId77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5.fntdata"/><Relationship Id="rId80" Type="http://schemas.openxmlformats.org/officeDocument/2006/relationships/font" Target="fonts/font13.fntdata"/><Relationship Id="rId85" Type="http://schemas.openxmlformats.org/officeDocument/2006/relationships/font" Target="fonts/font18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font" Target="fonts/font3.fntdata"/><Relationship Id="rId75" Type="http://schemas.openxmlformats.org/officeDocument/2006/relationships/font" Target="fonts/font8.fntdata"/><Relationship Id="rId83" Type="http://schemas.openxmlformats.org/officeDocument/2006/relationships/font" Target="fonts/font1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6.fntdata"/><Relationship Id="rId78" Type="http://schemas.openxmlformats.org/officeDocument/2006/relationships/font" Target="fonts/font11.fntdata"/><Relationship Id="rId81" Type="http://schemas.openxmlformats.org/officeDocument/2006/relationships/font" Target="fonts/font14.fntdata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font" Target="fonts/font9.fntdata"/><Relationship Id="rId7" Type="http://schemas.openxmlformats.org/officeDocument/2006/relationships/slide" Target="slides/slide6.xml"/><Relationship Id="rId71" Type="http://schemas.openxmlformats.org/officeDocument/2006/relationships/font" Target="fonts/font4.fntdata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font" Target="fonts/font15.fntdata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1" name="Google Shape;46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b905ac04fb_0_1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b905ac04fb_0_1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b5793d2864_4_2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b5793d2864_4_2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gb944370d6a_0_4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3" name="Google Shape;663;gb944370d6a_0_4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chemeClr val="dk1"/>
                </a:solidFill>
                <a:latin typeface="Miriam Libre"/>
                <a:ea typeface="Miriam Libre"/>
                <a:cs typeface="Miriam Libre"/>
                <a:sym typeface="Miriam Libre"/>
              </a:rPr>
              <a:t>“Most people have a clothesline outside, it’s pretty common in New Zealand” 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Google Shape;678;gb8ac73ac0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9" name="Google Shape;679;gb8ac73ac0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3" name="Google Shape;683;gb8ac73ac0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4" name="Google Shape;684;gb8ac73ac0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b5793d2864_1_4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8" name="Google Shape;708;gb5793d2864_1_4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9" name="Google Shape;729;gb5793d2864_1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0" name="Google Shape;730;gb5793d2864_1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gb58e7d5c07_0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3" name="Google Shape;753;gb58e7d5c07_0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change the way that people think about waste?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find opportunities to repurpose?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create repurposing without extra effort?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make repurposing sleek?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encourage people to reuse?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show people how easy repurposing is?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shift people’s mindsets to not view everything as waste?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shift away from “waste is gross”/make waste attractive?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reinvent existing products to emphasize repurposing/reuse?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Reinvent the way one uses existing products around the house to reduce the waste they produce 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Shift people’s mindset to not view everything as waste 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Sarabun"/>
              <a:buAutoNum type="arabicPeriod"/>
            </a:pPr>
            <a:r>
              <a:rPr lang="en">
                <a:solidFill>
                  <a:srgbClr val="434343"/>
                </a:solidFill>
                <a:latin typeface="Sarabun"/>
                <a:ea typeface="Sarabun"/>
                <a:cs typeface="Sarabun"/>
                <a:sym typeface="Sarabun"/>
              </a:rPr>
              <a:t>Make sustainability appeal to lazy people?</a:t>
            </a:r>
            <a:endParaRPr>
              <a:solidFill>
                <a:srgbClr val="434343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b58e7d5c07_0_2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b58e7d5c07_0_2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Google Shape;814;gb5793d2864_1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5" name="Google Shape;815;gb5793d2864_1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b905ac04f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7" name="Google Shape;467;gb905ac04f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Google Shape;836;gb944370d6a_0_3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7" name="Google Shape;837;gb944370d6a_0_3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b58e7d5c07_0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60" name="Google Shape;860;gb58e7d5c07_0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Put people in others’ shoes to experience a different lifestyle pertaining to sustainability?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create “villages” in a culture that revolves around nuclear/ immediate families?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allow people to experience other cultures without having to leave their home?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Change tradition?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Persuade stubborn minds?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Create online communities that take action in pandemic environments?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Encourage people to make new connections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Build incentive through community/ build community through incentives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Create opportunities for people to explore different mindsets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Encourage people to be open to different traditions 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Expand existing communities (like book clubs, sports teams, etc)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" name="Google Shape;890;gb58e7d5c07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1" name="Google Shape;891;gb58e7d5c07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" name="Google Shape;921;gb5793d2864_1_3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2" name="Google Shape;922;gb5793d2864_1_3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6" name="Google Shape;946;gb58e7d5c07_0_3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7" name="Google Shape;947;gb58e7d5c07_0_3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8" name="Google Shape;968;gb905ac04fb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9" name="Google Shape;969;gb905ac04fb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1" name="Google Shape;991;gb58e7d5c07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2" name="Google Shape;992;gb58e7d5c07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Get adults to listen to kids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Overcome generational stereotypes to bridge communication between kids and adults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Inspire kids to lead by example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Connect kids of different ages to share their knowledge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Break the barrier/ age gap between adults and kids (how might we get adults to see kids as their equals)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Simplify sustainability so that kids can understand 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Introduce sustainable behaviors into the lives of children, which is often controlled by their parents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Give kids a platform they can communicate through/with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create compelling content so that kids listen and absorb</a:t>
            </a:r>
            <a:endParaRPr>
              <a:solidFill>
                <a:srgbClr val="434343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457200" lvl="0" indent="-2984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100"/>
              <a:buFont typeface="Miriam Libre"/>
              <a:buAutoNum type="arabicPeriod"/>
            </a:pPr>
            <a:r>
              <a:rPr lang="en">
                <a:solidFill>
                  <a:srgbClr val="434343"/>
                </a:solidFill>
                <a:latin typeface="Miriam Libre"/>
                <a:ea typeface="Miriam Libre"/>
                <a:cs typeface="Miriam Libre"/>
                <a:sym typeface="Miriam Libre"/>
              </a:rPr>
              <a:t>Encourage parents to be more aware of their childrens’ actions in terms of sustainability?</a:t>
            </a:r>
            <a:endParaRPr>
              <a:solidFill>
                <a:srgbClr val="434343"/>
              </a:solidFill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1" name="Google Shape;1021;gb58e7d5c07_0_2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2" name="Google Shape;1022;gb58e7d5c07_0_2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1" name="Google Shape;1051;gb5793d2864_1_3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2" name="Google Shape;1052;gb5793d2864_1_3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b905ac04fb_0_1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b905ac04fb_0_1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gb944370d6a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9" name="Google Shape;479;gb944370d6a_0_3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7" name="Google Shape;1097;gb58e7d5c07_0_3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8" name="Google Shape;1098;gb58e7d5c07_0_3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gb944370d6a_0_1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gb944370d6a_0_1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5" name="Google Shape;1125;gb944370d6a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6" name="Google Shape;1126;gb944370d6a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7" name="Google Shape;1147;gb944370d6a_0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8" name="Google Shape;1148;gb944370d6a_0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Increase individual, and therefore community, connections with nature and sustainability?</a:t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gb944370d6a_0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9" name="Google Shape;1169;gb944370d6a_0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b944370d6a_0_1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b944370d6a_0_1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4" name="Google Shape;1194;gb5793d2864_2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5" name="Google Shape;1195;gb5793d2864_2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gb5793d2864_1_3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1" name="Google Shape;1201;gb5793d2864_1_3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9" name="Google Shape;1209;gb944370d6a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0" name="Google Shape;1210;gb944370d6a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" name="Google Shape;1218;gb944370d6a_0_2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9" name="Google Shape;1219;gb944370d6a_0_2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Google Shape;483;gb944370d6a_0_4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4" name="Google Shape;484;gb944370d6a_0_4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5" name="Google Shape;1225;gb5793d2864_4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6" name="Google Shape;1226;gb5793d2864_4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4" name="Google Shape;1234;gb5793d2864_4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5" name="Google Shape;1235;gb5793d2864_4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5" name="Google Shape;1245;gb5793d2864_4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6" name="Google Shape;1246;gb5793d2864_4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3" name="Google Shape;1263;gb58e7d5c07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4" name="Google Shape;1264;gb58e7d5c07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2" name="Google Shape;1272;gb58e7d5c07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3" name="Google Shape;1273;gb58e7d5c07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" name="Google Shape;1280;gb58e7d5c07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1" name="Google Shape;1281;gb58e7d5c07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" name="Google Shape;1290;gb5793d2864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1" name="Google Shape;1291;gb5793d2864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34844"/>
                </a:solidFill>
                <a:latin typeface="Miriam Libre"/>
                <a:ea typeface="Miriam Libre"/>
                <a:cs typeface="Miriam Libre"/>
                <a:sym typeface="Miriam Libre"/>
              </a:rPr>
              <a:t>Increasing gamification potentially takes away from the value of learning about sustainability because people will find ways to cheat the system</a:t>
            </a:r>
            <a:endParaRPr sz="1200">
              <a:solidFill>
                <a:srgbClr val="534844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Things that worked: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Dylan was excited at the prospect of exploration and potentially meeting new people.</a:t>
            </a:r>
            <a:endParaRPr sz="16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 Things that didn’t work: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Tianzhen questioned whether or not more screen time on your phone encourages more outdoor activity.</a:t>
            </a:r>
            <a:endParaRPr sz="16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Surprises: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Concerned about people trashing environment during the </a:t>
            </a:r>
            <a:endParaRPr sz="18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Dylan thought of ways to “cheat” the system. </a:t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4" name="Google Shape;1314;gb5793d2864_1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5" name="Google Shape;1315;gb5793d2864_1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Google Shape;1320;gb5793d2864_1_3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1" name="Google Shape;1321;gb5793d2864_1_3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Increase individual, and therefore community, connections with nature and sustainability?</a:t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9" name="Google Shape;1329;gb944370d6a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0" name="Google Shape;1330;gb944370d6a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gb944370d6a_0_3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8" name="Google Shape;508;gb944370d6a_0_3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8" name="Google Shape;1338;gb5793d2864_4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9" name="Google Shape;1339;gb5793d2864_4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5" name="Google Shape;1345;gb5793d2864_4_1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6" name="Google Shape;1346;gb5793d2864_4_1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gb5793d2864_4_1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55" name="Google Shape;1355;gb5793d2864_4_1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Google Shape;1366;gb5793d2864_4_1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7" name="Google Shape;1367;gb5793d2864_4_1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1" name="Google Shape;1381;gb5793d2864_2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2" name="Google Shape;1382;gb5793d2864_2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0" name="Google Shape;1390;gb5793d2864_2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1" name="Google Shape;1391;gb5793d2864_2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34844"/>
                </a:solidFill>
                <a:latin typeface="Miriam Libre"/>
                <a:ea typeface="Miriam Libre"/>
                <a:cs typeface="Miriam Libre"/>
                <a:sym typeface="Miriam Libre"/>
              </a:rPr>
              <a:t>Increasing gamification potentially takes away from the value of learning about sustainability because people will find ways to cheat the system</a:t>
            </a:r>
            <a:endParaRPr sz="1200">
              <a:solidFill>
                <a:srgbClr val="534844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Things that worked: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Dylan was excited at the prospect of exploration and potentially meeting new people.</a:t>
            </a:r>
            <a:endParaRPr sz="16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4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 Things that didn’t work: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Tianzhen questioned whether or not more screen time on your phone encourages more outdoor activity.</a:t>
            </a:r>
            <a:endParaRPr sz="16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Surprises: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Concerned about people trashing environment during the </a:t>
            </a:r>
            <a:endParaRPr sz="18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Dylan thought of ways to “cheat” the system. </a:t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9" name="Google Shape;1399;gb5793d2864_1_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0" name="Google Shape;1400;gb5793d2864_1_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5" name="Google Shape;1405;gb5793d2864_1_3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6" name="Google Shape;1406;gb5793d2864_1_3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4" name="Google Shape;1414;gb944370d6a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5" name="Google Shape;1415;gb944370d6a_0_2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" name="Google Shape;1423;gb944370d6a_0_2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4" name="Google Shape;1424;gb944370d6a_0_2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gb905ac04fb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Google Shape;513;gb905ac04fb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0" name="Google Shape;1430;gb5793d2864_4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1" name="Google Shape;1431;gb5793d2864_4_1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0" name="Google Shape;1440;gb5793d2864_4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1" name="Google Shape;1441;gb5793d2864_4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3" name="Google Shape;1453;gb5793d2864_2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4" name="Google Shape;1454;gb5793d2864_2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" name="Google Shape;1464;gb5793d2864_2_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5" name="Google Shape;1465;gb5793d2864_2_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>
                <a:solidFill>
                  <a:srgbClr val="534844"/>
                </a:solidFill>
                <a:latin typeface="Miriam Libre"/>
                <a:ea typeface="Miriam Libre"/>
                <a:cs typeface="Miriam Libre"/>
                <a:sym typeface="Miriam Libre"/>
              </a:rPr>
              <a:t>Increasing gamification potentially takes away from the value of learning about sustainability because people will find ways to cheat the system</a:t>
            </a:r>
            <a:endParaRPr sz="1200">
              <a:solidFill>
                <a:srgbClr val="534844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Things that worked: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Dylan was excited at the prospect of exploration and potentially meeting new people.</a:t>
            </a:r>
            <a:endParaRPr sz="16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 Things that didn’t work: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Tianzhen questioned whether or not more screen time on your phone encourages more outdoor activity.</a:t>
            </a:r>
            <a:endParaRPr sz="16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Surprises:</a:t>
            </a:r>
            <a:endParaRPr sz="1800" b="1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Concerned about people trashing environment during the </a:t>
            </a:r>
            <a:endParaRPr sz="1800">
              <a:solidFill>
                <a:srgbClr val="534844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0200" algn="l" rtl="0">
              <a:spcBef>
                <a:spcPts val="0"/>
              </a:spcBef>
              <a:spcAft>
                <a:spcPts val="0"/>
              </a:spcAft>
              <a:buClr>
                <a:srgbClr val="534844"/>
              </a:buClr>
              <a:buSzPts val="1600"/>
              <a:buFont typeface="Signika"/>
              <a:buChar char="●"/>
            </a:pPr>
            <a:r>
              <a:rPr lang="en" sz="1600">
                <a:solidFill>
                  <a:srgbClr val="534844"/>
                </a:solidFill>
                <a:latin typeface="Signika"/>
                <a:ea typeface="Signika"/>
                <a:cs typeface="Signika"/>
                <a:sym typeface="Signika"/>
              </a:rPr>
              <a:t>Dylan thought of ways to “cheat” the system. </a:t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3" name="Google Shape;1473;gb5793d2864_4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4" name="Google Shape;1474;gb5793d2864_4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2" name="Google Shape;1522;gb5793d2864_4_3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3" name="Google Shape;1523;gb5793d2864_4_3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b944370d6a_0_3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3" name="Google Shape;583;gb944370d6a_0_3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met Andrew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were amazed to learn about how the school organizes walk to school days. Parents add their address to a map and coordinate walking to school with peers who live close by.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It would be game changing to broaden/ expand this to more than just elementary school children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b944370d6a_0_3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8" name="Google Shape;588;gb944370d6a_0_3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Google Shape;604;gb5793d2864_4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5" name="Google Shape;605;gb5793d2864_4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2181000" y="2797175"/>
            <a:ext cx="478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1" y="2057499"/>
            <a:ext cx="1624480" cy="3085969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2" name="Google Shape;12;p2"/>
          <p:cNvSpPr/>
          <p:nvPr/>
        </p:nvSpPr>
        <p:spPr>
          <a:xfrm>
            <a:off x="6243299" y="127"/>
            <a:ext cx="2900740" cy="242413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3" name="Google Shape;13;p2"/>
          <p:cNvSpPr/>
          <p:nvPr/>
        </p:nvSpPr>
        <p:spPr>
          <a:xfrm>
            <a:off x="57" y="117"/>
            <a:ext cx="4164181" cy="1665275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4" name="Google Shape;14;p2"/>
          <p:cNvSpPr/>
          <p:nvPr/>
        </p:nvSpPr>
        <p:spPr>
          <a:xfrm>
            <a:off x="3492850" y="3257726"/>
            <a:ext cx="5651115" cy="188575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5" name="Google Shape;15;p2"/>
          <p:cNvSpPr/>
          <p:nvPr/>
        </p:nvSpPr>
        <p:spPr>
          <a:xfrm>
            <a:off x="6243298" y="137"/>
            <a:ext cx="2803667" cy="514339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6" name="Google Shape;16;p2"/>
          <p:cNvSpPr/>
          <p:nvPr/>
        </p:nvSpPr>
        <p:spPr>
          <a:xfrm>
            <a:off x="1" y="2315445"/>
            <a:ext cx="3746537" cy="2828027"/>
          </a:xfrm>
          <a:custGeom>
            <a:avLst/>
            <a:gdLst/>
            <a:ahLst/>
            <a:cxnLst/>
            <a:rect l="l" t="t" r="r" b="b"/>
            <a:pathLst>
              <a:path w="61396" h="46344" extrusionOk="0">
                <a:moveTo>
                  <a:pt x="6620" y="1"/>
                </a:moveTo>
                <a:cubicBezTo>
                  <a:pt x="4327" y="1"/>
                  <a:pt x="2111" y="580"/>
                  <a:pt x="1" y="1456"/>
                </a:cubicBezTo>
                <a:lnTo>
                  <a:pt x="1" y="2171"/>
                </a:lnTo>
                <a:cubicBezTo>
                  <a:pt x="1393" y="1631"/>
                  <a:pt x="2837" y="1216"/>
                  <a:pt x="4305" y="991"/>
                </a:cubicBezTo>
                <a:cubicBezTo>
                  <a:pt x="5014" y="883"/>
                  <a:pt x="5736" y="826"/>
                  <a:pt x="6459" y="826"/>
                </a:cubicBezTo>
                <a:cubicBezTo>
                  <a:pt x="9025" y="826"/>
                  <a:pt x="11598" y="1545"/>
                  <a:pt x="13600" y="3248"/>
                </a:cubicBezTo>
                <a:cubicBezTo>
                  <a:pt x="18746" y="7626"/>
                  <a:pt x="16066" y="14975"/>
                  <a:pt x="15812" y="20729"/>
                </a:cubicBezTo>
                <a:cubicBezTo>
                  <a:pt x="15744" y="22261"/>
                  <a:pt x="15822" y="23818"/>
                  <a:pt x="16204" y="25305"/>
                </a:cubicBezTo>
                <a:cubicBezTo>
                  <a:pt x="16601" y="26848"/>
                  <a:pt x="17344" y="28259"/>
                  <a:pt x="18351" y="29474"/>
                </a:cubicBezTo>
                <a:cubicBezTo>
                  <a:pt x="20559" y="32134"/>
                  <a:pt x="23796" y="33618"/>
                  <a:pt x="27083" y="34307"/>
                </a:cubicBezTo>
                <a:cubicBezTo>
                  <a:pt x="34605" y="35882"/>
                  <a:pt x="42480" y="34028"/>
                  <a:pt x="49894" y="36384"/>
                </a:cubicBezTo>
                <a:cubicBezTo>
                  <a:pt x="53106" y="37406"/>
                  <a:pt x="55971" y="39240"/>
                  <a:pt x="58025" y="41995"/>
                </a:cubicBezTo>
                <a:cubicBezTo>
                  <a:pt x="59025" y="43337"/>
                  <a:pt x="59829" y="44808"/>
                  <a:pt x="60508" y="46343"/>
                </a:cubicBezTo>
                <a:lnTo>
                  <a:pt x="61395" y="46343"/>
                </a:lnTo>
                <a:cubicBezTo>
                  <a:pt x="61002" y="45422"/>
                  <a:pt x="60571" y="44517"/>
                  <a:pt x="60078" y="43647"/>
                </a:cubicBezTo>
                <a:cubicBezTo>
                  <a:pt x="58393" y="40674"/>
                  <a:pt x="56024" y="38244"/>
                  <a:pt x="52988" y="36733"/>
                </a:cubicBezTo>
                <a:cubicBezTo>
                  <a:pt x="45931" y="33221"/>
                  <a:pt x="37933" y="34659"/>
                  <a:pt x="30396" y="33953"/>
                </a:cubicBezTo>
                <a:cubicBezTo>
                  <a:pt x="26844" y="33621"/>
                  <a:pt x="23168" y="32716"/>
                  <a:pt x="20369" y="30334"/>
                </a:cubicBezTo>
                <a:cubicBezTo>
                  <a:pt x="19144" y="29289"/>
                  <a:pt x="18112" y="28001"/>
                  <a:pt x="17469" y="26501"/>
                </a:cubicBezTo>
                <a:cubicBezTo>
                  <a:pt x="16861" y="25083"/>
                  <a:pt x="16635" y="23526"/>
                  <a:pt x="16611" y="21987"/>
                </a:cubicBezTo>
                <a:cubicBezTo>
                  <a:pt x="16520" y="16031"/>
                  <a:pt x="19559" y="8910"/>
                  <a:pt x="15276" y="3762"/>
                </a:cubicBezTo>
                <a:cubicBezTo>
                  <a:pt x="13211" y="1281"/>
                  <a:pt x="9966" y="51"/>
                  <a:pt x="6834" y="2"/>
                </a:cubicBezTo>
                <a:cubicBezTo>
                  <a:pt x="6763" y="1"/>
                  <a:pt x="6691" y="1"/>
                  <a:pt x="66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7" name="Google Shape;17;p2"/>
          <p:cNvSpPr/>
          <p:nvPr/>
        </p:nvSpPr>
        <p:spPr>
          <a:xfrm>
            <a:off x="-1" y="0"/>
            <a:ext cx="5207314" cy="1667670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18" name="Google Shape;18;p2"/>
          <p:cNvSpPr/>
          <p:nvPr/>
        </p:nvSpPr>
        <p:spPr>
          <a:xfrm>
            <a:off x="1675567" y="4668149"/>
            <a:ext cx="1925" cy="756"/>
          </a:xfrm>
          <a:custGeom>
            <a:avLst/>
            <a:gdLst/>
            <a:ahLst/>
            <a:cxnLst/>
            <a:rect l="l" t="t" r="r" b="b"/>
            <a:pathLst>
              <a:path w="28" h="11" extrusionOk="0">
                <a:moveTo>
                  <a:pt x="0" y="1"/>
                </a:moveTo>
                <a:lnTo>
                  <a:pt x="0" y="1"/>
                </a:lnTo>
                <a:cubicBezTo>
                  <a:pt x="1" y="1"/>
                  <a:pt x="1" y="2"/>
                  <a:pt x="2" y="2"/>
                </a:cubicBezTo>
                <a:lnTo>
                  <a:pt x="2" y="2"/>
                </a:lnTo>
                <a:lnTo>
                  <a:pt x="0" y="1"/>
                </a:lnTo>
                <a:close/>
                <a:moveTo>
                  <a:pt x="2" y="2"/>
                </a:moveTo>
                <a:lnTo>
                  <a:pt x="17" y="9"/>
                </a:lnTo>
                <a:lnTo>
                  <a:pt x="27" y="11"/>
                </a:lnTo>
                <a:lnTo>
                  <a:pt x="27" y="11"/>
                </a:lnTo>
                <a:lnTo>
                  <a:pt x="9" y="2"/>
                </a:lnTo>
                <a:cubicBezTo>
                  <a:pt x="6" y="2"/>
                  <a:pt x="4" y="2"/>
                  <a:pt x="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19" name="Google Shape;19;p2"/>
          <p:cNvGrpSpPr/>
          <p:nvPr/>
        </p:nvGrpSpPr>
        <p:grpSpPr>
          <a:xfrm>
            <a:off x="137565" y="3137063"/>
            <a:ext cx="1263123" cy="1933370"/>
            <a:chOff x="1069625" y="2883725"/>
            <a:chExt cx="1422756" cy="2177709"/>
          </a:xfrm>
        </p:grpSpPr>
        <p:sp>
          <p:nvSpPr>
            <p:cNvPr id="20" name="Google Shape;20;p2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grpSp>
        <p:nvGrpSpPr>
          <p:cNvPr id="32" name="Google Shape;32;p2"/>
          <p:cNvGrpSpPr/>
          <p:nvPr/>
        </p:nvGrpSpPr>
        <p:grpSpPr>
          <a:xfrm>
            <a:off x="8051535" y="128443"/>
            <a:ext cx="708061" cy="1027764"/>
            <a:chOff x="7866888" y="150180"/>
            <a:chExt cx="827948" cy="1201782"/>
          </a:xfrm>
        </p:grpSpPr>
        <p:sp>
          <p:nvSpPr>
            <p:cNvPr id="33" name="Google Shape;33;p2"/>
            <p:cNvSpPr/>
            <p:nvPr/>
          </p:nvSpPr>
          <p:spPr>
            <a:xfrm>
              <a:off x="8177008" y="150180"/>
              <a:ext cx="174787" cy="177948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7866888" y="450814"/>
              <a:ext cx="137740" cy="140146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83135" y="508068"/>
              <a:ext cx="148050" cy="151349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089031" y="679005"/>
              <a:ext cx="164339" cy="166333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7891426" y="1001839"/>
              <a:ext cx="120213" cy="1222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8295089" y="1070709"/>
              <a:ext cx="125643" cy="127774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527129" y="842656"/>
              <a:ext cx="167707" cy="170250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552491" y="1252712"/>
              <a:ext cx="97531" cy="9925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41" name="Google Shape;41;p2"/>
          <p:cNvSpPr/>
          <p:nvPr/>
        </p:nvSpPr>
        <p:spPr>
          <a:xfrm>
            <a:off x="7354709" y="4156476"/>
            <a:ext cx="1611907" cy="872879"/>
          </a:xfrm>
          <a:custGeom>
            <a:avLst/>
            <a:gdLst/>
            <a:ahLst/>
            <a:cxnLst/>
            <a:rect l="l" t="t" r="r" b="b"/>
            <a:pathLst>
              <a:path w="24928" h="13499" extrusionOk="0">
                <a:moveTo>
                  <a:pt x="16714" y="7001"/>
                </a:moveTo>
                <a:cubicBezTo>
                  <a:pt x="15309" y="8938"/>
                  <a:pt x="13613" y="10646"/>
                  <a:pt x="11687" y="12067"/>
                </a:cubicBezTo>
                <a:cubicBezTo>
                  <a:pt x="11862" y="11457"/>
                  <a:pt x="12974" y="10325"/>
                  <a:pt x="13185" y="10090"/>
                </a:cubicBezTo>
                <a:cubicBezTo>
                  <a:pt x="13777" y="9428"/>
                  <a:pt x="14412" y="8807"/>
                  <a:pt x="15088" y="8231"/>
                </a:cubicBezTo>
                <a:cubicBezTo>
                  <a:pt x="15606" y="7790"/>
                  <a:pt x="16153" y="7385"/>
                  <a:pt x="16714" y="7001"/>
                </a:cubicBezTo>
                <a:close/>
                <a:moveTo>
                  <a:pt x="18370" y="1"/>
                </a:moveTo>
                <a:cubicBezTo>
                  <a:pt x="18067" y="1"/>
                  <a:pt x="17755" y="41"/>
                  <a:pt x="17467" y="86"/>
                </a:cubicBezTo>
                <a:cubicBezTo>
                  <a:pt x="16171" y="290"/>
                  <a:pt x="14918" y="701"/>
                  <a:pt x="13729" y="1266"/>
                </a:cubicBezTo>
                <a:cubicBezTo>
                  <a:pt x="11295" y="2426"/>
                  <a:pt x="9155" y="4144"/>
                  <a:pt x="7198" y="6003"/>
                </a:cubicBezTo>
                <a:cubicBezTo>
                  <a:pt x="5994" y="7145"/>
                  <a:pt x="4842" y="8344"/>
                  <a:pt x="3686" y="9536"/>
                </a:cubicBezTo>
                <a:cubicBezTo>
                  <a:pt x="3109" y="10133"/>
                  <a:pt x="2539" y="10738"/>
                  <a:pt x="1953" y="11326"/>
                </a:cubicBezTo>
                <a:cubicBezTo>
                  <a:pt x="1320" y="11962"/>
                  <a:pt x="662" y="12554"/>
                  <a:pt x="85" y="13243"/>
                </a:cubicBezTo>
                <a:cubicBezTo>
                  <a:pt x="1" y="13344"/>
                  <a:pt x="73" y="13499"/>
                  <a:pt x="186" y="13499"/>
                </a:cubicBezTo>
                <a:cubicBezTo>
                  <a:pt x="209" y="13499"/>
                  <a:pt x="235" y="13492"/>
                  <a:pt x="261" y="13476"/>
                </a:cubicBezTo>
                <a:cubicBezTo>
                  <a:pt x="1355" y="12802"/>
                  <a:pt x="2267" y="11843"/>
                  <a:pt x="3188" y="10946"/>
                </a:cubicBezTo>
                <a:cubicBezTo>
                  <a:pt x="4149" y="10010"/>
                  <a:pt x="5074" y="9036"/>
                  <a:pt x="6018" y="8084"/>
                </a:cubicBezTo>
                <a:cubicBezTo>
                  <a:pt x="7831" y="6251"/>
                  <a:pt x="9716" y="4474"/>
                  <a:pt x="11878" y="3076"/>
                </a:cubicBezTo>
                <a:cubicBezTo>
                  <a:pt x="12914" y="2401"/>
                  <a:pt x="14015" y="1831"/>
                  <a:pt x="15165" y="1374"/>
                </a:cubicBezTo>
                <a:cubicBezTo>
                  <a:pt x="15694" y="1164"/>
                  <a:pt x="16235" y="983"/>
                  <a:pt x="16786" y="838"/>
                </a:cubicBezTo>
                <a:cubicBezTo>
                  <a:pt x="17277" y="709"/>
                  <a:pt x="17886" y="511"/>
                  <a:pt x="18433" y="511"/>
                </a:cubicBezTo>
                <a:cubicBezTo>
                  <a:pt x="18563" y="511"/>
                  <a:pt x="18690" y="522"/>
                  <a:pt x="18811" y="548"/>
                </a:cubicBezTo>
                <a:cubicBezTo>
                  <a:pt x="20456" y="904"/>
                  <a:pt x="18662" y="4060"/>
                  <a:pt x="17594" y="5719"/>
                </a:cubicBezTo>
                <a:cubicBezTo>
                  <a:pt x="16166" y="6537"/>
                  <a:pt x="14845" y="7529"/>
                  <a:pt x="13659" y="8670"/>
                </a:cubicBezTo>
                <a:cubicBezTo>
                  <a:pt x="12938" y="9363"/>
                  <a:pt x="12271" y="10110"/>
                  <a:pt x="11661" y="10904"/>
                </a:cubicBezTo>
                <a:cubicBezTo>
                  <a:pt x="11268" y="11417"/>
                  <a:pt x="10617" y="12269"/>
                  <a:pt x="11268" y="12851"/>
                </a:cubicBezTo>
                <a:cubicBezTo>
                  <a:pt x="11332" y="12908"/>
                  <a:pt x="11424" y="12949"/>
                  <a:pt x="11514" y="12949"/>
                </a:cubicBezTo>
                <a:cubicBezTo>
                  <a:pt x="11566" y="12949"/>
                  <a:pt x="11618" y="12935"/>
                  <a:pt x="11663" y="12903"/>
                </a:cubicBezTo>
                <a:cubicBezTo>
                  <a:pt x="13752" y="11391"/>
                  <a:pt x="15587" y="9554"/>
                  <a:pt x="17096" y="7461"/>
                </a:cubicBezTo>
                <a:cubicBezTo>
                  <a:pt x="17382" y="7063"/>
                  <a:pt x="17653" y="6656"/>
                  <a:pt x="17914" y="6240"/>
                </a:cubicBezTo>
                <a:cubicBezTo>
                  <a:pt x="18423" y="5945"/>
                  <a:pt x="18939" y="5664"/>
                  <a:pt x="19469" y="5415"/>
                </a:cubicBezTo>
                <a:cubicBezTo>
                  <a:pt x="20183" y="5082"/>
                  <a:pt x="21072" y="4588"/>
                  <a:pt x="21886" y="4588"/>
                </a:cubicBezTo>
                <a:cubicBezTo>
                  <a:pt x="21908" y="4588"/>
                  <a:pt x="21931" y="4588"/>
                  <a:pt x="21954" y="4589"/>
                </a:cubicBezTo>
                <a:cubicBezTo>
                  <a:pt x="23315" y="4638"/>
                  <a:pt x="22602" y="6262"/>
                  <a:pt x="22275" y="7000"/>
                </a:cubicBezTo>
                <a:cubicBezTo>
                  <a:pt x="21717" y="8261"/>
                  <a:pt x="20975" y="9404"/>
                  <a:pt x="20096" y="10438"/>
                </a:cubicBezTo>
                <a:cubicBezTo>
                  <a:pt x="19690" y="10778"/>
                  <a:pt x="19325" y="11166"/>
                  <a:pt x="19011" y="11594"/>
                </a:cubicBezTo>
                <a:lnTo>
                  <a:pt x="19001" y="11604"/>
                </a:lnTo>
                <a:lnTo>
                  <a:pt x="19002" y="11604"/>
                </a:lnTo>
                <a:cubicBezTo>
                  <a:pt x="18986" y="11626"/>
                  <a:pt x="18968" y="11646"/>
                  <a:pt x="18950" y="11669"/>
                </a:cubicBezTo>
                <a:cubicBezTo>
                  <a:pt x="18782" y="11905"/>
                  <a:pt x="19011" y="12149"/>
                  <a:pt x="19243" y="12149"/>
                </a:cubicBezTo>
                <a:cubicBezTo>
                  <a:pt x="19317" y="12149"/>
                  <a:pt x="19391" y="12124"/>
                  <a:pt x="19453" y="12065"/>
                </a:cubicBezTo>
                <a:cubicBezTo>
                  <a:pt x="19868" y="11672"/>
                  <a:pt x="20259" y="11251"/>
                  <a:pt x="20621" y="10809"/>
                </a:cubicBezTo>
                <a:cubicBezTo>
                  <a:pt x="21229" y="10314"/>
                  <a:pt x="21933" y="9953"/>
                  <a:pt x="22689" y="9745"/>
                </a:cubicBezTo>
                <a:cubicBezTo>
                  <a:pt x="22922" y="9682"/>
                  <a:pt x="23252" y="9584"/>
                  <a:pt x="23533" y="9584"/>
                </a:cubicBezTo>
                <a:cubicBezTo>
                  <a:pt x="23616" y="9584"/>
                  <a:pt x="23694" y="9592"/>
                  <a:pt x="23765" y="9613"/>
                </a:cubicBezTo>
                <a:cubicBezTo>
                  <a:pt x="24157" y="9725"/>
                  <a:pt x="24135" y="10219"/>
                  <a:pt x="24059" y="10541"/>
                </a:cubicBezTo>
                <a:cubicBezTo>
                  <a:pt x="23906" y="11196"/>
                  <a:pt x="23588" y="11645"/>
                  <a:pt x="23692" y="12348"/>
                </a:cubicBezTo>
                <a:cubicBezTo>
                  <a:pt x="23713" y="12488"/>
                  <a:pt x="23816" y="12550"/>
                  <a:pt x="23926" y="12550"/>
                </a:cubicBezTo>
                <a:cubicBezTo>
                  <a:pt x="24069" y="12550"/>
                  <a:pt x="24225" y="12445"/>
                  <a:pt x="24230" y="12274"/>
                </a:cubicBezTo>
                <a:cubicBezTo>
                  <a:pt x="24256" y="11414"/>
                  <a:pt x="24928" y="10702"/>
                  <a:pt x="24696" y="9804"/>
                </a:cubicBezTo>
                <a:cubicBezTo>
                  <a:pt x="24534" y="9183"/>
                  <a:pt x="24075" y="8995"/>
                  <a:pt x="23555" y="8995"/>
                </a:cubicBezTo>
                <a:cubicBezTo>
                  <a:pt x="23393" y="8995"/>
                  <a:pt x="23225" y="9013"/>
                  <a:pt x="23059" y="9042"/>
                </a:cubicBezTo>
                <a:cubicBezTo>
                  <a:pt x="22547" y="9134"/>
                  <a:pt x="22050" y="9290"/>
                  <a:pt x="21577" y="9506"/>
                </a:cubicBezTo>
                <a:cubicBezTo>
                  <a:pt x="21954" y="8925"/>
                  <a:pt x="22289" y="8319"/>
                  <a:pt x="22579" y="7690"/>
                </a:cubicBezTo>
                <a:cubicBezTo>
                  <a:pt x="23075" y="6615"/>
                  <a:pt x="24036" y="4333"/>
                  <a:pt x="22160" y="4060"/>
                </a:cubicBezTo>
                <a:cubicBezTo>
                  <a:pt x="22059" y="4046"/>
                  <a:pt x="21958" y="4039"/>
                  <a:pt x="21856" y="4039"/>
                </a:cubicBezTo>
                <a:cubicBezTo>
                  <a:pt x="21217" y="4039"/>
                  <a:pt x="20581" y="4306"/>
                  <a:pt x="20001" y="4540"/>
                </a:cubicBezTo>
                <a:cubicBezTo>
                  <a:pt x="19499" y="4742"/>
                  <a:pt x="19009" y="4974"/>
                  <a:pt x="18525" y="5219"/>
                </a:cubicBezTo>
                <a:cubicBezTo>
                  <a:pt x="18740" y="4838"/>
                  <a:pt x="18947" y="4455"/>
                  <a:pt x="19141" y="4063"/>
                </a:cubicBezTo>
                <a:cubicBezTo>
                  <a:pt x="19580" y="3168"/>
                  <a:pt x="20187" y="2051"/>
                  <a:pt x="19912" y="1009"/>
                </a:cubicBezTo>
                <a:cubicBezTo>
                  <a:pt x="19698" y="204"/>
                  <a:pt x="19056" y="1"/>
                  <a:pt x="18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2" name="Google Shape;42;p2"/>
          <p:cNvSpPr/>
          <p:nvPr/>
        </p:nvSpPr>
        <p:spPr>
          <a:xfrm>
            <a:off x="56025" y="95928"/>
            <a:ext cx="3190336" cy="570028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54" name="Google Shape;154;p11"/>
          <p:cNvSpPr txBox="1">
            <a:spLocks noGrp="1"/>
          </p:cNvSpPr>
          <p:nvPr>
            <p:ph type="body" idx="1"/>
          </p:nvPr>
        </p:nvSpPr>
        <p:spPr>
          <a:xfrm>
            <a:off x="311700" y="29998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algn="ctr">
              <a:spcBef>
                <a:spcPts val="160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algn="ctr">
              <a:spcBef>
                <a:spcPts val="160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algn="ctr">
              <a:spcBef>
                <a:spcPts val="160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algn="ctr"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grpSp>
        <p:nvGrpSpPr>
          <p:cNvPr id="155" name="Google Shape;155;p11"/>
          <p:cNvGrpSpPr/>
          <p:nvPr/>
        </p:nvGrpSpPr>
        <p:grpSpPr>
          <a:xfrm>
            <a:off x="3914398" y="-441321"/>
            <a:ext cx="5938495" cy="3510939"/>
            <a:chOff x="-3640850" y="-1686225"/>
            <a:chExt cx="2369900" cy="1401125"/>
          </a:xfrm>
        </p:grpSpPr>
        <p:sp>
          <p:nvSpPr>
            <p:cNvPr id="156" name="Google Shape;156;p11"/>
            <p:cNvSpPr/>
            <p:nvPr/>
          </p:nvSpPr>
          <p:spPr>
            <a:xfrm>
              <a:off x="-2031550" y="-1012175"/>
              <a:ext cx="623250" cy="727075"/>
            </a:xfrm>
            <a:custGeom>
              <a:avLst/>
              <a:gdLst/>
              <a:ahLst/>
              <a:cxnLst/>
              <a:rect l="l" t="t" r="r" b="b"/>
              <a:pathLst>
                <a:path w="24930" h="29083" extrusionOk="0">
                  <a:moveTo>
                    <a:pt x="299" y="0"/>
                  </a:moveTo>
                  <a:lnTo>
                    <a:pt x="299" y="0"/>
                  </a:lnTo>
                  <a:cubicBezTo>
                    <a:pt x="133" y="2803"/>
                    <a:pt x="0" y="5769"/>
                    <a:pt x="1310" y="8253"/>
                  </a:cubicBezTo>
                  <a:cubicBezTo>
                    <a:pt x="2312" y="10154"/>
                    <a:pt x="4067" y="11573"/>
                    <a:pt x="5077" y="13471"/>
                  </a:cubicBezTo>
                  <a:cubicBezTo>
                    <a:pt x="6667" y="16457"/>
                    <a:pt x="6191" y="20154"/>
                    <a:pt x="7457" y="23292"/>
                  </a:cubicBezTo>
                  <a:cubicBezTo>
                    <a:pt x="8875" y="26814"/>
                    <a:pt x="12677" y="29082"/>
                    <a:pt x="16431" y="29082"/>
                  </a:cubicBezTo>
                  <a:cubicBezTo>
                    <a:pt x="17571" y="29082"/>
                    <a:pt x="18706" y="28873"/>
                    <a:pt x="19769" y="28427"/>
                  </a:cubicBezTo>
                  <a:lnTo>
                    <a:pt x="24930" y="125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1"/>
            <p:cNvSpPr/>
            <p:nvPr/>
          </p:nvSpPr>
          <p:spPr>
            <a:xfrm>
              <a:off x="-2760300" y="-1467425"/>
              <a:ext cx="1489350" cy="920150"/>
            </a:xfrm>
            <a:custGeom>
              <a:avLst/>
              <a:gdLst/>
              <a:ahLst/>
              <a:cxnLst/>
              <a:rect l="l" t="t" r="r" b="b"/>
              <a:pathLst>
                <a:path w="59574" h="36806" extrusionOk="0">
                  <a:moveTo>
                    <a:pt x="456" y="1"/>
                  </a:moveTo>
                  <a:lnTo>
                    <a:pt x="0" y="8"/>
                  </a:lnTo>
                  <a:cubicBezTo>
                    <a:pt x="77" y="4214"/>
                    <a:pt x="721" y="7696"/>
                    <a:pt x="1972" y="10653"/>
                  </a:cubicBezTo>
                  <a:cubicBezTo>
                    <a:pt x="3509" y="14289"/>
                    <a:pt x="6031" y="17152"/>
                    <a:pt x="9072" y="18716"/>
                  </a:cubicBezTo>
                  <a:cubicBezTo>
                    <a:pt x="11133" y="19775"/>
                    <a:pt x="13431" y="20252"/>
                    <a:pt x="15656" y="20713"/>
                  </a:cubicBezTo>
                  <a:cubicBezTo>
                    <a:pt x="17087" y="21010"/>
                    <a:pt x="18567" y="21317"/>
                    <a:pt x="19965" y="21775"/>
                  </a:cubicBezTo>
                  <a:cubicBezTo>
                    <a:pt x="23128" y="22817"/>
                    <a:pt x="25970" y="24655"/>
                    <a:pt x="28217" y="27115"/>
                  </a:cubicBezTo>
                  <a:cubicBezTo>
                    <a:pt x="28771" y="27723"/>
                    <a:pt x="29299" y="28378"/>
                    <a:pt x="29809" y="29014"/>
                  </a:cubicBezTo>
                  <a:cubicBezTo>
                    <a:pt x="30641" y="30050"/>
                    <a:pt x="31501" y="31121"/>
                    <a:pt x="32514" y="32026"/>
                  </a:cubicBezTo>
                  <a:cubicBezTo>
                    <a:pt x="35814" y="34971"/>
                    <a:pt x="40441" y="35911"/>
                    <a:pt x="44534" y="36441"/>
                  </a:cubicBezTo>
                  <a:cubicBezTo>
                    <a:pt x="46073" y="36640"/>
                    <a:pt x="47668" y="36806"/>
                    <a:pt x="49265" y="36806"/>
                  </a:cubicBezTo>
                  <a:cubicBezTo>
                    <a:pt x="50543" y="36806"/>
                    <a:pt x="51823" y="36699"/>
                    <a:pt x="53077" y="36422"/>
                  </a:cubicBezTo>
                  <a:cubicBezTo>
                    <a:pt x="55493" y="35886"/>
                    <a:pt x="57732" y="34735"/>
                    <a:pt x="59573" y="33079"/>
                  </a:cubicBezTo>
                  <a:lnTo>
                    <a:pt x="59269" y="32741"/>
                  </a:lnTo>
                  <a:cubicBezTo>
                    <a:pt x="57487" y="34344"/>
                    <a:pt x="55319" y="35458"/>
                    <a:pt x="52977" y="35979"/>
                  </a:cubicBezTo>
                  <a:cubicBezTo>
                    <a:pt x="51761" y="36248"/>
                    <a:pt x="50514" y="36351"/>
                    <a:pt x="49265" y="36351"/>
                  </a:cubicBezTo>
                  <a:cubicBezTo>
                    <a:pt x="47691" y="36351"/>
                    <a:pt x="46114" y="36188"/>
                    <a:pt x="44592" y="35990"/>
                  </a:cubicBezTo>
                  <a:cubicBezTo>
                    <a:pt x="40570" y="35469"/>
                    <a:pt x="36024" y="34551"/>
                    <a:pt x="32817" y="31686"/>
                  </a:cubicBezTo>
                  <a:cubicBezTo>
                    <a:pt x="31831" y="30807"/>
                    <a:pt x="30984" y="29750"/>
                    <a:pt x="30164" y="28730"/>
                  </a:cubicBezTo>
                  <a:cubicBezTo>
                    <a:pt x="29649" y="28089"/>
                    <a:pt x="29117" y="27426"/>
                    <a:pt x="28552" y="26808"/>
                  </a:cubicBezTo>
                  <a:cubicBezTo>
                    <a:pt x="26254" y="24291"/>
                    <a:pt x="23346" y="22409"/>
                    <a:pt x="20108" y="21344"/>
                  </a:cubicBezTo>
                  <a:cubicBezTo>
                    <a:pt x="18684" y="20878"/>
                    <a:pt x="17192" y="20568"/>
                    <a:pt x="15748" y="20268"/>
                  </a:cubicBezTo>
                  <a:cubicBezTo>
                    <a:pt x="13554" y="19813"/>
                    <a:pt x="11285" y="19343"/>
                    <a:pt x="9279" y="18312"/>
                  </a:cubicBezTo>
                  <a:cubicBezTo>
                    <a:pt x="6334" y="16796"/>
                    <a:pt x="3885" y="14014"/>
                    <a:pt x="2391" y="10476"/>
                  </a:cubicBezTo>
                  <a:cubicBezTo>
                    <a:pt x="1163" y="7574"/>
                    <a:pt x="530" y="4147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1"/>
            <p:cNvSpPr/>
            <p:nvPr/>
          </p:nvSpPr>
          <p:spPr>
            <a:xfrm>
              <a:off x="-3640850" y="-1582400"/>
              <a:ext cx="1483075" cy="594775"/>
            </a:xfrm>
            <a:custGeom>
              <a:avLst/>
              <a:gdLst/>
              <a:ahLst/>
              <a:cxnLst/>
              <a:rect l="l" t="t" r="r" b="b"/>
              <a:pathLst>
                <a:path w="59323" h="23791" extrusionOk="0">
                  <a:moveTo>
                    <a:pt x="29666" y="1"/>
                  </a:moveTo>
                  <a:cubicBezTo>
                    <a:pt x="25503" y="1"/>
                    <a:pt x="21341" y="308"/>
                    <a:pt x="17214" y="922"/>
                  </a:cubicBezTo>
                  <a:cubicBezTo>
                    <a:pt x="13145" y="1527"/>
                    <a:pt x="9019" y="2430"/>
                    <a:pt x="4944" y="2430"/>
                  </a:cubicBezTo>
                  <a:cubicBezTo>
                    <a:pt x="3285" y="2430"/>
                    <a:pt x="1635" y="2280"/>
                    <a:pt x="1" y="1901"/>
                  </a:cubicBezTo>
                  <a:lnTo>
                    <a:pt x="1" y="1901"/>
                  </a:lnTo>
                  <a:cubicBezTo>
                    <a:pt x="2397" y="5355"/>
                    <a:pt x="4980" y="8968"/>
                    <a:pt x="8690" y="10572"/>
                  </a:cubicBezTo>
                  <a:cubicBezTo>
                    <a:pt x="10291" y="11265"/>
                    <a:pt x="12021" y="11540"/>
                    <a:pt x="13658" y="12122"/>
                  </a:cubicBezTo>
                  <a:cubicBezTo>
                    <a:pt x="15404" y="12743"/>
                    <a:pt x="17041" y="13716"/>
                    <a:pt x="18462" y="14977"/>
                  </a:cubicBezTo>
                  <a:cubicBezTo>
                    <a:pt x="21556" y="17721"/>
                    <a:pt x="23753" y="21884"/>
                    <a:pt x="27537" y="23293"/>
                  </a:cubicBezTo>
                  <a:cubicBezTo>
                    <a:pt x="28469" y="23640"/>
                    <a:pt x="29436" y="23791"/>
                    <a:pt x="30413" y="23791"/>
                  </a:cubicBezTo>
                  <a:cubicBezTo>
                    <a:pt x="32293" y="23791"/>
                    <a:pt x="34206" y="23232"/>
                    <a:pt x="35956" y="22439"/>
                  </a:cubicBezTo>
                  <a:cubicBezTo>
                    <a:pt x="38614" y="21234"/>
                    <a:pt x="41050" y="19511"/>
                    <a:pt x="43703" y="18293"/>
                  </a:cubicBezTo>
                  <a:cubicBezTo>
                    <a:pt x="46691" y="16921"/>
                    <a:pt x="49939" y="16224"/>
                    <a:pt x="53185" y="16224"/>
                  </a:cubicBezTo>
                  <a:cubicBezTo>
                    <a:pt x="55254" y="16224"/>
                    <a:pt x="57322" y="16507"/>
                    <a:pt x="59323" y="17078"/>
                  </a:cubicBezTo>
                  <a:lnTo>
                    <a:pt x="48152" y="3306"/>
                  </a:lnTo>
                  <a:cubicBezTo>
                    <a:pt x="45654" y="1493"/>
                    <a:pt x="42570" y="936"/>
                    <a:pt x="39580" y="583"/>
                  </a:cubicBezTo>
                  <a:cubicBezTo>
                    <a:pt x="36286" y="195"/>
                    <a:pt x="32976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1"/>
            <p:cNvSpPr/>
            <p:nvPr/>
          </p:nvSpPr>
          <p:spPr>
            <a:xfrm>
              <a:off x="-3280000" y="-1615100"/>
              <a:ext cx="1771675" cy="831175"/>
            </a:xfrm>
            <a:custGeom>
              <a:avLst/>
              <a:gdLst/>
              <a:ahLst/>
              <a:cxnLst/>
              <a:rect l="l" t="t" r="r" b="b"/>
              <a:pathLst>
                <a:path w="70867" h="33247" extrusionOk="0">
                  <a:moveTo>
                    <a:pt x="70430" y="1"/>
                  </a:moveTo>
                  <a:cubicBezTo>
                    <a:pt x="70293" y="1"/>
                    <a:pt x="70147" y="44"/>
                    <a:pt x="70014" y="87"/>
                  </a:cubicBezTo>
                  <a:cubicBezTo>
                    <a:pt x="68458" y="587"/>
                    <a:pt x="66834" y="716"/>
                    <a:pt x="65194" y="716"/>
                  </a:cubicBezTo>
                  <a:cubicBezTo>
                    <a:pt x="63842" y="716"/>
                    <a:pt x="62478" y="629"/>
                    <a:pt x="61131" y="590"/>
                  </a:cubicBezTo>
                  <a:cubicBezTo>
                    <a:pt x="60586" y="574"/>
                    <a:pt x="60040" y="567"/>
                    <a:pt x="59495" y="567"/>
                  </a:cubicBezTo>
                  <a:cubicBezTo>
                    <a:pt x="52760" y="567"/>
                    <a:pt x="46043" y="1672"/>
                    <a:pt x="39305" y="1672"/>
                  </a:cubicBezTo>
                  <a:cubicBezTo>
                    <a:pt x="38905" y="1672"/>
                    <a:pt x="38505" y="1668"/>
                    <a:pt x="38104" y="1659"/>
                  </a:cubicBezTo>
                  <a:cubicBezTo>
                    <a:pt x="32620" y="1545"/>
                    <a:pt x="27167" y="612"/>
                    <a:pt x="21684" y="612"/>
                  </a:cubicBezTo>
                  <a:cubicBezTo>
                    <a:pt x="21446" y="612"/>
                    <a:pt x="21208" y="614"/>
                    <a:pt x="20970" y="617"/>
                  </a:cubicBezTo>
                  <a:cubicBezTo>
                    <a:pt x="16413" y="688"/>
                    <a:pt x="11789" y="1445"/>
                    <a:pt x="7258" y="1445"/>
                  </a:cubicBezTo>
                  <a:cubicBezTo>
                    <a:pt x="4803" y="1445"/>
                    <a:pt x="2375" y="1223"/>
                    <a:pt x="1" y="548"/>
                  </a:cubicBezTo>
                  <a:lnTo>
                    <a:pt x="1" y="548"/>
                  </a:lnTo>
                  <a:cubicBezTo>
                    <a:pt x="2486" y="6220"/>
                    <a:pt x="8613" y="9991"/>
                    <a:pt x="14763" y="9991"/>
                  </a:cubicBezTo>
                  <a:cubicBezTo>
                    <a:pt x="15747" y="9991"/>
                    <a:pt x="16732" y="9894"/>
                    <a:pt x="17703" y="9693"/>
                  </a:cubicBezTo>
                  <a:cubicBezTo>
                    <a:pt x="18851" y="9454"/>
                    <a:pt x="19983" y="9088"/>
                    <a:pt x="21153" y="9028"/>
                  </a:cubicBezTo>
                  <a:cubicBezTo>
                    <a:pt x="21251" y="9022"/>
                    <a:pt x="21349" y="9020"/>
                    <a:pt x="21448" y="9020"/>
                  </a:cubicBezTo>
                  <a:cubicBezTo>
                    <a:pt x="22532" y="9020"/>
                    <a:pt x="23654" y="9339"/>
                    <a:pt x="24365" y="10144"/>
                  </a:cubicBezTo>
                  <a:cubicBezTo>
                    <a:pt x="24853" y="10699"/>
                    <a:pt x="25098" y="11421"/>
                    <a:pt x="25469" y="12061"/>
                  </a:cubicBezTo>
                  <a:cubicBezTo>
                    <a:pt x="26810" y="14374"/>
                    <a:pt x="29619" y="15357"/>
                    <a:pt x="32239" y="15891"/>
                  </a:cubicBezTo>
                  <a:cubicBezTo>
                    <a:pt x="34857" y="16426"/>
                    <a:pt x="37656" y="16747"/>
                    <a:pt x="39798" y="18347"/>
                  </a:cubicBezTo>
                  <a:cubicBezTo>
                    <a:pt x="42030" y="20014"/>
                    <a:pt x="43126" y="22751"/>
                    <a:pt x="44680" y="25062"/>
                  </a:cubicBezTo>
                  <a:cubicBezTo>
                    <a:pt x="48056" y="30090"/>
                    <a:pt x="54039" y="33247"/>
                    <a:pt x="60089" y="33247"/>
                  </a:cubicBezTo>
                  <a:cubicBezTo>
                    <a:pt x="60337" y="33247"/>
                    <a:pt x="60586" y="33241"/>
                    <a:pt x="60835" y="33231"/>
                  </a:cubicBezTo>
                  <a:cubicBezTo>
                    <a:pt x="63836" y="33102"/>
                    <a:pt x="67047" y="32050"/>
                    <a:pt x="68665" y="29518"/>
                  </a:cubicBezTo>
                  <a:lnTo>
                    <a:pt x="70546" y="534"/>
                  </a:lnTo>
                  <a:cubicBezTo>
                    <a:pt x="70567" y="543"/>
                    <a:pt x="70587" y="546"/>
                    <a:pt x="70606" y="546"/>
                  </a:cubicBezTo>
                  <a:cubicBezTo>
                    <a:pt x="70785" y="546"/>
                    <a:pt x="70866" y="199"/>
                    <a:pt x="70693" y="77"/>
                  </a:cubicBezTo>
                  <a:cubicBezTo>
                    <a:pt x="70614" y="21"/>
                    <a:pt x="70524" y="1"/>
                    <a:pt x="70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1"/>
            <p:cNvSpPr/>
            <p:nvPr/>
          </p:nvSpPr>
          <p:spPr>
            <a:xfrm>
              <a:off x="-3080500" y="-1251750"/>
              <a:ext cx="73500" cy="67225"/>
            </a:xfrm>
            <a:custGeom>
              <a:avLst/>
              <a:gdLst/>
              <a:ahLst/>
              <a:cxnLst/>
              <a:rect l="l" t="t" r="r" b="b"/>
              <a:pathLst>
                <a:path w="2940" h="2689" extrusionOk="0">
                  <a:moveTo>
                    <a:pt x="426" y="0"/>
                  </a:moveTo>
                  <a:cubicBezTo>
                    <a:pt x="217" y="0"/>
                    <a:pt x="1" y="249"/>
                    <a:pt x="148" y="455"/>
                  </a:cubicBezTo>
                  <a:cubicBezTo>
                    <a:pt x="529" y="987"/>
                    <a:pt x="958" y="1477"/>
                    <a:pt x="1406" y="1951"/>
                  </a:cubicBezTo>
                  <a:cubicBezTo>
                    <a:pt x="1578" y="2134"/>
                    <a:pt x="2008" y="2688"/>
                    <a:pt x="2361" y="2688"/>
                  </a:cubicBezTo>
                  <a:cubicBezTo>
                    <a:pt x="2431" y="2688"/>
                    <a:pt x="2498" y="2666"/>
                    <a:pt x="2559" y="2616"/>
                  </a:cubicBezTo>
                  <a:cubicBezTo>
                    <a:pt x="2940" y="2301"/>
                    <a:pt x="2251" y="1722"/>
                    <a:pt x="2050" y="1530"/>
                  </a:cubicBezTo>
                  <a:cubicBezTo>
                    <a:pt x="1562" y="1058"/>
                    <a:pt x="1058" y="614"/>
                    <a:pt x="618" y="92"/>
                  </a:cubicBezTo>
                  <a:cubicBezTo>
                    <a:pt x="564" y="27"/>
                    <a:pt x="495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1"/>
            <p:cNvSpPr/>
            <p:nvPr/>
          </p:nvSpPr>
          <p:spPr>
            <a:xfrm>
              <a:off x="-2940225" y="-1229025"/>
              <a:ext cx="55300" cy="54275"/>
            </a:xfrm>
            <a:custGeom>
              <a:avLst/>
              <a:gdLst/>
              <a:ahLst/>
              <a:cxnLst/>
              <a:rect l="l" t="t" r="r" b="b"/>
              <a:pathLst>
                <a:path w="2212" h="2171" extrusionOk="0">
                  <a:moveTo>
                    <a:pt x="423" y="0"/>
                  </a:moveTo>
                  <a:cubicBezTo>
                    <a:pt x="190" y="0"/>
                    <a:pt x="0" y="275"/>
                    <a:pt x="204" y="500"/>
                  </a:cubicBezTo>
                  <a:cubicBezTo>
                    <a:pt x="451" y="776"/>
                    <a:pt x="688" y="1059"/>
                    <a:pt x="918" y="1351"/>
                  </a:cubicBezTo>
                  <a:cubicBezTo>
                    <a:pt x="1119" y="1604"/>
                    <a:pt x="1336" y="2001"/>
                    <a:pt x="1639" y="2132"/>
                  </a:cubicBezTo>
                  <a:cubicBezTo>
                    <a:pt x="1699" y="2158"/>
                    <a:pt x="1759" y="2170"/>
                    <a:pt x="1816" y="2170"/>
                  </a:cubicBezTo>
                  <a:cubicBezTo>
                    <a:pt x="2038" y="2170"/>
                    <a:pt x="2211" y="1986"/>
                    <a:pt x="2166" y="1725"/>
                  </a:cubicBezTo>
                  <a:cubicBezTo>
                    <a:pt x="2109" y="1385"/>
                    <a:pt x="1746" y="1078"/>
                    <a:pt x="1506" y="845"/>
                  </a:cubicBezTo>
                  <a:cubicBezTo>
                    <a:pt x="1228" y="574"/>
                    <a:pt x="928" y="322"/>
                    <a:pt x="627" y="77"/>
                  </a:cubicBezTo>
                  <a:cubicBezTo>
                    <a:pt x="561" y="23"/>
                    <a:pt x="490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1"/>
            <p:cNvSpPr/>
            <p:nvPr/>
          </p:nvSpPr>
          <p:spPr>
            <a:xfrm>
              <a:off x="-3043875" y="-1418000"/>
              <a:ext cx="53225" cy="63575"/>
            </a:xfrm>
            <a:custGeom>
              <a:avLst/>
              <a:gdLst/>
              <a:ahLst/>
              <a:cxnLst/>
              <a:rect l="l" t="t" r="r" b="b"/>
              <a:pathLst>
                <a:path w="2129" h="2543" extrusionOk="0">
                  <a:moveTo>
                    <a:pt x="369" y="1"/>
                  </a:moveTo>
                  <a:cubicBezTo>
                    <a:pt x="187" y="1"/>
                    <a:pt x="1" y="175"/>
                    <a:pt x="46" y="396"/>
                  </a:cubicBezTo>
                  <a:cubicBezTo>
                    <a:pt x="155" y="913"/>
                    <a:pt x="402" y="1341"/>
                    <a:pt x="721" y="1760"/>
                  </a:cubicBezTo>
                  <a:cubicBezTo>
                    <a:pt x="949" y="2060"/>
                    <a:pt x="1254" y="2542"/>
                    <a:pt x="1666" y="2542"/>
                  </a:cubicBezTo>
                  <a:cubicBezTo>
                    <a:pt x="1719" y="2542"/>
                    <a:pt x="1774" y="2534"/>
                    <a:pt x="1831" y="2517"/>
                  </a:cubicBezTo>
                  <a:cubicBezTo>
                    <a:pt x="1926" y="2488"/>
                    <a:pt x="2021" y="2410"/>
                    <a:pt x="2040" y="2308"/>
                  </a:cubicBezTo>
                  <a:cubicBezTo>
                    <a:pt x="2129" y="1841"/>
                    <a:pt x="1714" y="1603"/>
                    <a:pt x="1431" y="1298"/>
                  </a:cubicBezTo>
                  <a:cubicBezTo>
                    <a:pt x="1114" y="958"/>
                    <a:pt x="842" y="563"/>
                    <a:pt x="616" y="155"/>
                  </a:cubicBezTo>
                  <a:cubicBezTo>
                    <a:pt x="555" y="46"/>
                    <a:pt x="46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1"/>
            <p:cNvSpPr/>
            <p:nvPr/>
          </p:nvSpPr>
          <p:spPr>
            <a:xfrm>
              <a:off x="-2850725" y="-1341175"/>
              <a:ext cx="58925" cy="58150"/>
            </a:xfrm>
            <a:custGeom>
              <a:avLst/>
              <a:gdLst/>
              <a:ahLst/>
              <a:cxnLst/>
              <a:rect l="l" t="t" r="r" b="b"/>
              <a:pathLst>
                <a:path w="2357" h="2326" extrusionOk="0">
                  <a:moveTo>
                    <a:pt x="474" y="1"/>
                  </a:moveTo>
                  <a:cubicBezTo>
                    <a:pt x="369" y="1"/>
                    <a:pt x="261" y="24"/>
                    <a:pt x="151" y="78"/>
                  </a:cubicBezTo>
                  <a:cubicBezTo>
                    <a:pt x="48" y="128"/>
                    <a:pt x="0" y="270"/>
                    <a:pt x="29" y="375"/>
                  </a:cubicBezTo>
                  <a:cubicBezTo>
                    <a:pt x="39" y="408"/>
                    <a:pt x="36" y="479"/>
                    <a:pt x="61" y="552"/>
                  </a:cubicBezTo>
                  <a:cubicBezTo>
                    <a:pt x="101" y="682"/>
                    <a:pt x="193" y="763"/>
                    <a:pt x="272" y="865"/>
                  </a:cubicBezTo>
                  <a:cubicBezTo>
                    <a:pt x="395" y="1022"/>
                    <a:pt x="513" y="1179"/>
                    <a:pt x="638" y="1333"/>
                  </a:cubicBezTo>
                  <a:cubicBezTo>
                    <a:pt x="909" y="1668"/>
                    <a:pt x="1177" y="2207"/>
                    <a:pt x="1623" y="2309"/>
                  </a:cubicBezTo>
                  <a:cubicBezTo>
                    <a:pt x="1671" y="2320"/>
                    <a:pt x="1718" y="2325"/>
                    <a:pt x="1763" y="2325"/>
                  </a:cubicBezTo>
                  <a:cubicBezTo>
                    <a:pt x="2114" y="2325"/>
                    <a:pt x="2356" y="2006"/>
                    <a:pt x="2288" y="1643"/>
                  </a:cubicBezTo>
                  <a:cubicBezTo>
                    <a:pt x="2237" y="1365"/>
                    <a:pt x="2006" y="1178"/>
                    <a:pt x="1822" y="980"/>
                  </a:cubicBezTo>
                  <a:cubicBezTo>
                    <a:pt x="1657" y="806"/>
                    <a:pt x="1496" y="627"/>
                    <a:pt x="1326" y="458"/>
                  </a:cubicBezTo>
                  <a:cubicBezTo>
                    <a:pt x="1084" y="218"/>
                    <a:pt x="792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1"/>
            <p:cNvSpPr/>
            <p:nvPr/>
          </p:nvSpPr>
          <p:spPr>
            <a:xfrm>
              <a:off x="-2689450" y="-1243125"/>
              <a:ext cx="61800" cy="54475"/>
            </a:xfrm>
            <a:custGeom>
              <a:avLst/>
              <a:gdLst/>
              <a:ahLst/>
              <a:cxnLst/>
              <a:rect l="l" t="t" r="r" b="b"/>
              <a:pathLst>
                <a:path w="2472" h="2179" extrusionOk="0">
                  <a:moveTo>
                    <a:pt x="481" y="0"/>
                  </a:moveTo>
                  <a:cubicBezTo>
                    <a:pt x="216" y="0"/>
                    <a:pt x="0" y="327"/>
                    <a:pt x="228" y="587"/>
                  </a:cubicBezTo>
                  <a:cubicBezTo>
                    <a:pt x="655" y="1077"/>
                    <a:pt x="1061" y="1648"/>
                    <a:pt x="1566" y="2060"/>
                  </a:cubicBezTo>
                  <a:cubicBezTo>
                    <a:pt x="1667" y="2143"/>
                    <a:pt x="1774" y="2179"/>
                    <a:pt x="1874" y="2179"/>
                  </a:cubicBezTo>
                  <a:cubicBezTo>
                    <a:pt x="2211" y="2179"/>
                    <a:pt x="2471" y="1776"/>
                    <a:pt x="2191" y="1433"/>
                  </a:cubicBezTo>
                  <a:cubicBezTo>
                    <a:pt x="1779" y="929"/>
                    <a:pt x="1210" y="524"/>
                    <a:pt x="718" y="96"/>
                  </a:cubicBezTo>
                  <a:cubicBezTo>
                    <a:pt x="642" y="29"/>
                    <a:pt x="559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1"/>
            <p:cNvSpPr/>
            <p:nvPr/>
          </p:nvSpPr>
          <p:spPr>
            <a:xfrm>
              <a:off x="-2949275" y="-1554550"/>
              <a:ext cx="57400" cy="60475"/>
            </a:xfrm>
            <a:custGeom>
              <a:avLst/>
              <a:gdLst/>
              <a:ahLst/>
              <a:cxnLst/>
              <a:rect l="l" t="t" r="r" b="b"/>
              <a:pathLst>
                <a:path w="2296" h="2419" extrusionOk="0">
                  <a:moveTo>
                    <a:pt x="408" y="0"/>
                  </a:moveTo>
                  <a:cubicBezTo>
                    <a:pt x="203" y="0"/>
                    <a:pt x="0" y="223"/>
                    <a:pt x="146" y="428"/>
                  </a:cubicBezTo>
                  <a:cubicBezTo>
                    <a:pt x="420" y="811"/>
                    <a:pt x="661" y="1216"/>
                    <a:pt x="932" y="1602"/>
                  </a:cubicBezTo>
                  <a:cubicBezTo>
                    <a:pt x="1172" y="1944"/>
                    <a:pt x="1476" y="2401"/>
                    <a:pt x="1927" y="2418"/>
                  </a:cubicBezTo>
                  <a:cubicBezTo>
                    <a:pt x="1932" y="2418"/>
                    <a:pt x="1937" y="2418"/>
                    <a:pt x="1942" y="2418"/>
                  </a:cubicBezTo>
                  <a:cubicBezTo>
                    <a:pt x="2177" y="2418"/>
                    <a:pt x="2296" y="2184"/>
                    <a:pt x="2262" y="1978"/>
                  </a:cubicBezTo>
                  <a:cubicBezTo>
                    <a:pt x="2200" y="1602"/>
                    <a:pt x="1737" y="1287"/>
                    <a:pt x="1484" y="1021"/>
                  </a:cubicBezTo>
                  <a:cubicBezTo>
                    <a:pt x="1185" y="710"/>
                    <a:pt x="903" y="383"/>
                    <a:pt x="597" y="79"/>
                  </a:cubicBezTo>
                  <a:cubicBezTo>
                    <a:pt x="542" y="24"/>
                    <a:pt x="475" y="0"/>
                    <a:pt x="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1"/>
            <p:cNvSpPr/>
            <p:nvPr/>
          </p:nvSpPr>
          <p:spPr>
            <a:xfrm>
              <a:off x="-2809925" y="-1499525"/>
              <a:ext cx="47250" cy="44100"/>
            </a:xfrm>
            <a:custGeom>
              <a:avLst/>
              <a:gdLst/>
              <a:ahLst/>
              <a:cxnLst/>
              <a:rect l="l" t="t" r="r" b="b"/>
              <a:pathLst>
                <a:path w="1890" h="1764" extrusionOk="0">
                  <a:moveTo>
                    <a:pt x="324" y="1"/>
                  </a:moveTo>
                  <a:cubicBezTo>
                    <a:pt x="320" y="1"/>
                    <a:pt x="316" y="1"/>
                    <a:pt x="312" y="1"/>
                  </a:cubicBezTo>
                  <a:cubicBezTo>
                    <a:pt x="120" y="4"/>
                    <a:pt x="1" y="211"/>
                    <a:pt x="94" y="380"/>
                  </a:cubicBezTo>
                  <a:cubicBezTo>
                    <a:pt x="214" y="589"/>
                    <a:pt x="378" y="737"/>
                    <a:pt x="521" y="929"/>
                  </a:cubicBezTo>
                  <a:cubicBezTo>
                    <a:pt x="661" y="1119"/>
                    <a:pt x="756" y="1316"/>
                    <a:pt x="861" y="1524"/>
                  </a:cubicBezTo>
                  <a:cubicBezTo>
                    <a:pt x="947" y="1692"/>
                    <a:pt x="1099" y="1763"/>
                    <a:pt x="1256" y="1763"/>
                  </a:cubicBezTo>
                  <a:cubicBezTo>
                    <a:pt x="1564" y="1763"/>
                    <a:pt x="1890" y="1490"/>
                    <a:pt x="1765" y="1142"/>
                  </a:cubicBezTo>
                  <a:cubicBezTo>
                    <a:pt x="1560" y="566"/>
                    <a:pt x="958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1"/>
            <p:cNvSpPr/>
            <p:nvPr/>
          </p:nvSpPr>
          <p:spPr>
            <a:xfrm>
              <a:off x="-3156500" y="-1686225"/>
              <a:ext cx="57825" cy="66525"/>
            </a:xfrm>
            <a:custGeom>
              <a:avLst/>
              <a:gdLst/>
              <a:ahLst/>
              <a:cxnLst/>
              <a:rect l="l" t="t" r="r" b="b"/>
              <a:pathLst>
                <a:path w="2313" h="2661" extrusionOk="0">
                  <a:moveTo>
                    <a:pt x="357" y="1"/>
                  </a:moveTo>
                  <a:cubicBezTo>
                    <a:pt x="221" y="1"/>
                    <a:pt x="92" y="68"/>
                    <a:pt x="70" y="227"/>
                  </a:cubicBezTo>
                  <a:cubicBezTo>
                    <a:pt x="1" y="722"/>
                    <a:pt x="215" y="1157"/>
                    <a:pt x="483" y="1562"/>
                  </a:cubicBezTo>
                  <a:cubicBezTo>
                    <a:pt x="751" y="1965"/>
                    <a:pt x="1077" y="2488"/>
                    <a:pt x="1557" y="2641"/>
                  </a:cubicBezTo>
                  <a:cubicBezTo>
                    <a:pt x="1600" y="2654"/>
                    <a:pt x="1643" y="2661"/>
                    <a:pt x="1687" y="2661"/>
                  </a:cubicBezTo>
                  <a:cubicBezTo>
                    <a:pt x="2003" y="2661"/>
                    <a:pt x="2313" y="2330"/>
                    <a:pt x="2191" y="2007"/>
                  </a:cubicBezTo>
                  <a:cubicBezTo>
                    <a:pt x="2035" y="1595"/>
                    <a:pt x="1661" y="1357"/>
                    <a:pt x="1378" y="1030"/>
                  </a:cubicBezTo>
                  <a:cubicBezTo>
                    <a:pt x="1115" y="726"/>
                    <a:pt x="927" y="337"/>
                    <a:pt x="610" y="85"/>
                  </a:cubicBezTo>
                  <a:cubicBezTo>
                    <a:pt x="544" y="32"/>
                    <a:pt x="449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1"/>
            <p:cNvSpPr/>
            <p:nvPr/>
          </p:nvSpPr>
          <p:spPr>
            <a:xfrm>
              <a:off x="-3179025" y="-1409800"/>
              <a:ext cx="83050" cy="79400"/>
            </a:xfrm>
            <a:custGeom>
              <a:avLst/>
              <a:gdLst/>
              <a:ahLst/>
              <a:cxnLst/>
              <a:rect l="l" t="t" r="r" b="b"/>
              <a:pathLst>
                <a:path w="3322" h="3176" extrusionOk="0">
                  <a:moveTo>
                    <a:pt x="396" y="1"/>
                  </a:moveTo>
                  <a:cubicBezTo>
                    <a:pt x="211" y="1"/>
                    <a:pt x="40" y="177"/>
                    <a:pt x="30" y="367"/>
                  </a:cubicBezTo>
                  <a:cubicBezTo>
                    <a:pt x="1" y="955"/>
                    <a:pt x="557" y="1548"/>
                    <a:pt x="966" y="1915"/>
                  </a:cubicBezTo>
                  <a:cubicBezTo>
                    <a:pt x="1410" y="2314"/>
                    <a:pt x="1935" y="2873"/>
                    <a:pt x="2478" y="3121"/>
                  </a:cubicBezTo>
                  <a:cubicBezTo>
                    <a:pt x="2560" y="3158"/>
                    <a:pt x="2640" y="3175"/>
                    <a:pt x="2717" y="3175"/>
                  </a:cubicBezTo>
                  <a:cubicBezTo>
                    <a:pt x="3064" y="3175"/>
                    <a:pt x="3322" y="2826"/>
                    <a:pt x="3147" y="2451"/>
                  </a:cubicBezTo>
                  <a:cubicBezTo>
                    <a:pt x="2899" y="1925"/>
                    <a:pt x="2269" y="1604"/>
                    <a:pt x="1830" y="1251"/>
                  </a:cubicBezTo>
                  <a:cubicBezTo>
                    <a:pt x="1596" y="1063"/>
                    <a:pt x="1358" y="867"/>
                    <a:pt x="1147" y="656"/>
                  </a:cubicBezTo>
                  <a:cubicBezTo>
                    <a:pt x="946" y="454"/>
                    <a:pt x="806" y="223"/>
                    <a:pt x="570" y="58"/>
                  </a:cubicBezTo>
                  <a:cubicBezTo>
                    <a:pt x="514" y="18"/>
                    <a:pt x="454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9" name="Google Shape;169;p11"/>
            <p:cNvGrpSpPr/>
            <p:nvPr/>
          </p:nvGrpSpPr>
          <p:grpSpPr>
            <a:xfrm>
              <a:off x="-2022225" y="-1389375"/>
              <a:ext cx="292225" cy="306950"/>
              <a:chOff x="6926075" y="1042100"/>
              <a:chExt cx="292225" cy="306950"/>
            </a:xfrm>
          </p:grpSpPr>
          <p:sp>
            <p:nvSpPr>
              <p:cNvPr id="170" name="Google Shape;170;p11"/>
              <p:cNvSpPr/>
              <p:nvPr/>
            </p:nvSpPr>
            <p:spPr>
              <a:xfrm>
                <a:off x="7104925" y="1042100"/>
                <a:ext cx="53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202" extrusionOk="0">
                    <a:moveTo>
                      <a:pt x="1076" y="1"/>
                    </a:moveTo>
                    <a:cubicBezTo>
                      <a:pt x="1028" y="1"/>
                      <a:pt x="980" y="7"/>
                      <a:pt x="933" y="20"/>
                    </a:cubicBezTo>
                    <a:cubicBezTo>
                      <a:pt x="838" y="20"/>
                      <a:pt x="744" y="46"/>
                      <a:pt x="662" y="95"/>
                    </a:cubicBezTo>
                    <a:cubicBezTo>
                      <a:pt x="571" y="121"/>
                      <a:pt x="490" y="170"/>
                      <a:pt x="424" y="236"/>
                    </a:cubicBezTo>
                    <a:cubicBezTo>
                      <a:pt x="345" y="285"/>
                      <a:pt x="279" y="353"/>
                      <a:pt x="231" y="435"/>
                    </a:cubicBezTo>
                    <a:cubicBezTo>
                      <a:pt x="137" y="540"/>
                      <a:pt x="71" y="670"/>
                      <a:pt x="39" y="808"/>
                    </a:cubicBezTo>
                    <a:lnTo>
                      <a:pt x="0" y="1101"/>
                    </a:lnTo>
                    <a:lnTo>
                      <a:pt x="39" y="1394"/>
                    </a:lnTo>
                    <a:lnTo>
                      <a:pt x="147" y="1656"/>
                    </a:lnTo>
                    <a:lnTo>
                      <a:pt x="315" y="1879"/>
                    </a:lnTo>
                    <a:cubicBezTo>
                      <a:pt x="387" y="1937"/>
                      <a:pt x="460" y="1993"/>
                      <a:pt x="532" y="2051"/>
                    </a:cubicBezTo>
                    <a:cubicBezTo>
                      <a:pt x="652" y="2130"/>
                      <a:pt x="790" y="2175"/>
                      <a:pt x="933" y="2182"/>
                    </a:cubicBezTo>
                    <a:cubicBezTo>
                      <a:pt x="980" y="2195"/>
                      <a:pt x="1028" y="2201"/>
                      <a:pt x="1075" y="2201"/>
                    </a:cubicBezTo>
                    <a:cubicBezTo>
                      <a:pt x="1123" y="2201"/>
                      <a:pt x="1171" y="2195"/>
                      <a:pt x="1218" y="2182"/>
                    </a:cubicBezTo>
                    <a:cubicBezTo>
                      <a:pt x="1361" y="2175"/>
                      <a:pt x="1499" y="2130"/>
                      <a:pt x="1619" y="2051"/>
                    </a:cubicBezTo>
                    <a:lnTo>
                      <a:pt x="1623" y="2049"/>
                    </a:lnTo>
                    <a:cubicBezTo>
                      <a:pt x="1746" y="1982"/>
                      <a:pt x="1849" y="1885"/>
                      <a:pt x="1923" y="1767"/>
                    </a:cubicBezTo>
                    <a:cubicBezTo>
                      <a:pt x="2018" y="1662"/>
                      <a:pt x="2084" y="1533"/>
                      <a:pt x="2114" y="1395"/>
                    </a:cubicBezTo>
                    <a:lnTo>
                      <a:pt x="2153" y="1104"/>
                    </a:lnTo>
                    <a:cubicBezTo>
                      <a:pt x="2153" y="909"/>
                      <a:pt x="2103" y="719"/>
                      <a:pt x="2008" y="551"/>
                    </a:cubicBezTo>
                    <a:lnTo>
                      <a:pt x="2005" y="545"/>
                    </a:lnTo>
                    <a:cubicBezTo>
                      <a:pt x="1949" y="471"/>
                      <a:pt x="1893" y="396"/>
                      <a:pt x="1836" y="323"/>
                    </a:cubicBezTo>
                    <a:lnTo>
                      <a:pt x="1619" y="151"/>
                    </a:lnTo>
                    <a:cubicBezTo>
                      <a:pt x="1499" y="72"/>
                      <a:pt x="1362" y="26"/>
                      <a:pt x="1220" y="20"/>
                    </a:cubicBezTo>
                    <a:cubicBezTo>
                      <a:pt x="1173" y="7"/>
                      <a:pt x="1124" y="1"/>
                      <a:pt x="10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1"/>
              <p:cNvSpPr/>
              <p:nvPr/>
            </p:nvSpPr>
            <p:spPr>
              <a:xfrm>
                <a:off x="6997950" y="1104275"/>
                <a:ext cx="5977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2420" extrusionOk="0">
                    <a:moveTo>
                      <a:pt x="1150" y="1"/>
                    </a:moveTo>
                    <a:cubicBezTo>
                      <a:pt x="1006" y="1"/>
                      <a:pt x="864" y="37"/>
                      <a:pt x="737" y="106"/>
                    </a:cubicBezTo>
                    <a:cubicBezTo>
                      <a:pt x="592" y="153"/>
                      <a:pt x="461" y="240"/>
                      <a:pt x="358" y="353"/>
                    </a:cubicBezTo>
                    <a:cubicBezTo>
                      <a:pt x="214" y="502"/>
                      <a:pt x="110" y="685"/>
                      <a:pt x="57" y="884"/>
                    </a:cubicBezTo>
                    <a:cubicBezTo>
                      <a:pt x="1" y="1094"/>
                      <a:pt x="1" y="1315"/>
                      <a:pt x="57" y="1524"/>
                    </a:cubicBezTo>
                    <a:cubicBezTo>
                      <a:pt x="110" y="1724"/>
                      <a:pt x="214" y="1905"/>
                      <a:pt x="358" y="2054"/>
                    </a:cubicBezTo>
                    <a:cubicBezTo>
                      <a:pt x="370" y="2064"/>
                      <a:pt x="587" y="2238"/>
                      <a:pt x="600" y="2246"/>
                    </a:cubicBezTo>
                    <a:lnTo>
                      <a:pt x="608" y="2248"/>
                    </a:lnTo>
                    <a:cubicBezTo>
                      <a:pt x="701" y="2295"/>
                      <a:pt x="796" y="2336"/>
                      <a:pt x="894" y="2372"/>
                    </a:cubicBezTo>
                    <a:cubicBezTo>
                      <a:pt x="899" y="2374"/>
                      <a:pt x="904" y="2375"/>
                      <a:pt x="909" y="2377"/>
                    </a:cubicBezTo>
                    <a:cubicBezTo>
                      <a:pt x="1012" y="2397"/>
                      <a:pt x="1118" y="2411"/>
                      <a:pt x="1224" y="2420"/>
                    </a:cubicBezTo>
                    <a:lnTo>
                      <a:pt x="1250" y="2420"/>
                    </a:lnTo>
                    <a:cubicBezTo>
                      <a:pt x="1360" y="2413"/>
                      <a:pt x="1466" y="2398"/>
                      <a:pt x="1573" y="2375"/>
                    </a:cubicBezTo>
                    <a:cubicBezTo>
                      <a:pt x="1757" y="2322"/>
                      <a:pt x="1926" y="2222"/>
                      <a:pt x="2060" y="2084"/>
                    </a:cubicBezTo>
                    <a:cubicBezTo>
                      <a:pt x="2165" y="1985"/>
                      <a:pt x="2245" y="1859"/>
                      <a:pt x="2288" y="1721"/>
                    </a:cubicBezTo>
                    <a:cubicBezTo>
                      <a:pt x="2357" y="1587"/>
                      <a:pt x="2390" y="1437"/>
                      <a:pt x="2383" y="1286"/>
                    </a:cubicBezTo>
                    <a:cubicBezTo>
                      <a:pt x="2381" y="1178"/>
                      <a:pt x="2366" y="1070"/>
                      <a:pt x="2335" y="964"/>
                    </a:cubicBezTo>
                    <a:cubicBezTo>
                      <a:pt x="2268" y="634"/>
                      <a:pt x="2072" y="338"/>
                      <a:pt x="1783" y="166"/>
                    </a:cubicBezTo>
                    <a:cubicBezTo>
                      <a:pt x="1605" y="58"/>
                      <a:pt x="1399" y="2"/>
                      <a:pt x="1190" y="2"/>
                    </a:cubicBezTo>
                    <a:cubicBezTo>
                      <a:pt x="1177" y="1"/>
                      <a:pt x="1163" y="1"/>
                      <a:pt x="1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1"/>
              <p:cNvSpPr/>
              <p:nvPr/>
            </p:nvSpPr>
            <p:spPr>
              <a:xfrm>
                <a:off x="6926075" y="1221700"/>
                <a:ext cx="43725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779" extrusionOk="0">
                    <a:moveTo>
                      <a:pt x="845" y="1"/>
                    </a:moveTo>
                    <a:cubicBezTo>
                      <a:pt x="739" y="1"/>
                      <a:pt x="635" y="28"/>
                      <a:pt x="541" y="78"/>
                    </a:cubicBezTo>
                    <a:cubicBezTo>
                      <a:pt x="433" y="114"/>
                      <a:pt x="337" y="177"/>
                      <a:pt x="262" y="262"/>
                    </a:cubicBezTo>
                    <a:cubicBezTo>
                      <a:pt x="178" y="340"/>
                      <a:pt x="116" y="438"/>
                      <a:pt x="82" y="547"/>
                    </a:cubicBezTo>
                    <a:cubicBezTo>
                      <a:pt x="27" y="653"/>
                      <a:pt x="1" y="771"/>
                      <a:pt x="7" y="890"/>
                    </a:cubicBezTo>
                    <a:cubicBezTo>
                      <a:pt x="17" y="968"/>
                      <a:pt x="27" y="1047"/>
                      <a:pt x="38" y="1125"/>
                    </a:cubicBezTo>
                    <a:cubicBezTo>
                      <a:pt x="77" y="1274"/>
                      <a:pt x="154" y="1408"/>
                      <a:pt x="262" y="1517"/>
                    </a:cubicBezTo>
                    <a:lnTo>
                      <a:pt x="437" y="1657"/>
                    </a:lnTo>
                    <a:cubicBezTo>
                      <a:pt x="569" y="1736"/>
                      <a:pt x="720" y="1778"/>
                      <a:pt x="876" y="1778"/>
                    </a:cubicBezTo>
                    <a:cubicBezTo>
                      <a:pt x="886" y="1779"/>
                      <a:pt x="896" y="1779"/>
                      <a:pt x="906" y="1779"/>
                    </a:cubicBezTo>
                    <a:cubicBezTo>
                      <a:pt x="1011" y="1779"/>
                      <a:pt x="1117" y="1752"/>
                      <a:pt x="1210" y="1702"/>
                    </a:cubicBezTo>
                    <a:cubicBezTo>
                      <a:pt x="1317" y="1666"/>
                      <a:pt x="1413" y="1602"/>
                      <a:pt x="1489" y="1517"/>
                    </a:cubicBezTo>
                    <a:cubicBezTo>
                      <a:pt x="1573" y="1439"/>
                      <a:pt x="1635" y="1341"/>
                      <a:pt x="1670" y="1232"/>
                    </a:cubicBezTo>
                    <a:cubicBezTo>
                      <a:pt x="1723" y="1127"/>
                      <a:pt x="1749" y="1009"/>
                      <a:pt x="1745" y="890"/>
                    </a:cubicBezTo>
                    <a:lnTo>
                      <a:pt x="1713" y="654"/>
                    </a:lnTo>
                    <a:cubicBezTo>
                      <a:pt x="1674" y="506"/>
                      <a:pt x="1596" y="370"/>
                      <a:pt x="1489" y="262"/>
                    </a:cubicBezTo>
                    <a:lnTo>
                      <a:pt x="1314" y="122"/>
                    </a:lnTo>
                    <a:cubicBezTo>
                      <a:pt x="1181" y="43"/>
                      <a:pt x="1030" y="1"/>
                      <a:pt x="876" y="1"/>
                    </a:cubicBezTo>
                    <a:cubicBezTo>
                      <a:pt x="865" y="1"/>
                      <a:pt x="855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1"/>
              <p:cNvSpPr/>
              <p:nvPr/>
            </p:nvSpPr>
            <p:spPr>
              <a:xfrm>
                <a:off x="7072900" y="1246750"/>
                <a:ext cx="45700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859" extrusionOk="0">
                    <a:moveTo>
                      <a:pt x="883" y="0"/>
                    </a:moveTo>
                    <a:cubicBezTo>
                      <a:pt x="771" y="0"/>
                      <a:pt x="661" y="29"/>
                      <a:pt x="564" y="82"/>
                    </a:cubicBezTo>
                    <a:cubicBezTo>
                      <a:pt x="451" y="119"/>
                      <a:pt x="350" y="185"/>
                      <a:pt x="271" y="273"/>
                    </a:cubicBezTo>
                    <a:cubicBezTo>
                      <a:pt x="185" y="355"/>
                      <a:pt x="120" y="458"/>
                      <a:pt x="84" y="571"/>
                    </a:cubicBezTo>
                    <a:cubicBezTo>
                      <a:pt x="26" y="682"/>
                      <a:pt x="0" y="806"/>
                      <a:pt x="6" y="930"/>
                    </a:cubicBezTo>
                    <a:lnTo>
                      <a:pt x="38" y="1177"/>
                    </a:lnTo>
                    <a:cubicBezTo>
                      <a:pt x="80" y="1331"/>
                      <a:pt x="160" y="1472"/>
                      <a:pt x="273" y="1586"/>
                    </a:cubicBezTo>
                    <a:lnTo>
                      <a:pt x="456" y="1732"/>
                    </a:lnTo>
                    <a:cubicBezTo>
                      <a:pt x="594" y="1815"/>
                      <a:pt x="753" y="1858"/>
                      <a:pt x="914" y="1858"/>
                    </a:cubicBezTo>
                    <a:cubicBezTo>
                      <a:pt x="922" y="1859"/>
                      <a:pt x="930" y="1859"/>
                      <a:pt x="939" y="1859"/>
                    </a:cubicBezTo>
                    <a:cubicBezTo>
                      <a:pt x="1051" y="1859"/>
                      <a:pt x="1163" y="1831"/>
                      <a:pt x="1264" y="1778"/>
                    </a:cubicBezTo>
                    <a:cubicBezTo>
                      <a:pt x="1377" y="1740"/>
                      <a:pt x="1477" y="1674"/>
                      <a:pt x="1557" y="1586"/>
                    </a:cubicBezTo>
                    <a:cubicBezTo>
                      <a:pt x="1643" y="1504"/>
                      <a:pt x="1708" y="1402"/>
                      <a:pt x="1744" y="1288"/>
                    </a:cubicBezTo>
                    <a:cubicBezTo>
                      <a:pt x="1800" y="1177"/>
                      <a:pt x="1828" y="1053"/>
                      <a:pt x="1822" y="929"/>
                    </a:cubicBezTo>
                    <a:lnTo>
                      <a:pt x="1790" y="682"/>
                    </a:lnTo>
                    <a:cubicBezTo>
                      <a:pt x="1748" y="528"/>
                      <a:pt x="1668" y="387"/>
                      <a:pt x="1555" y="273"/>
                    </a:cubicBezTo>
                    <a:lnTo>
                      <a:pt x="1372" y="128"/>
                    </a:lnTo>
                    <a:cubicBezTo>
                      <a:pt x="1232" y="44"/>
                      <a:pt x="1074" y="1"/>
                      <a:pt x="914" y="1"/>
                    </a:cubicBezTo>
                    <a:cubicBezTo>
                      <a:pt x="904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1"/>
              <p:cNvSpPr/>
              <p:nvPr/>
            </p:nvSpPr>
            <p:spPr>
              <a:xfrm>
                <a:off x="7157300" y="1163800"/>
                <a:ext cx="61000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477" extrusionOk="0">
                    <a:moveTo>
                      <a:pt x="1254" y="1"/>
                    </a:moveTo>
                    <a:cubicBezTo>
                      <a:pt x="1241" y="1"/>
                      <a:pt x="1228" y="1"/>
                      <a:pt x="1216" y="1"/>
                    </a:cubicBezTo>
                    <a:lnTo>
                      <a:pt x="893" y="46"/>
                    </a:lnTo>
                    <a:lnTo>
                      <a:pt x="603" y="173"/>
                    </a:lnTo>
                    <a:cubicBezTo>
                      <a:pt x="521" y="238"/>
                      <a:pt x="439" y="301"/>
                      <a:pt x="357" y="366"/>
                    </a:cubicBezTo>
                    <a:lnTo>
                      <a:pt x="168" y="618"/>
                    </a:lnTo>
                    <a:cubicBezTo>
                      <a:pt x="126" y="718"/>
                      <a:pt x="86" y="817"/>
                      <a:pt x="45" y="915"/>
                    </a:cubicBezTo>
                    <a:cubicBezTo>
                      <a:pt x="31" y="1026"/>
                      <a:pt x="15" y="1136"/>
                      <a:pt x="1" y="1245"/>
                    </a:cubicBezTo>
                    <a:cubicBezTo>
                      <a:pt x="17" y="1356"/>
                      <a:pt x="31" y="1466"/>
                      <a:pt x="45" y="1577"/>
                    </a:cubicBezTo>
                    <a:cubicBezTo>
                      <a:pt x="80" y="1732"/>
                      <a:pt x="155" y="1878"/>
                      <a:pt x="262" y="1999"/>
                    </a:cubicBezTo>
                    <a:cubicBezTo>
                      <a:pt x="315" y="2090"/>
                      <a:pt x="390" y="2166"/>
                      <a:pt x="481" y="2221"/>
                    </a:cubicBezTo>
                    <a:cubicBezTo>
                      <a:pt x="554" y="2297"/>
                      <a:pt x="646" y="2352"/>
                      <a:pt x="749" y="2381"/>
                    </a:cubicBezTo>
                    <a:cubicBezTo>
                      <a:pt x="898" y="2445"/>
                      <a:pt x="1057" y="2477"/>
                      <a:pt x="1216" y="2477"/>
                    </a:cubicBezTo>
                    <a:cubicBezTo>
                      <a:pt x="1376" y="2477"/>
                      <a:pt x="1535" y="2445"/>
                      <a:pt x="1684" y="2381"/>
                    </a:cubicBezTo>
                    <a:cubicBezTo>
                      <a:pt x="1785" y="2352"/>
                      <a:pt x="1878" y="2297"/>
                      <a:pt x="1952" y="2221"/>
                    </a:cubicBezTo>
                    <a:cubicBezTo>
                      <a:pt x="2043" y="2166"/>
                      <a:pt x="2118" y="2090"/>
                      <a:pt x="2170" y="1999"/>
                    </a:cubicBezTo>
                    <a:cubicBezTo>
                      <a:pt x="2276" y="1878"/>
                      <a:pt x="2351" y="1732"/>
                      <a:pt x="2387" y="1577"/>
                    </a:cubicBezTo>
                    <a:cubicBezTo>
                      <a:pt x="2406" y="1520"/>
                      <a:pt x="2413" y="1463"/>
                      <a:pt x="2410" y="1404"/>
                    </a:cubicBezTo>
                    <a:cubicBezTo>
                      <a:pt x="2432" y="1350"/>
                      <a:pt x="2439" y="1291"/>
                      <a:pt x="2432" y="1234"/>
                    </a:cubicBezTo>
                    <a:cubicBezTo>
                      <a:pt x="2417" y="1124"/>
                      <a:pt x="2404" y="1015"/>
                      <a:pt x="2390" y="905"/>
                    </a:cubicBezTo>
                    <a:cubicBezTo>
                      <a:pt x="2354" y="751"/>
                      <a:pt x="2281" y="607"/>
                      <a:pt x="2175" y="489"/>
                    </a:cubicBezTo>
                    <a:cubicBezTo>
                      <a:pt x="2122" y="398"/>
                      <a:pt x="2049" y="321"/>
                      <a:pt x="1959" y="268"/>
                    </a:cubicBezTo>
                    <a:cubicBezTo>
                      <a:pt x="1925" y="226"/>
                      <a:pt x="1883" y="192"/>
                      <a:pt x="1834" y="170"/>
                    </a:cubicBezTo>
                    <a:lnTo>
                      <a:pt x="1546" y="46"/>
                    </a:lnTo>
                    <a:cubicBezTo>
                      <a:pt x="1451" y="16"/>
                      <a:pt x="1353" y="1"/>
                      <a:pt x="12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1"/>
              <p:cNvSpPr/>
              <p:nvPr/>
            </p:nvSpPr>
            <p:spPr>
              <a:xfrm>
                <a:off x="7166525" y="1312950"/>
                <a:ext cx="3547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44" extrusionOk="0">
                    <a:moveTo>
                      <a:pt x="686" y="1"/>
                    </a:moveTo>
                    <a:cubicBezTo>
                      <a:pt x="600" y="1"/>
                      <a:pt x="515" y="23"/>
                      <a:pt x="439" y="63"/>
                    </a:cubicBezTo>
                    <a:cubicBezTo>
                      <a:pt x="351" y="92"/>
                      <a:pt x="273" y="144"/>
                      <a:pt x="212" y="212"/>
                    </a:cubicBezTo>
                    <a:cubicBezTo>
                      <a:pt x="145" y="275"/>
                      <a:pt x="94" y="356"/>
                      <a:pt x="67" y="444"/>
                    </a:cubicBezTo>
                    <a:cubicBezTo>
                      <a:pt x="22" y="530"/>
                      <a:pt x="1" y="626"/>
                      <a:pt x="6" y="722"/>
                    </a:cubicBezTo>
                    <a:cubicBezTo>
                      <a:pt x="14" y="785"/>
                      <a:pt x="22" y="850"/>
                      <a:pt x="31" y="914"/>
                    </a:cubicBezTo>
                    <a:cubicBezTo>
                      <a:pt x="63" y="1033"/>
                      <a:pt x="125" y="1143"/>
                      <a:pt x="211" y="1232"/>
                    </a:cubicBezTo>
                    <a:lnTo>
                      <a:pt x="354" y="1345"/>
                    </a:lnTo>
                    <a:cubicBezTo>
                      <a:pt x="462" y="1408"/>
                      <a:pt x="584" y="1443"/>
                      <a:pt x="710" y="1443"/>
                    </a:cubicBezTo>
                    <a:cubicBezTo>
                      <a:pt x="718" y="1443"/>
                      <a:pt x="725" y="1443"/>
                      <a:pt x="733" y="1443"/>
                    </a:cubicBezTo>
                    <a:cubicBezTo>
                      <a:pt x="819" y="1443"/>
                      <a:pt x="904" y="1422"/>
                      <a:pt x="981" y="1381"/>
                    </a:cubicBezTo>
                    <a:cubicBezTo>
                      <a:pt x="1068" y="1352"/>
                      <a:pt x="1146" y="1300"/>
                      <a:pt x="1208" y="1232"/>
                    </a:cubicBezTo>
                    <a:cubicBezTo>
                      <a:pt x="1276" y="1167"/>
                      <a:pt x="1326" y="1088"/>
                      <a:pt x="1354" y="999"/>
                    </a:cubicBezTo>
                    <a:cubicBezTo>
                      <a:pt x="1398" y="914"/>
                      <a:pt x="1419" y="817"/>
                      <a:pt x="1414" y="721"/>
                    </a:cubicBezTo>
                    <a:cubicBezTo>
                      <a:pt x="1406" y="657"/>
                      <a:pt x="1398" y="594"/>
                      <a:pt x="1390" y="530"/>
                    </a:cubicBezTo>
                    <a:cubicBezTo>
                      <a:pt x="1358" y="411"/>
                      <a:pt x="1295" y="301"/>
                      <a:pt x="1208" y="212"/>
                    </a:cubicBezTo>
                    <a:lnTo>
                      <a:pt x="1066" y="100"/>
                    </a:lnTo>
                    <a:cubicBezTo>
                      <a:pt x="959" y="35"/>
                      <a:pt x="835" y="2"/>
                      <a:pt x="710" y="2"/>
                    </a:cubicBezTo>
                    <a:cubicBezTo>
                      <a:pt x="702" y="1"/>
                      <a:pt x="694" y="1"/>
                      <a:pt x="6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76" name="Google Shape;176;p11"/>
          <p:cNvGrpSpPr/>
          <p:nvPr/>
        </p:nvGrpSpPr>
        <p:grpSpPr>
          <a:xfrm rot="302955">
            <a:off x="-761996" y="2567716"/>
            <a:ext cx="5203776" cy="3188334"/>
            <a:chOff x="-4852075" y="-739150"/>
            <a:chExt cx="2243975" cy="1374875"/>
          </a:xfrm>
        </p:grpSpPr>
        <p:sp>
          <p:nvSpPr>
            <p:cNvPr id="177" name="Google Shape;177;p11"/>
            <p:cNvSpPr/>
            <p:nvPr/>
          </p:nvSpPr>
          <p:spPr>
            <a:xfrm>
              <a:off x="-3770625" y="-104900"/>
              <a:ext cx="930225" cy="351125"/>
            </a:xfrm>
            <a:custGeom>
              <a:avLst/>
              <a:gdLst/>
              <a:ahLst/>
              <a:cxnLst/>
              <a:rect l="l" t="t" r="r" b="b"/>
              <a:pathLst>
                <a:path w="37209" h="14045" extrusionOk="0">
                  <a:moveTo>
                    <a:pt x="19947" y="0"/>
                  </a:moveTo>
                  <a:cubicBezTo>
                    <a:pt x="19224" y="0"/>
                    <a:pt x="18482" y="82"/>
                    <a:pt x="17729" y="268"/>
                  </a:cubicBezTo>
                  <a:cubicBezTo>
                    <a:pt x="13775" y="1242"/>
                    <a:pt x="11016" y="4774"/>
                    <a:pt x="8840" y="8103"/>
                  </a:cubicBezTo>
                  <a:lnTo>
                    <a:pt x="8660" y="8380"/>
                  </a:lnTo>
                  <a:cubicBezTo>
                    <a:pt x="7699" y="9854"/>
                    <a:pt x="6705" y="11377"/>
                    <a:pt x="5308" y="12428"/>
                  </a:cubicBezTo>
                  <a:cubicBezTo>
                    <a:pt x="4418" y="13096"/>
                    <a:pt x="3204" y="13591"/>
                    <a:pt x="2010" y="13591"/>
                  </a:cubicBezTo>
                  <a:cubicBezTo>
                    <a:pt x="1392" y="13591"/>
                    <a:pt x="780" y="13459"/>
                    <a:pt x="221" y="13150"/>
                  </a:cubicBezTo>
                  <a:lnTo>
                    <a:pt x="1" y="13547"/>
                  </a:lnTo>
                  <a:cubicBezTo>
                    <a:pt x="631" y="13896"/>
                    <a:pt x="1315" y="14045"/>
                    <a:pt x="2002" y="14045"/>
                  </a:cubicBezTo>
                  <a:cubicBezTo>
                    <a:pt x="3307" y="14045"/>
                    <a:pt x="4621" y="13513"/>
                    <a:pt x="5581" y="12791"/>
                  </a:cubicBezTo>
                  <a:cubicBezTo>
                    <a:pt x="7042" y="11693"/>
                    <a:pt x="8059" y="10135"/>
                    <a:pt x="9041" y="8628"/>
                  </a:cubicBezTo>
                  <a:lnTo>
                    <a:pt x="9221" y="8351"/>
                  </a:lnTo>
                  <a:cubicBezTo>
                    <a:pt x="11348" y="5098"/>
                    <a:pt x="14036" y="1646"/>
                    <a:pt x="17837" y="709"/>
                  </a:cubicBezTo>
                  <a:cubicBezTo>
                    <a:pt x="18553" y="533"/>
                    <a:pt x="19258" y="455"/>
                    <a:pt x="19946" y="455"/>
                  </a:cubicBezTo>
                  <a:cubicBezTo>
                    <a:pt x="23959" y="455"/>
                    <a:pt x="27379" y="3104"/>
                    <a:pt x="28804" y="4391"/>
                  </a:cubicBezTo>
                  <a:cubicBezTo>
                    <a:pt x="30585" y="6000"/>
                    <a:pt x="32127" y="7908"/>
                    <a:pt x="33618" y="9754"/>
                  </a:cubicBezTo>
                  <a:cubicBezTo>
                    <a:pt x="34656" y="11037"/>
                    <a:pt x="35728" y="12364"/>
                    <a:pt x="36877" y="13588"/>
                  </a:cubicBezTo>
                  <a:lnTo>
                    <a:pt x="37208" y="13276"/>
                  </a:lnTo>
                  <a:cubicBezTo>
                    <a:pt x="36071" y="12066"/>
                    <a:pt x="35005" y="10746"/>
                    <a:pt x="33973" y="9468"/>
                  </a:cubicBezTo>
                  <a:cubicBezTo>
                    <a:pt x="32471" y="7609"/>
                    <a:pt x="30916" y="5686"/>
                    <a:pt x="29109" y="4052"/>
                  </a:cubicBezTo>
                  <a:cubicBezTo>
                    <a:pt x="27642" y="2727"/>
                    <a:pt x="24113" y="0"/>
                    <a:pt x="19947" y="0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1"/>
            <p:cNvSpPr/>
            <p:nvPr/>
          </p:nvSpPr>
          <p:spPr>
            <a:xfrm>
              <a:off x="-4852075" y="-739150"/>
              <a:ext cx="622600" cy="911700"/>
            </a:xfrm>
            <a:custGeom>
              <a:avLst/>
              <a:gdLst/>
              <a:ahLst/>
              <a:cxnLst/>
              <a:rect l="l" t="t" r="r" b="b"/>
              <a:pathLst>
                <a:path w="24904" h="36468" extrusionOk="0">
                  <a:moveTo>
                    <a:pt x="5411" y="1"/>
                  </a:moveTo>
                  <a:cubicBezTo>
                    <a:pt x="4232" y="1"/>
                    <a:pt x="3060" y="178"/>
                    <a:pt x="1936" y="565"/>
                  </a:cubicBezTo>
                  <a:cubicBezTo>
                    <a:pt x="1028" y="877"/>
                    <a:pt x="0" y="1782"/>
                    <a:pt x="489" y="2611"/>
                  </a:cubicBezTo>
                  <a:lnTo>
                    <a:pt x="13353" y="36440"/>
                  </a:lnTo>
                  <a:cubicBezTo>
                    <a:pt x="13530" y="36459"/>
                    <a:pt x="13705" y="36468"/>
                    <a:pt x="13878" y="36468"/>
                  </a:cubicBezTo>
                  <a:cubicBezTo>
                    <a:pt x="16969" y="36468"/>
                    <a:pt x="19442" y="33611"/>
                    <a:pt x="21049" y="30872"/>
                  </a:cubicBezTo>
                  <a:cubicBezTo>
                    <a:pt x="23216" y="27174"/>
                    <a:pt x="24904" y="22936"/>
                    <a:pt x="24336" y="18686"/>
                  </a:cubicBezTo>
                  <a:cubicBezTo>
                    <a:pt x="23914" y="15523"/>
                    <a:pt x="22278" y="12654"/>
                    <a:pt x="20459" y="10031"/>
                  </a:cubicBezTo>
                  <a:cubicBezTo>
                    <a:pt x="18334" y="6966"/>
                    <a:pt x="15851" y="4056"/>
                    <a:pt x="12659" y="2127"/>
                  </a:cubicBezTo>
                  <a:cubicBezTo>
                    <a:pt x="10483" y="812"/>
                    <a:pt x="7932" y="1"/>
                    <a:pt x="5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79;p11"/>
            <p:cNvSpPr/>
            <p:nvPr/>
          </p:nvSpPr>
          <p:spPr>
            <a:xfrm>
              <a:off x="-4592075" y="-148575"/>
              <a:ext cx="1983975" cy="784300"/>
            </a:xfrm>
            <a:custGeom>
              <a:avLst/>
              <a:gdLst/>
              <a:ahLst/>
              <a:cxnLst/>
              <a:rect l="l" t="t" r="r" b="b"/>
              <a:pathLst>
                <a:path w="79359" h="31372" extrusionOk="0">
                  <a:moveTo>
                    <a:pt x="37959" y="0"/>
                  </a:moveTo>
                  <a:cubicBezTo>
                    <a:pt x="35005" y="0"/>
                    <a:pt x="32194" y="1412"/>
                    <a:pt x="29792" y="3153"/>
                  </a:cubicBezTo>
                  <a:cubicBezTo>
                    <a:pt x="27292" y="4966"/>
                    <a:pt x="25080" y="7164"/>
                    <a:pt x="22506" y="8872"/>
                  </a:cubicBezTo>
                  <a:cubicBezTo>
                    <a:pt x="18678" y="11411"/>
                    <a:pt x="14081" y="12712"/>
                    <a:pt x="9490" y="12712"/>
                  </a:cubicBezTo>
                  <a:cubicBezTo>
                    <a:pt x="6232" y="12712"/>
                    <a:pt x="2976" y="12057"/>
                    <a:pt x="1" y="10723"/>
                  </a:cubicBezTo>
                  <a:lnTo>
                    <a:pt x="1" y="10723"/>
                  </a:lnTo>
                  <a:lnTo>
                    <a:pt x="11129" y="31371"/>
                  </a:lnTo>
                  <a:cubicBezTo>
                    <a:pt x="34128" y="30468"/>
                    <a:pt x="56900" y="26415"/>
                    <a:pt x="79358" y="21369"/>
                  </a:cubicBezTo>
                  <a:cubicBezTo>
                    <a:pt x="78910" y="18146"/>
                    <a:pt x="76358" y="15488"/>
                    <a:pt x="73361" y="14224"/>
                  </a:cubicBezTo>
                  <a:cubicBezTo>
                    <a:pt x="71399" y="13397"/>
                    <a:pt x="69274" y="13089"/>
                    <a:pt x="67136" y="13089"/>
                  </a:cubicBezTo>
                  <a:cubicBezTo>
                    <a:pt x="66006" y="13089"/>
                    <a:pt x="64872" y="13175"/>
                    <a:pt x="63756" y="13316"/>
                  </a:cubicBezTo>
                  <a:cubicBezTo>
                    <a:pt x="61980" y="13540"/>
                    <a:pt x="60096" y="13870"/>
                    <a:pt x="58298" y="13870"/>
                  </a:cubicBezTo>
                  <a:cubicBezTo>
                    <a:pt x="56557" y="13870"/>
                    <a:pt x="54897" y="13561"/>
                    <a:pt x="53494" y="12545"/>
                  </a:cubicBezTo>
                  <a:cubicBezTo>
                    <a:pt x="52413" y="11762"/>
                    <a:pt x="51635" y="10641"/>
                    <a:pt x="50871" y="9547"/>
                  </a:cubicBezTo>
                  <a:cubicBezTo>
                    <a:pt x="49310" y="7309"/>
                    <a:pt x="47708" y="5064"/>
                    <a:pt x="45660" y="3263"/>
                  </a:cubicBezTo>
                  <a:cubicBezTo>
                    <a:pt x="43611" y="1461"/>
                    <a:pt x="41048" y="116"/>
                    <a:pt x="38323" y="7"/>
                  </a:cubicBezTo>
                  <a:cubicBezTo>
                    <a:pt x="38202" y="3"/>
                    <a:pt x="38080" y="0"/>
                    <a:pt x="3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80;p11"/>
            <p:cNvSpPr/>
            <p:nvPr/>
          </p:nvSpPr>
          <p:spPr>
            <a:xfrm>
              <a:off x="-4700450" y="-396775"/>
              <a:ext cx="1737450" cy="924875"/>
            </a:xfrm>
            <a:custGeom>
              <a:avLst/>
              <a:gdLst/>
              <a:ahLst/>
              <a:cxnLst/>
              <a:rect l="l" t="t" r="r" b="b"/>
              <a:pathLst>
                <a:path w="69498" h="36995" extrusionOk="0">
                  <a:moveTo>
                    <a:pt x="4309" y="0"/>
                  </a:moveTo>
                  <a:cubicBezTo>
                    <a:pt x="2804" y="0"/>
                    <a:pt x="1332" y="269"/>
                    <a:pt x="1" y="972"/>
                  </a:cubicBezTo>
                  <a:lnTo>
                    <a:pt x="7474" y="36898"/>
                  </a:lnTo>
                  <a:cubicBezTo>
                    <a:pt x="8875" y="36962"/>
                    <a:pt x="10275" y="36995"/>
                    <a:pt x="11675" y="36995"/>
                  </a:cubicBezTo>
                  <a:cubicBezTo>
                    <a:pt x="18980" y="36995"/>
                    <a:pt x="26265" y="36119"/>
                    <a:pt x="33372" y="34383"/>
                  </a:cubicBezTo>
                  <a:cubicBezTo>
                    <a:pt x="39341" y="32925"/>
                    <a:pt x="45183" y="30860"/>
                    <a:pt x="51272" y="30028"/>
                  </a:cubicBezTo>
                  <a:cubicBezTo>
                    <a:pt x="57320" y="29204"/>
                    <a:pt x="63512" y="29610"/>
                    <a:pt x="69497" y="28412"/>
                  </a:cubicBezTo>
                  <a:cubicBezTo>
                    <a:pt x="67484" y="23480"/>
                    <a:pt x="62081" y="20722"/>
                    <a:pt x="56823" y="19877"/>
                  </a:cubicBezTo>
                  <a:cubicBezTo>
                    <a:pt x="54420" y="19492"/>
                    <a:pt x="51992" y="19416"/>
                    <a:pt x="49556" y="19416"/>
                  </a:cubicBezTo>
                  <a:cubicBezTo>
                    <a:pt x="47985" y="19416"/>
                    <a:pt x="46410" y="19447"/>
                    <a:pt x="44837" y="19447"/>
                  </a:cubicBezTo>
                  <a:cubicBezTo>
                    <a:pt x="43513" y="19447"/>
                    <a:pt x="42189" y="19425"/>
                    <a:pt x="40870" y="19343"/>
                  </a:cubicBezTo>
                  <a:cubicBezTo>
                    <a:pt x="38587" y="19200"/>
                    <a:pt x="36264" y="18863"/>
                    <a:pt x="34237" y="17808"/>
                  </a:cubicBezTo>
                  <a:cubicBezTo>
                    <a:pt x="31538" y="16404"/>
                    <a:pt x="29632" y="13890"/>
                    <a:pt x="27543" y="11679"/>
                  </a:cubicBezTo>
                  <a:cubicBezTo>
                    <a:pt x="22568" y="6413"/>
                    <a:pt x="16105" y="2572"/>
                    <a:pt x="9103" y="715"/>
                  </a:cubicBezTo>
                  <a:cubicBezTo>
                    <a:pt x="7553" y="305"/>
                    <a:pt x="5912" y="0"/>
                    <a:pt x="4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1"/>
            <p:cNvSpPr/>
            <p:nvPr/>
          </p:nvSpPr>
          <p:spPr>
            <a:xfrm>
              <a:off x="-3789900" y="-247325"/>
              <a:ext cx="90125" cy="79175"/>
            </a:xfrm>
            <a:custGeom>
              <a:avLst/>
              <a:gdLst/>
              <a:ahLst/>
              <a:cxnLst/>
              <a:rect l="l" t="t" r="r" b="b"/>
              <a:pathLst>
                <a:path w="3605" h="3167" extrusionOk="0">
                  <a:moveTo>
                    <a:pt x="1804" y="0"/>
                  </a:moveTo>
                  <a:cubicBezTo>
                    <a:pt x="1293" y="0"/>
                    <a:pt x="792" y="247"/>
                    <a:pt x="486" y="703"/>
                  </a:cubicBezTo>
                  <a:cubicBezTo>
                    <a:pt x="1" y="1431"/>
                    <a:pt x="197" y="2414"/>
                    <a:pt x="923" y="2900"/>
                  </a:cubicBezTo>
                  <a:cubicBezTo>
                    <a:pt x="1193" y="3080"/>
                    <a:pt x="1498" y="3166"/>
                    <a:pt x="1801" y="3166"/>
                  </a:cubicBezTo>
                  <a:cubicBezTo>
                    <a:pt x="2312" y="3166"/>
                    <a:pt x="2814" y="2919"/>
                    <a:pt x="3119" y="2463"/>
                  </a:cubicBezTo>
                  <a:cubicBezTo>
                    <a:pt x="3605" y="1735"/>
                    <a:pt x="3409" y="752"/>
                    <a:pt x="2683" y="267"/>
                  </a:cubicBezTo>
                  <a:cubicBezTo>
                    <a:pt x="2412" y="86"/>
                    <a:pt x="2107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82" name="Google Shape;182;p11"/>
            <p:cNvGrpSpPr/>
            <p:nvPr/>
          </p:nvGrpSpPr>
          <p:grpSpPr>
            <a:xfrm>
              <a:off x="-4458050" y="-121300"/>
              <a:ext cx="348250" cy="523150"/>
              <a:chOff x="4522000" y="2088250"/>
              <a:chExt cx="348250" cy="523150"/>
            </a:xfrm>
          </p:grpSpPr>
          <p:sp>
            <p:nvSpPr>
              <p:cNvPr id="183" name="Google Shape;183;p11"/>
              <p:cNvSpPr/>
              <p:nvPr/>
            </p:nvSpPr>
            <p:spPr>
              <a:xfrm>
                <a:off x="4566125" y="2088250"/>
                <a:ext cx="6005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29" extrusionOk="0">
                    <a:moveTo>
                      <a:pt x="626" y="0"/>
                    </a:moveTo>
                    <a:cubicBezTo>
                      <a:pt x="509" y="3"/>
                      <a:pt x="395" y="36"/>
                      <a:pt x="296" y="98"/>
                    </a:cubicBezTo>
                    <a:cubicBezTo>
                      <a:pt x="179" y="166"/>
                      <a:pt x="91" y="275"/>
                      <a:pt x="52" y="404"/>
                    </a:cubicBezTo>
                    <a:cubicBezTo>
                      <a:pt x="26" y="493"/>
                      <a:pt x="1" y="503"/>
                      <a:pt x="6" y="634"/>
                    </a:cubicBezTo>
                    <a:cubicBezTo>
                      <a:pt x="9" y="702"/>
                      <a:pt x="19" y="768"/>
                      <a:pt x="37" y="833"/>
                    </a:cubicBezTo>
                    <a:cubicBezTo>
                      <a:pt x="38" y="837"/>
                      <a:pt x="39" y="840"/>
                      <a:pt x="39" y="845"/>
                    </a:cubicBezTo>
                    <a:cubicBezTo>
                      <a:pt x="39" y="911"/>
                      <a:pt x="48" y="976"/>
                      <a:pt x="65" y="1039"/>
                    </a:cubicBezTo>
                    <a:cubicBezTo>
                      <a:pt x="90" y="1128"/>
                      <a:pt x="133" y="1208"/>
                      <a:pt x="173" y="1290"/>
                    </a:cubicBezTo>
                    <a:cubicBezTo>
                      <a:pt x="191" y="1327"/>
                      <a:pt x="209" y="1366"/>
                      <a:pt x="227" y="1404"/>
                    </a:cubicBezTo>
                    <a:cubicBezTo>
                      <a:pt x="245" y="1443"/>
                      <a:pt x="258" y="1486"/>
                      <a:pt x="276" y="1526"/>
                    </a:cubicBezTo>
                    <a:cubicBezTo>
                      <a:pt x="302" y="1598"/>
                      <a:pt x="333" y="1666"/>
                      <a:pt x="371" y="1732"/>
                    </a:cubicBezTo>
                    <a:lnTo>
                      <a:pt x="527" y="1938"/>
                    </a:lnTo>
                    <a:lnTo>
                      <a:pt x="542" y="1959"/>
                    </a:lnTo>
                    <a:cubicBezTo>
                      <a:pt x="558" y="1973"/>
                      <a:pt x="576" y="1986"/>
                      <a:pt x="591" y="1999"/>
                    </a:cubicBezTo>
                    <a:cubicBezTo>
                      <a:pt x="648" y="2045"/>
                      <a:pt x="702" y="2093"/>
                      <a:pt x="759" y="2139"/>
                    </a:cubicBezTo>
                    <a:cubicBezTo>
                      <a:pt x="887" y="2247"/>
                      <a:pt x="1019" y="2343"/>
                      <a:pt x="1182" y="2391"/>
                    </a:cubicBezTo>
                    <a:lnTo>
                      <a:pt x="1202" y="2394"/>
                    </a:lnTo>
                    <a:lnTo>
                      <a:pt x="1453" y="2428"/>
                    </a:lnTo>
                    <a:cubicBezTo>
                      <a:pt x="1553" y="2423"/>
                      <a:pt x="1652" y="2404"/>
                      <a:pt x="1750" y="2389"/>
                    </a:cubicBezTo>
                    <a:cubicBezTo>
                      <a:pt x="1894" y="2349"/>
                      <a:pt x="2024" y="2270"/>
                      <a:pt x="2129" y="2163"/>
                    </a:cubicBezTo>
                    <a:cubicBezTo>
                      <a:pt x="2234" y="2055"/>
                      <a:pt x="2311" y="1921"/>
                      <a:pt x="2351" y="1776"/>
                    </a:cubicBezTo>
                    <a:cubicBezTo>
                      <a:pt x="2364" y="1715"/>
                      <a:pt x="2374" y="1654"/>
                      <a:pt x="2380" y="1592"/>
                    </a:cubicBezTo>
                    <a:cubicBezTo>
                      <a:pt x="2401" y="1433"/>
                      <a:pt x="2400" y="1476"/>
                      <a:pt x="2378" y="1314"/>
                    </a:cubicBezTo>
                    <a:cubicBezTo>
                      <a:pt x="2361" y="1173"/>
                      <a:pt x="2332" y="1055"/>
                      <a:pt x="2251" y="930"/>
                    </a:cubicBezTo>
                    <a:cubicBezTo>
                      <a:pt x="2210" y="866"/>
                      <a:pt x="2166" y="804"/>
                      <a:pt x="2123" y="744"/>
                    </a:cubicBezTo>
                    <a:cubicBezTo>
                      <a:pt x="2070" y="670"/>
                      <a:pt x="2015" y="581"/>
                      <a:pt x="1952" y="516"/>
                    </a:cubicBezTo>
                    <a:cubicBezTo>
                      <a:pt x="1885" y="451"/>
                      <a:pt x="1811" y="392"/>
                      <a:pt x="1731" y="340"/>
                    </a:cubicBezTo>
                    <a:cubicBezTo>
                      <a:pt x="1668" y="301"/>
                      <a:pt x="1602" y="268"/>
                      <a:pt x="1532" y="241"/>
                    </a:cubicBezTo>
                    <a:cubicBezTo>
                      <a:pt x="1450" y="205"/>
                      <a:pt x="1368" y="174"/>
                      <a:pt x="1286" y="141"/>
                    </a:cubicBezTo>
                    <a:lnTo>
                      <a:pt x="1280" y="140"/>
                    </a:lnTo>
                    <a:cubicBezTo>
                      <a:pt x="1231" y="118"/>
                      <a:pt x="1120" y="64"/>
                      <a:pt x="1045" y="38"/>
                    </a:cubicBezTo>
                    <a:cubicBezTo>
                      <a:pt x="975" y="16"/>
                      <a:pt x="903" y="4"/>
                      <a:pt x="830" y="4"/>
                    </a:cubicBezTo>
                    <a:cubicBezTo>
                      <a:pt x="797" y="4"/>
                      <a:pt x="764" y="7"/>
                      <a:pt x="731" y="12"/>
                    </a:cubicBezTo>
                    <a:cubicBezTo>
                      <a:pt x="697" y="4"/>
                      <a:pt x="662" y="0"/>
                      <a:pt x="6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184;p11"/>
              <p:cNvSpPr/>
              <p:nvPr/>
            </p:nvSpPr>
            <p:spPr>
              <a:xfrm>
                <a:off x="4522000" y="2208050"/>
                <a:ext cx="523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223" extrusionOk="0">
                    <a:moveTo>
                      <a:pt x="2048" y="1795"/>
                    </a:moveTo>
                    <a:lnTo>
                      <a:pt x="2037" y="1824"/>
                    </a:lnTo>
                    <a:lnTo>
                      <a:pt x="2037" y="1824"/>
                    </a:lnTo>
                    <a:cubicBezTo>
                      <a:pt x="2041" y="1814"/>
                      <a:pt x="2046" y="1805"/>
                      <a:pt x="2048" y="1795"/>
                    </a:cubicBezTo>
                    <a:close/>
                    <a:moveTo>
                      <a:pt x="2037" y="1824"/>
                    </a:moveTo>
                    <a:cubicBezTo>
                      <a:pt x="2036" y="1827"/>
                      <a:pt x="2035" y="1830"/>
                      <a:pt x="2034" y="1833"/>
                    </a:cubicBezTo>
                    <a:lnTo>
                      <a:pt x="2037" y="1824"/>
                    </a:lnTo>
                    <a:close/>
                    <a:moveTo>
                      <a:pt x="447" y="0"/>
                    </a:moveTo>
                    <a:cubicBezTo>
                      <a:pt x="426" y="0"/>
                      <a:pt x="406" y="1"/>
                      <a:pt x="385" y="3"/>
                    </a:cubicBezTo>
                    <a:cubicBezTo>
                      <a:pt x="241" y="11"/>
                      <a:pt x="52" y="114"/>
                      <a:pt x="30" y="279"/>
                    </a:cubicBezTo>
                    <a:cubicBezTo>
                      <a:pt x="19" y="369"/>
                      <a:pt x="0" y="454"/>
                      <a:pt x="12" y="543"/>
                    </a:cubicBezTo>
                    <a:cubicBezTo>
                      <a:pt x="19" y="582"/>
                      <a:pt x="28" y="619"/>
                      <a:pt x="41" y="655"/>
                    </a:cubicBezTo>
                    <a:cubicBezTo>
                      <a:pt x="20" y="763"/>
                      <a:pt x="16" y="877"/>
                      <a:pt x="45" y="972"/>
                    </a:cubicBezTo>
                    <a:cubicBezTo>
                      <a:pt x="72" y="1047"/>
                      <a:pt x="103" y="1121"/>
                      <a:pt x="139" y="1193"/>
                    </a:cubicBezTo>
                    <a:lnTo>
                      <a:pt x="213" y="1357"/>
                    </a:lnTo>
                    <a:cubicBezTo>
                      <a:pt x="248" y="1441"/>
                      <a:pt x="293" y="1520"/>
                      <a:pt x="346" y="1594"/>
                    </a:cubicBezTo>
                    <a:cubicBezTo>
                      <a:pt x="402" y="1666"/>
                      <a:pt x="464" y="1732"/>
                      <a:pt x="531" y="1795"/>
                    </a:cubicBezTo>
                    <a:cubicBezTo>
                      <a:pt x="571" y="1833"/>
                      <a:pt x="608" y="1873"/>
                      <a:pt x="650" y="1911"/>
                    </a:cubicBezTo>
                    <a:cubicBezTo>
                      <a:pt x="790" y="2039"/>
                      <a:pt x="938" y="2104"/>
                      <a:pt x="1113" y="2163"/>
                    </a:cubicBezTo>
                    <a:cubicBezTo>
                      <a:pt x="1223" y="2200"/>
                      <a:pt x="1330" y="2222"/>
                      <a:pt x="1438" y="2222"/>
                    </a:cubicBezTo>
                    <a:cubicBezTo>
                      <a:pt x="1507" y="2222"/>
                      <a:pt x="1576" y="2213"/>
                      <a:pt x="1646" y="2193"/>
                    </a:cubicBezTo>
                    <a:cubicBezTo>
                      <a:pt x="1751" y="2193"/>
                      <a:pt x="1862" y="2167"/>
                      <a:pt x="1931" y="2096"/>
                    </a:cubicBezTo>
                    <a:cubicBezTo>
                      <a:pt x="2000" y="2027"/>
                      <a:pt x="2025" y="1932"/>
                      <a:pt x="2034" y="1833"/>
                    </a:cubicBezTo>
                    <a:cubicBezTo>
                      <a:pt x="2034" y="1831"/>
                      <a:pt x="2034" y="1830"/>
                      <a:pt x="2034" y="1828"/>
                    </a:cubicBezTo>
                    <a:cubicBezTo>
                      <a:pt x="2070" y="1746"/>
                      <a:pt x="2090" y="1658"/>
                      <a:pt x="2093" y="1569"/>
                    </a:cubicBezTo>
                    <a:cubicBezTo>
                      <a:pt x="2094" y="1494"/>
                      <a:pt x="2085" y="1419"/>
                      <a:pt x="2068" y="1347"/>
                    </a:cubicBezTo>
                    <a:cubicBezTo>
                      <a:pt x="2057" y="1294"/>
                      <a:pt x="2044" y="1240"/>
                      <a:pt x="2032" y="1187"/>
                    </a:cubicBezTo>
                    <a:cubicBezTo>
                      <a:pt x="2028" y="1163"/>
                      <a:pt x="2022" y="1138"/>
                      <a:pt x="2015" y="1115"/>
                    </a:cubicBezTo>
                    <a:cubicBezTo>
                      <a:pt x="1969" y="952"/>
                      <a:pt x="1897" y="859"/>
                      <a:pt x="1800" y="733"/>
                    </a:cubicBezTo>
                    <a:cubicBezTo>
                      <a:pt x="1763" y="684"/>
                      <a:pt x="1725" y="637"/>
                      <a:pt x="1688" y="588"/>
                    </a:cubicBezTo>
                    <a:cubicBezTo>
                      <a:pt x="1637" y="518"/>
                      <a:pt x="1578" y="455"/>
                      <a:pt x="1512" y="402"/>
                    </a:cubicBezTo>
                    <a:cubicBezTo>
                      <a:pt x="1441" y="347"/>
                      <a:pt x="1368" y="298"/>
                      <a:pt x="1291" y="255"/>
                    </a:cubicBezTo>
                    <a:lnTo>
                      <a:pt x="1156" y="174"/>
                    </a:lnTo>
                    <a:cubicBezTo>
                      <a:pt x="1018" y="91"/>
                      <a:pt x="877" y="46"/>
                      <a:pt x="729" y="46"/>
                    </a:cubicBezTo>
                    <a:cubicBezTo>
                      <a:pt x="714" y="46"/>
                      <a:pt x="700" y="46"/>
                      <a:pt x="685" y="47"/>
                    </a:cubicBezTo>
                    <a:cubicBezTo>
                      <a:pt x="656" y="34"/>
                      <a:pt x="628" y="24"/>
                      <a:pt x="598" y="16"/>
                    </a:cubicBezTo>
                    <a:cubicBezTo>
                      <a:pt x="549" y="5"/>
                      <a:pt x="498" y="0"/>
                      <a:pt x="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185;p11"/>
              <p:cNvSpPr/>
              <p:nvPr/>
            </p:nvSpPr>
            <p:spPr>
              <a:xfrm>
                <a:off x="4654575" y="2318750"/>
                <a:ext cx="6235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650" extrusionOk="0">
                    <a:moveTo>
                      <a:pt x="1100" y="0"/>
                    </a:moveTo>
                    <a:cubicBezTo>
                      <a:pt x="1003" y="6"/>
                      <a:pt x="907" y="19"/>
                      <a:pt x="812" y="39"/>
                    </a:cubicBezTo>
                    <a:cubicBezTo>
                      <a:pt x="764" y="52"/>
                      <a:pt x="743" y="66"/>
                      <a:pt x="681" y="94"/>
                    </a:cubicBezTo>
                    <a:cubicBezTo>
                      <a:pt x="598" y="117"/>
                      <a:pt x="525" y="160"/>
                      <a:pt x="466" y="222"/>
                    </a:cubicBezTo>
                    <a:cubicBezTo>
                      <a:pt x="359" y="291"/>
                      <a:pt x="274" y="388"/>
                      <a:pt x="215" y="502"/>
                    </a:cubicBezTo>
                    <a:cubicBezTo>
                      <a:pt x="45" y="757"/>
                      <a:pt x="0" y="1139"/>
                      <a:pt x="111" y="1422"/>
                    </a:cubicBezTo>
                    <a:cubicBezTo>
                      <a:pt x="169" y="1567"/>
                      <a:pt x="214" y="1727"/>
                      <a:pt x="290" y="1858"/>
                    </a:cubicBezTo>
                    <a:cubicBezTo>
                      <a:pt x="369" y="1995"/>
                      <a:pt x="482" y="2107"/>
                      <a:pt x="587" y="2222"/>
                    </a:cubicBezTo>
                    <a:cubicBezTo>
                      <a:pt x="673" y="2316"/>
                      <a:pt x="743" y="2387"/>
                      <a:pt x="865" y="2460"/>
                    </a:cubicBezTo>
                    <a:cubicBezTo>
                      <a:pt x="939" y="2505"/>
                      <a:pt x="1016" y="2538"/>
                      <a:pt x="1098" y="2561"/>
                    </a:cubicBezTo>
                    <a:cubicBezTo>
                      <a:pt x="1233" y="2620"/>
                      <a:pt x="1378" y="2650"/>
                      <a:pt x="1523" y="2650"/>
                    </a:cubicBezTo>
                    <a:cubicBezTo>
                      <a:pt x="1618" y="2650"/>
                      <a:pt x="1713" y="2637"/>
                      <a:pt x="1806" y="2611"/>
                    </a:cubicBezTo>
                    <a:cubicBezTo>
                      <a:pt x="1823" y="2608"/>
                      <a:pt x="1839" y="2604"/>
                      <a:pt x="1855" y="2600"/>
                    </a:cubicBezTo>
                    <a:cubicBezTo>
                      <a:pt x="1859" y="2598"/>
                      <a:pt x="1865" y="2598"/>
                      <a:pt x="1869" y="2597"/>
                    </a:cubicBezTo>
                    <a:lnTo>
                      <a:pt x="1867" y="2597"/>
                    </a:lnTo>
                    <a:cubicBezTo>
                      <a:pt x="1954" y="2577"/>
                      <a:pt x="2037" y="2538"/>
                      <a:pt x="2107" y="2483"/>
                    </a:cubicBezTo>
                    <a:cubicBezTo>
                      <a:pt x="2178" y="2425"/>
                      <a:pt x="2237" y="2356"/>
                      <a:pt x="2282" y="2277"/>
                    </a:cubicBezTo>
                    <a:cubicBezTo>
                      <a:pt x="2341" y="2186"/>
                      <a:pt x="2384" y="2081"/>
                      <a:pt x="2423" y="1984"/>
                    </a:cubicBezTo>
                    <a:cubicBezTo>
                      <a:pt x="2431" y="1967"/>
                      <a:pt x="2439" y="1948"/>
                      <a:pt x="2446" y="1930"/>
                    </a:cubicBezTo>
                    <a:cubicBezTo>
                      <a:pt x="2493" y="1803"/>
                      <a:pt x="2493" y="1673"/>
                      <a:pt x="2479" y="1544"/>
                    </a:cubicBezTo>
                    <a:cubicBezTo>
                      <a:pt x="2479" y="1542"/>
                      <a:pt x="2479" y="1541"/>
                      <a:pt x="2479" y="1539"/>
                    </a:cubicBezTo>
                    <a:lnTo>
                      <a:pt x="2479" y="1513"/>
                    </a:lnTo>
                    <a:cubicBezTo>
                      <a:pt x="2466" y="1417"/>
                      <a:pt x="2453" y="1320"/>
                      <a:pt x="2440" y="1222"/>
                    </a:cubicBezTo>
                    <a:cubicBezTo>
                      <a:pt x="2408" y="1104"/>
                      <a:pt x="2346" y="989"/>
                      <a:pt x="2292" y="878"/>
                    </a:cubicBezTo>
                    <a:cubicBezTo>
                      <a:pt x="2214" y="721"/>
                      <a:pt x="2132" y="571"/>
                      <a:pt x="2002" y="450"/>
                    </a:cubicBezTo>
                    <a:cubicBezTo>
                      <a:pt x="1972" y="422"/>
                      <a:pt x="1942" y="395"/>
                      <a:pt x="1911" y="368"/>
                    </a:cubicBezTo>
                    <a:cubicBezTo>
                      <a:pt x="1897" y="355"/>
                      <a:pt x="1882" y="340"/>
                      <a:pt x="1867" y="327"/>
                    </a:cubicBezTo>
                    <a:cubicBezTo>
                      <a:pt x="1829" y="293"/>
                      <a:pt x="1790" y="261"/>
                      <a:pt x="1748" y="232"/>
                    </a:cubicBezTo>
                    <a:cubicBezTo>
                      <a:pt x="1685" y="166"/>
                      <a:pt x="1604" y="118"/>
                      <a:pt x="1516" y="94"/>
                    </a:cubicBezTo>
                    <a:cubicBezTo>
                      <a:pt x="1382" y="42"/>
                      <a:pt x="1243" y="12"/>
                      <a:pt x="11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186;p11"/>
              <p:cNvSpPr/>
              <p:nvPr/>
            </p:nvSpPr>
            <p:spPr>
              <a:xfrm>
                <a:off x="4524300" y="2340150"/>
                <a:ext cx="4985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153" extrusionOk="0">
                    <a:moveTo>
                      <a:pt x="853" y="1"/>
                    </a:moveTo>
                    <a:cubicBezTo>
                      <a:pt x="815" y="1"/>
                      <a:pt x="776" y="6"/>
                      <a:pt x="740" y="16"/>
                    </a:cubicBezTo>
                    <a:cubicBezTo>
                      <a:pt x="683" y="17"/>
                      <a:pt x="627" y="30"/>
                      <a:pt x="575" y="53"/>
                    </a:cubicBezTo>
                    <a:cubicBezTo>
                      <a:pt x="453" y="87"/>
                      <a:pt x="335" y="144"/>
                      <a:pt x="250" y="238"/>
                    </a:cubicBezTo>
                    <a:lnTo>
                      <a:pt x="139" y="386"/>
                    </a:lnTo>
                    <a:cubicBezTo>
                      <a:pt x="127" y="409"/>
                      <a:pt x="117" y="434"/>
                      <a:pt x="108" y="458"/>
                    </a:cubicBezTo>
                    <a:cubicBezTo>
                      <a:pt x="28" y="610"/>
                      <a:pt x="0" y="787"/>
                      <a:pt x="5" y="957"/>
                    </a:cubicBezTo>
                    <a:cubicBezTo>
                      <a:pt x="9" y="1172"/>
                      <a:pt x="75" y="1379"/>
                      <a:pt x="196" y="1556"/>
                    </a:cubicBezTo>
                    <a:cubicBezTo>
                      <a:pt x="253" y="1639"/>
                      <a:pt x="312" y="1729"/>
                      <a:pt x="387" y="1796"/>
                    </a:cubicBezTo>
                    <a:cubicBezTo>
                      <a:pt x="408" y="1814"/>
                      <a:pt x="430" y="1833"/>
                      <a:pt x="451" y="1852"/>
                    </a:cubicBezTo>
                    <a:cubicBezTo>
                      <a:pt x="522" y="1917"/>
                      <a:pt x="596" y="1986"/>
                      <a:pt x="678" y="2033"/>
                    </a:cubicBezTo>
                    <a:cubicBezTo>
                      <a:pt x="815" y="2112"/>
                      <a:pt x="969" y="2152"/>
                      <a:pt x="1125" y="2152"/>
                    </a:cubicBezTo>
                    <a:cubicBezTo>
                      <a:pt x="1168" y="2152"/>
                      <a:pt x="1211" y="2149"/>
                      <a:pt x="1254" y="2143"/>
                    </a:cubicBezTo>
                    <a:cubicBezTo>
                      <a:pt x="1333" y="2140"/>
                      <a:pt x="1411" y="2123"/>
                      <a:pt x="1485" y="2093"/>
                    </a:cubicBezTo>
                    <a:cubicBezTo>
                      <a:pt x="1593" y="2046"/>
                      <a:pt x="1718" y="1960"/>
                      <a:pt x="1779" y="1849"/>
                    </a:cubicBezTo>
                    <a:cubicBezTo>
                      <a:pt x="1813" y="1807"/>
                      <a:pt x="1845" y="1764"/>
                      <a:pt x="1874" y="1719"/>
                    </a:cubicBezTo>
                    <a:cubicBezTo>
                      <a:pt x="1937" y="1620"/>
                      <a:pt x="1972" y="1506"/>
                      <a:pt x="1978" y="1388"/>
                    </a:cubicBezTo>
                    <a:cubicBezTo>
                      <a:pt x="1985" y="1346"/>
                      <a:pt x="1991" y="1303"/>
                      <a:pt x="1993" y="1261"/>
                    </a:cubicBezTo>
                    <a:cubicBezTo>
                      <a:pt x="1992" y="1159"/>
                      <a:pt x="1978" y="1058"/>
                      <a:pt x="1950" y="960"/>
                    </a:cubicBezTo>
                    <a:cubicBezTo>
                      <a:pt x="1943" y="928"/>
                      <a:pt x="1934" y="898"/>
                      <a:pt x="1926" y="868"/>
                    </a:cubicBezTo>
                    <a:cubicBezTo>
                      <a:pt x="1900" y="783"/>
                      <a:pt x="1865" y="699"/>
                      <a:pt x="1825" y="620"/>
                    </a:cubicBezTo>
                    <a:cubicBezTo>
                      <a:pt x="1816" y="604"/>
                      <a:pt x="1808" y="588"/>
                      <a:pt x="1797" y="574"/>
                    </a:cubicBezTo>
                    <a:cubicBezTo>
                      <a:pt x="1760" y="519"/>
                      <a:pt x="1720" y="467"/>
                      <a:pt x="1679" y="414"/>
                    </a:cubicBezTo>
                    <a:cubicBezTo>
                      <a:pt x="1594" y="301"/>
                      <a:pt x="1539" y="229"/>
                      <a:pt x="1401" y="154"/>
                    </a:cubicBezTo>
                    <a:cubicBezTo>
                      <a:pt x="1325" y="114"/>
                      <a:pt x="1246" y="81"/>
                      <a:pt x="1163" y="53"/>
                    </a:cubicBezTo>
                    <a:cubicBezTo>
                      <a:pt x="1142" y="48"/>
                      <a:pt x="1119" y="40"/>
                      <a:pt x="1096" y="36"/>
                    </a:cubicBezTo>
                    <a:cubicBezTo>
                      <a:pt x="1054" y="25"/>
                      <a:pt x="1011" y="17"/>
                      <a:pt x="966" y="16"/>
                    </a:cubicBezTo>
                    <a:cubicBezTo>
                      <a:pt x="929" y="6"/>
                      <a:pt x="891" y="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187;p11"/>
              <p:cNvSpPr/>
              <p:nvPr/>
            </p:nvSpPr>
            <p:spPr>
              <a:xfrm>
                <a:off x="4632300" y="2490475"/>
                <a:ext cx="54575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2654" extrusionOk="0">
                    <a:moveTo>
                      <a:pt x="536" y="1"/>
                    </a:moveTo>
                    <a:cubicBezTo>
                      <a:pt x="532" y="1"/>
                      <a:pt x="549" y="4"/>
                      <a:pt x="599" y="11"/>
                    </a:cubicBezTo>
                    <a:lnTo>
                      <a:pt x="599" y="11"/>
                    </a:lnTo>
                    <a:cubicBezTo>
                      <a:pt x="559" y="6"/>
                      <a:pt x="521" y="2"/>
                      <a:pt x="484" y="2"/>
                    </a:cubicBezTo>
                    <a:cubicBezTo>
                      <a:pt x="383" y="2"/>
                      <a:pt x="292" y="28"/>
                      <a:pt x="200" y="100"/>
                    </a:cubicBezTo>
                    <a:cubicBezTo>
                      <a:pt x="76" y="198"/>
                      <a:pt x="25" y="324"/>
                      <a:pt x="12" y="482"/>
                    </a:cubicBezTo>
                    <a:cubicBezTo>
                      <a:pt x="1" y="659"/>
                      <a:pt x="14" y="838"/>
                      <a:pt x="51" y="1012"/>
                    </a:cubicBezTo>
                    <a:cubicBezTo>
                      <a:pt x="94" y="1216"/>
                      <a:pt x="123" y="1433"/>
                      <a:pt x="224" y="1618"/>
                    </a:cubicBezTo>
                    <a:cubicBezTo>
                      <a:pt x="439" y="2012"/>
                      <a:pt x="737" y="2425"/>
                      <a:pt x="1185" y="2546"/>
                    </a:cubicBezTo>
                    <a:cubicBezTo>
                      <a:pt x="1227" y="2564"/>
                      <a:pt x="1270" y="2580"/>
                      <a:pt x="1315" y="2593"/>
                    </a:cubicBezTo>
                    <a:lnTo>
                      <a:pt x="1269" y="2570"/>
                    </a:lnTo>
                    <a:lnTo>
                      <a:pt x="1269" y="2570"/>
                    </a:lnTo>
                    <a:cubicBezTo>
                      <a:pt x="1286" y="2579"/>
                      <a:pt x="1305" y="2586"/>
                      <a:pt x="1322" y="2593"/>
                    </a:cubicBezTo>
                    <a:cubicBezTo>
                      <a:pt x="1337" y="2598"/>
                      <a:pt x="1353" y="2602"/>
                      <a:pt x="1368" y="2605"/>
                    </a:cubicBezTo>
                    <a:lnTo>
                      <a:pt x="1368" y="2605"/>
                    </a:lnTo>
                    <a:lnTo>
                      <a:pt x="1342" y="2602"/>
                    </a:lnTo>
                    <a:lnTo>
                      <a:pt x="1342" y="2602"/>
                    </a:lnTo>
                    <a:cubicBezTo>
                      <a:pt x="1364" y="2612"/>
                      <a:pt x="1386" y="2623"/>
                      <a:pt x="1409" y="2632"/>
                    </a:cubicBezTo>
                    <a:cubicBezTo>
                      <a:pt x="1468" y="2645"/>
                      <a:pt x="1528" y="2654"/>
                      <a:pt x="1589" y="2654"/>
                    </a:cubicBezTo>
                    <a:cubicBezTo>
                      <a:pt x="1677" y="2652"/>
                      <a:pt x="1782" y="2645"/>
                      <a:pt x="1860" y="2599"/>
                    </a:cubicBezTo>
                    <a:cubicBezTo>
                      <a:pt x="2008" y="2510"/>
                      <a:pt x="2083" y="2332"/>
                      <a:pt x="2115" y="2159"/>
                    </a:cubicBezTo>
                    <a:lnTo>
                      <a:pt x="2119" y="2144"/>
                    </a:lnTo>
                    <a:lnTo>
                      <a:pt x="2119" y="2144"/>
                    </a:lnTo>
                    <a:cubicBezTo>
                      <a:pt x="2118" y="2147"/>
                      <a:pt x="2118" y="2149"/>
                      <a:pt x="2115" y="2152"/>
                    </a:cubicBezTo>
                    <a:cubicBezTo>
                      <a:pt x="2118" y="2141"/>
                      <a:pt x="2118" y="2131"/>
                      <a:pt x="2119" y="2119"/>
                    </a:cubicBezTo>
                    <a:cubicBezTo>
                      <a:pt x="2135" y="2056"/>
                      <a:pt x="2145" y="1992"/>
                      <a:pt x="2147" y="1927"/>
                    </a:cubicBezTo>
                    <a:cubicBezTo>
                      <a:pt x="2183" y="1706"/>
                      <a:pt x="2161" y="1479"/>
                      <a:pt x="2083" y="1269"/>
                    </a:cubicBezTo>
                    <a:cubicBezTo>
                      <a:pt x="2024" y="1106"/>
                      <a:pt x="1981" y="1017"/>
                      <a:pt x="1889" y="890"/>
                    </a:cubicBezTo>
                    <a:cubicBezTo>
                      <a:pt x="1805" y="773"/>
                      <a:pt x="1721" y="638"/>
                      <a:pt x="1623" y="537"/>
                    </a:cubicBezTo>
                    <a:cubicBezTo>
                      <a:pt x="1484" y="393"/>
                      <a:pt x="1292" y="293"/>
                      <a:pt x="1119" y="194"/>
                    </a:cubicBezTo>
                    <a:cubicBezTo>
                      <a:pt x="1020" y="139"/>
                      <a:pt x="914" y="94"/>
                      <a:pt x="806" y="60"/>
                    </a:cubicBezTo>
                    <a:cubicBezTo>
                      <a:pt x="778" y="51"/>
                      <a:pt x="749" y="40"/>
                      <a:pt x="720" y="31"/>
                    </a:cubicBezTo>
                    <a:cubicBezTo>
                      <a:pt x="676" y="19"/>
                      <a:pt x="545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188;p11"/>
              <p:cNvSpPr/>
              <p:nvPr/>
            </p:nvSpPr>
            <p:spPr>
              <a:xfrm>
                <a:off x="4812950" y="2412650"/>
                <a:ext cx="573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2310" extrusionOk="0">
                    <a:moveTo>
                      <a:pt x="744" y="1"/>
                    </a:moveTo>
                    <a:cubicBezTo>
                      <a:pt x="712" y="1"/>
                      <a:pt x="679" y="4"/>
                      <a:pt x="647" y="8"/>
                    </a:cubicBezTo>
                    <a:cubicBezTo>
                      <a:pt x="617" y="4"/>
                      <a:pt x="587" y="2"/>
                      <a:pt x="557" y="2"/>
                    </a:cubicBezTo>
                    <a:cubicBezTo>
                      <a:pt x="421" y="2"/>
                      <a:pt x="293" y="45"/>
                      <a:pt x="189" y="151"/>
                    </a:cubicBezTo>
                    <a:cubicBezTo>
                      <a:pt x="62" y="281"/>
                      <a:pt x="0" y="491"/>
                      <a:pt x="55" y="673"/>
                    </a:cubicBezTo>
                    <a:cubicBezTo>
                      <a:pt x="55" y="673"/>
                      <a:pt x="55" y="674"/>
                      <a:pt x="55" y="674"/>
                    </a:cubicBezTo>
                    <a:cubicBezTo>
                      <a:pt x="55" y="817"/>
                      <a:pt x="100" y="956"/>
                      <a:pt x="143" y="1096"/>
                    </a:cubicBezTo>
                    <a:cubicBezTo>
                      <a:pt x="195" y="1266"/>
                      <a:pt x="281" y="1416"/>
                      <a:pt x="365" y="1572"/>
                    </a:cubicBezTo>
                    <a:cubicBezTo>
                      <a:pt x="444" y="1720"/>
                      <a:pt x="583" y="1860"/>
                      <a:pt x="707" y="1978"/>
                    </a:cubicBezTo>
                    <a:cubicBezTo>
                      <a:pt x="842" y="2109"/>
                      <a:pt x="993" y="2219"/>
                      <a:pt x="1176" y="2271"/>
                    </a:cubicBezTo>
                    <a:cubicBezTo>
                      <a:pt x="1269" y="2297"/>
                      <a:pt x="1368" y="2310"/>
                      <a:pt x="1465" y="2310"/>
                    </a:cubicBezTo>
                    <a:cubicBezTo>
                      <a:pt x="1470" y="2310"/>
                      <a:pt x="1475" y="2310"/>
                      <a:pt x="1480" y="2310"/>
                    </a:cubicBezTo>
                    <a:cubicBezTo>
                      <a:pt x="1488" y="2310"/>
                      <a:pt x="1496" y="2310"/>
                      <a:pt x="1504" y="2310"/>
                    </a:cubicBezTo>
                    <a:cubicBezTo>
                      <a:pt x="1546" y="2310"/>
                      <a:pt x="1588" y="2307"/>
                      <a:pt x="1629" y="2300"/>
                    </a:cubicBezTo>
                    <a:cubicBezTo>
                      <a:pt x="1682" y="2297"/>
                      <a:pt x="1735" y="2287"/>
                      <a:pt x="1786" y="2271"/>
                    </a:cubicBezTo>
                    <a:cubicBezTo>
                      <a:pt x="1788" y="2271"/>
                      <a:pt x="1791" y="2271"/>
                      <a:pt x="1793" y="2271"/>
                    </a:cubicBezTo>
                    <a:cubicBezTo>
                      <a:pt x="1905" y="2271"/>
                      <a:pt x="2021" y="2206"/>
                      <a:pt x="2045" y="2089"/>
                    </a:cubicBezTo>
                    <a:cubicBezTo>
                      <a:pt x="2083" y="2040"/>
                      <a:pt x="2112" y="1984"/>
                      <a:pt x="2133" y="1925"/>
                    </a:cubicBezTo>
                    <a:cubicBezTo>
                      <a:pt x="2161" y="1876"/>
                      <a:pt x="2182" y="1821"/>
                      <a:pt x="2195" y="1765"/>
                    </a:cubicBezTo>
                    <a:cubicBezTo>
                      <a:pt x="2292" y="1482"/>
                      <a:pt x="2223" y="1132"/>
                      <a:pt x="2078" y="896"/>
                    </a:cubicBezTo>
                    <a:cubicBezTo>
                      <a:pt x="2047" y="844"/>
                      <a:pt x="2011" y="796"/>
                      <a:pt x="1976" y="747"/>
                    </a:cubicBezTo>
                    <a:cubicBezTo>
                      <a:pt x="1921" y="673"/>
                      <a:pt x="1854" y="569"/>
                      <a:pt x="1800" y="514"/>
                    </a:cubicBezTo>
                    <a:cubicBezTo>
                      <a:pt x="1731" y="448"/>
                      <a:pt x="1656" y="386"/>
                      <a:pt x="1577" y="331"/>
                    </a:cubicBezTo>
                    <a:cubicBezTo>
                      <a:pt x="1436" y="227"/>
                      <a:pt x="1282" y="144"/>
                      <a:pt x="1117" y="85"/>
                    </a:cubicBezTo>
                    <a:cubicBezTo>
                      <a:pt x="1071" y="69"/>
                      <a:pt x="1026" y="53"/>
                      <a:pt x="980" y="38"/>
                    </a:cubicBezTo>
                    <a:cubicBezTo>
                      <a:pt x="930" y="23"/>
                      <a:pt x="879" y="13"/>
                      <a:pt x="826" y="7"/>
                    </a:cubicBezTo>
                    <a:cubicBezTo>
                      <a:pt x="799" y="3"/>
                      <a:pt x="772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189;p11"/>
              <p:cNvSpPr/>
              <p:nvPr/>
            </p:nvSpPr>
            <p:spPr>
              <a:xfrm>
                <a:off x="4770950" y="2539750"/>
                <a:ext cx="596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866" extrusionOk="0">
                    <a:moveTo>
                      <a:pt x="242" y="1"/>
                    </a:moveTo>
                    <a:cubicBezTo>
                      <a:pt x="173" y="1"/>
                      <a:pt x="103" y="45"/>
                      <a:pt x="111" y="128"/>
                    </a:cubicBezTo>
                    <a:cubicBezTo>
                      <a:pt x="111" y="154"/>
                      <a:pt x="108" y="178"/>
                      <a:pt x="101" y="203"/>
                    </a:cubicBezTo>
                    <a:cubicBezTo>
                      <a:pt x="0" y="380"/>
                      <a:pt x="17" y="544"/>
                      <a:pt x="56" y="726"/>
                    </a:cubicBezTo>
                    <a:cubicBezTo>
                      <a:pt x="45" y="827"/>
                      <a:pt x="40" y="928"/>
                      <a:pt x="65" y="1032"/>
                    </a:cubicBezTo>
                    <a:cubicBezTo>
                      <a:pt x="84" y="1109"/>
                      <a:pt x="111" y="1184"/>
                      <a:pt x="136" y="1261"/>
                    </a:cubicBezTo>
                    <a:cubicBezTo>
                      <a:pt x="149" y="1301"/>
                      <a:pt x="159" y="1344"/>
                      <a:pt x="164" y="1386"/>
                    </a:cubicBezTo>
                    <a:cubicBezTo>
                      <a:pt x="183" y="1481"/>
                      <a:pt x="231" y="1566"/>
                      <a:pt x="272" y="1653"/>
                    </a:cubicBezTo>
                    <a:cubicBezTo>
                      <a:pt x="311" y="1735"/>
                      <a:pt x="352" y="1818"/>
                      <a:pt x="391" y="1900"/>
                    </a:cubicBezTo>
                    <a:cubicBezTo>
                      <a:pt x="444" y="2009"/>
                      <a:pt x="489" y="2105"/>
                      <a:pt x="562" y="2202"/>
                    </a:cubicBezTo>
                    <a:cubicBezTo>
                      <a:pt x="630" y="2295"/>
                      <a:pt x="705" y="2382"/>
                      <a:pt x="787" y="2462"/>
                    </a:cubicBezTo>
                    <a:cubicBezTo>
                      <a:pt x="1002" y="2672"/>
                      <a:pt x="1286" y="2865"/>
                      <a:pt x="1586" y="2865"/>
                    </a:cubicBezTo>
                    <a:cubicBezTo>
                      <a:pt x="1633" y="2865"/>
                      <a:pt x="1680" y="2860"/>
                      <a:pt x="1728" y="2850"/>
                    </a:cubicBezTo>
                    <a:cubicBezTo>
                      <a:pt x="1773" y="2850"/>
                      <a:pt x="1817" y="2844"/>
                      <a:pt x="1861" y="2831"/>
                    </a:cubicBezTo>
                    <a:cubicBezTo>
                      <a:pt x="2008" y="2829"/>
                      <a:pt x="2127" y="2742"/>
                      <a:pt x="2185" y="2608"/>
                    </a:cubicBezTo>
                    <a:cubicBezTo>
                      <a:pt x="2209" y="2565"/>
                      <a:pt x="2229" y="2519"/>
                      <a:pt x="2245" y="2471"/>
                    </a:cubicBezTo>
                    <a:cubicBezTo>
                      <a:pt x="2368" y="2248"/>
                      <a:pt x="2387" y="1988"/>
                      <a:pt x="2312" y="1729"/>
                    </a:cubicBezTo>
                    <a:cubicBezTo>
                      <a:pt x="2258" y="1537"/>
                      <a:pt x="2182" y="1354"/>
                      <a:pt x="2084" y="1183"/>
                    </a:cubicBezTo>
                    <a:cubicBezTo>
                      <a:pt x="1987" y="1017"/>
                      <a:pt x="1842" y="883"/>
                      <a:pt x="1711" y="746"/>
                    </a:cubicBezTo>
                    <a:cubicBezTo>
                      <a:pt x="1669" y="703"/>
                      <a:pt x="1629" y="658"/>
                      <a:pt x="1587" y="615"/>
                    </a:cubicBezTo>
                    <a:cubicBezTo>
                      <a:pt x="1516" y="544"/>
                      <a:pt x="1435" y="493"/>
                      <a:pt x="1356" y="438"/>
                    </a:cubicBezTo>
                    <a:cubicBezTo>
                      <a:pt x="1208" y="307"/>
                      <a:pt x="1036" y="150"/>
                      <a:pt x="847" y="147"/>
                    </a:cubicBezTo>
                    <a:cubicBezTo>
                      <a:pt x="820" y="125"/>
                      <a:pt x="793" y="105"/>
                      <a:pt x="762" y="88"/>
                    </a:cubicBezTo>
                    <a:cubicBezTo>
                      <a:pt x="670" y="30"/>
                      <a:pt x="578" y="4"/>
                      <a:pt x="481" y="4"/>
                    </a:cubicBezTo>
                    <a:cubicBezTo>
                      <a:pt x="437" y="4"/>
                      <a:pt x="391" y="10"/>
                      <a:pt x="343" y="20"/>
                    </a:cubicBezTo>
                    <a:cubicBezTo>
                      <a:pt x="330" y="20"/>
                      <a:pt x="317" y="18"/>
                      <a:pt x="304" y="14"/>
                    </a:cubicBezTo>
                    <a:cubicBezTo>
                      <a:pt x="285" y="5"/>
                      <a:pt x="263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SECTION_TITLE_AND_DESCRIPTION_1"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3"/>
          <p:cNvSpPr txBox="1">
            <a:spLocks noGrp="1"/>
          </p:cNvSpPr>
          <p:nvPr>
            <p:ph type="title"/>
          </p:nvPr>
        </p:nvSpPr>
        <p:spPr>
          <a:xfrm>
            <a:off x="4497675" y="587857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3" name="Google Shape;193;p13"/>
          <p:cNvSpPr txBox="1">
            <a:spLocks noGrp="1"/>
          </p:cNvSpPr>
          <p:nvPr>
            <p:ph type="subTitle" idx="1"/>
          </p:nvPr>
        </p:nvSpPr>
        <p:spPr>
          <a:xfrm>
            <a:off x="4497675" y="867486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4" name="Google Shape;194;p13"/>
          <p:cNvSpPr txBox="1">
            <a:spLocks noGrp="1"/>
          </p:cNvSpPr>
          <p:nvPr>
            <p:ph type="title" idx="2" hasCustomPrompt="1"/>
          </p:nvPr>
        </p:nvSpPr>
        <p:spPr>
          <a:xfrm>
            <a:off x="2736300" y="761322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5" name="Google Shape;195;p13"/>
          <p:cNvSpPr txBox="1">
            <a:spLocks noGrp="1"/>
          </p:cNvSpPr>
          <p:nvPr>
            <p:ph type="title" idx="3"/>
          </p:nvPr>
        </p:nvSpPr>
        <p:spPr>
          <a:xfrm>
            <a:off x="4497675" y="1630774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6" name="Google Shape;196;p13"/>
          <p:cNvSpPr txBox="1">
            <a:spLocks noGrp="1"/>
          </p:cNvSpPr>
          <p:nvPr>
            <p:ph type="subTitle" idx="4"/>
          </p:nvPr>
        </p:nvSpPr>
        <p:spPr>
          <a:xfrm>
            <a:off x="4497675" y="1910403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97" name="Google Shape;197;p13"/>
          <p:cNvSpPr txBox="1">
            <a:spLocks noGrp="1"/>
          </p:cNvSpPr>
          <p:nvPr>
            <p:ph type="title" idx="5" hasCustomPrompt="1"/>
          </p:nvPr>
        </p:nvSpPr>
        <p:spPr>
          <a:xfrm>
            <a:off x="2736300" y="1804239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198" name="Google Shape;198;p13"/>
          <p:cNvSpPr txBox="1">
            <a:spLocks noGrp="1"/>
          </p:cNvSpPr>
          <p:nvPr>
            <p:ph type="title" idx="6"/>
          </p:nvPr>
        </p:nvSpPr>
        <p:spPr>
          <a:xfrm>
            <a:off x="4497675" y="2673692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99" name="Google Shape;199;p13"/>
          <p:cNvSpPr txBox="1">
            <a:spLocks noGrp="1"/>
          </p:cNvSpPr>
          <p:nvPr>
            <p:ph type="subTitle" idx="7"/>
          </p:nvPr>
        </p:nvSpPr>
        <p:spPr>
          <a:xfrm>
            <a:off x="4497675" y="2953321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0" name="Google Shape;200;p13"/>
          <p:cNvSpPr txBox="1">
            <a:spLocks noGrp="1"/>
          </p:cNvSpPr>
          <p:nvPr>
            <p:ph type="title" idx="8" hasCustomPrompt="1"/>
          </p:nvPr>
        </p:nvSpPr>
        <p:spPr>
          <a:xfrm>
            <a:off x="2736300" y="2847156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1" name="Google Shape;201;p13"/>
          <p:cNvSpPr txBox="1">
            <a:spLocks noGrp="1"/>
          </p:cNvSpPr>
          <p:nvPr>
            <p:ph type="title" idx="9"/>
          </p:nvPr>
        </p:nvSpPr>
        <p:spPr>
          <a:xfrm>
            <a:off x="4497675" y="3716609"/>
            <a:ext cx="30921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02" name="Google Shape;202;p13"/>
          <p:cNvSpPr txBox="1">
            <a:spLocks noGrp="1"/>
          </p:cNvSpPr>
          <p:nvPr>
            <p:ph type="subTitle" idx="13"/>
          </p:nvPr>
        </p:nvSpPr>
        <p:spPr>
          <a:xfrm>
            <a:off x="4497675" y="3996238"/>
            <a:ext cx="3092100" cy="56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03" name="Google Shape;203;p13"/>
          <p:cNvSpPr txBox="1">
            <a:spLocks noGrp="1"/>
          </p:cNvSpPr>
          <p:nvPr>
            <p:ph type="title" idx="14" hasCustomPrompt="1"/>
          </p:nvPr>
        </p:nvSpPr>
        <p:spPr>
          <a:xfrm>
            <a:off x="2736300" y="3890074"/>
            <a:ext cx="1505100" cy="56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r>
              <a:t>xx%</a:t>
            </a:r>
          </a:p>
        </p:txBody>
      </p:sp>
      <p:sp>
        <p:nvSpPr>
          <p:cNvPr id="204" name="Google Shape;204;p13"/>
          <p:cNvSpPr/>
          <p:nvPr/>
        </p:nvSpPr>
        <p:spPr>
          <a:xfrm rot="-1224391">
            <a:off x="6573635" y="-73051"/>
            <a:ext cx="2803602" cy="514327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205" name="Google Shape;205;p13"/>
          <p:cNvSpPr/>
          <p:nvPr/>
        </p:nvSpPr>
        <p:spPr>
          <a:xfrm rot="5831300">
            <a:off x="-452624" y="2638411"/>
            <a:ext cx="2390772" cy="902427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p13"/>
          <p:cNvSpPr/>
          <p:nvPr/>
        </p:nvSpPr>
        <p:spPr>
          <a:xfrm rot="5831300">
            <a:off x="1242573" y="-1117796"/>
            <a:ext cx="1600145" cy="2343161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" name="Google Shape;207;p13"/>
          <p:cNvSpPr/>
          <p:nvPr/>
        </p:nvSpPr>
        <p:spPr>
          <a:xfrm rot="5831300">
            <a:off x="-2152848" y="1275066"/>
            <a:ext cx="5099015" cy="2015730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8" name="Google Shape;208;p13"/>
          <p:cNvSpPr/>
          <p:nvPr/>
        </p:nvSpPr>
        <p:spPr>
          <a:xfrm rot="5831300">
            <a:off x="-1489943" y="443863"/>
            <a:ext cx="4465421" cy="2377022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13"/>
          <p:cNvSpPr/>
          <p:nvPr/>
        </p:nvSpPr>
        <p:spPr>
          <a:xfrm rot="5831300">
            <a:off x="1478118" y="1957193"/>
            <a:ext cx="231630" cy="203488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0" name="Google Shape;210;p13"/>
          <p:cNvGrpSpPr/>
          <p:nvPr/>
        </p:nvGrpSpPr>
        <p:grpSpPr>
          <a:xfrm rot="5831300">
            <a:off x="432723" y="-99392"/>
            <a:ext cx="895037" cy="1344548"/>
            <a:chOff x="4522000" y="2088250"/>
            <a:chExt cx="348250" cy="523150"/>
          </a:xfrm>
        </p:grpSpPr>
        <p:sp>
          <p:nvSpPr>
            <p:cNvPr id="211" name="Google Shape;211;p13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13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3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13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3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13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3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wo Columns  ">
  <p:cSld name="SECTION_TITLE_AND_DESCRIPTION_1_1_2_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4"/>
          <p:cNvSpPr txBox="1">
            <a:spLocks noGrp="1"/>
          </p:cNvSpPr>
          <p:nvPr>
            <p:ph type="title"/>
          </p:nvPr>
        </p:nvSpPr>
        <p:spPr>
          <a:xfrm>
            <a:off x="1664300" y="2580875"/>
            <a:ext cx="2263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0" name="Google Shape;220;p14"/>
          <p:cNvSpPr txBox="1">
            <a:spLocks noGrp="1"/>
          </p:cNvSpPr>
          <p:nvPr>
            <p:ph type="subTitle" idx="1"/>
          </p:nvPr>
        </p:nvSpPr>
        <p:spPr>
          <a:xfrm>
            <a:off x="1664300" y="2936692"/>
            <a:ext cx="22635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1" name="Google Shape;221;p14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2" name="Google Shape;222;p14"/>
          <p:cNvSpPr txBox="1">
            <a:spLocks noGrp="1"/>
          </p:cNvSpPr>
          <p:nvPr>
            <p:ph type="title" idx="3"/>
          </p:nvPr>
        </p:nvSpPr>
        <p:spPr>
          <a:xfrm>
            <a:off x="5216200" y="2580875"/>
            <a:ext cx="22635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3" name="Google Shape;223;p14"/>
          <p:cNvSpPr txBox="1">
            <a:spLocks noGrp="1"/>
          </p:cNvSpPr>
          <p:nvPr>
            <p:ph type="subTitle" idx="4"/>
          </p:nvPr>
        </p:nvSpPr>
        <p:spPr>
          <a:xfrm>
            <a:off x="5216200" y="2936692"/>
            <a:ext cx="22635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24" name="Google Shape;224;p14"/>
          <p:cNvSpPr/>
          <p:nvPr/>
        </p:nvSpPr>
        <p:spPr>
          <a:xfrm rot="10800000">
            <a:off x="6100227" y="4348306"/>
            <a:ext cx="3043773" cy="795244"/>
          </a:xfrm>
          <a:custGeom>
            <a:avLst/>
            <a:gdLst/>
            <a:ahLst/>
            <a:cxnLst/>
            <a:rect l="l" t="t" r="r" b="b"/>
            <a:pathLst>
              <a:path w="51158" h="13366" extrusionOk="0">
                <a:moveTo>
                  <a:pt x="1" y="0"/>
                </a:moveTo>
                <a:lnTo>
                  <a:pt x="1" y="7976"/>
                </a:lnTo>
                <a:cubicBezTo>
                  <a:pt x="1798" y="7380"/>
                  <a:pt x="3686" y="7067"/>
                  <a:pt x="5569" y="7067"/>
                </a:cubicBezTo>
                <a:cubicBezTo>
                  <a:pt x="7497" y="7067"/>
                  <a:pt x="9419" y="7395"/>
                  <a:pt x="11235" y="8083"/>
                </a:cubicBezTo>
                <a:cubicBezTo>
                  <a:pt x="14534" y="9331"/>
                  <a:pt x="17416" y="11599"/>
                  <a:pt x="20774" y="12664"/>
                </a:cubicBezTo>
                <a:cubicBezTo>
                  <a:pt x="22298" y="13148"/>
                  <a:pt x="23846" y="13365"/>
                  <a:pt x="25396" y="13365"/>
                </a:cubicBezTo>
                <a:cubicBezTo>
                  <a:pt x="31110" y="13365"/>
                  <a:pt x="36868" y="10413"/>
                  <a:pt x="41698" y="6972"/>
                </a:cubicBezTo>
                <a:cubicBezTo>
                  <a:pt x="44867" y="4714"/>
                  <a:pt x="47937" y="2191"/>
                  <a:pt x="511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14"/>
          <p:cNvSpPr/>
          <p:nvPr/>
        </p:nvSpPr>
        <p:spPr>
          <a:xfrm flipH="1">
            <a:off x="-157" y="3263125"/>
            <a:ext cx="5635165" cy="1880430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6" name="Google Shape;226;p14"/>
          <p:cNvSpPr/>
          <p:nvPr/>
        </p:nvSpPr>
        <p:spPr>
          <a:xfrm rot="6299903">
            <a:off x="5980998" y="2808417"/>
            <a:ext cx="2221577" cy="365396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7" name="Google Shape;227;p14"/>
          <p:cNvGrpSpPr/>
          <p:nvPr/>
        </p:nvGrpSpPr>
        <p:grpSpPr>
          <a:xfrm>
            <a:off x="275208" y="3872319"/>
            <a:ext cx="595507" cy="894587"/>
            <a:chOff x="4522000" y="2088250"/>
            <a:chExt cx="348250" cy="523150"/>
          </a:xfrm>
        </p:grpSpPr>
        <p:sp>
          <p:nvSpPr>
            <p:cNvPr id="228" name="Google Shape;228;p14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14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14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14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14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14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14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SECTION_TITLE_AND_DESCRIPTION_1_1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5"/>
          <p:cNvSpPr txBox="1">
            <a:spLocks noGrp="1"/>
          </p:cNvSpPr>
          <p:nvPr>
            <p:ph type="title"/>
          </p:nvPr>
        </p:nvSpPr>
        <p:spPr>
          <a:xfrm>
            <a:off x="1322650" y="3522050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7" name="Google Shape;237;p15"/>
          <p:cNvSpPr txBox="1">
            <a:spLocks noGrp="1"/>
          </p:cNvSpPr>
          <p:nvPr>
            <p:ph type="subTitle" idx="1"/>
          </p:nvPr>
        </p:nvSpPr>
        <p:spPr>
          <a:xfrm>
            <a:off x="1322650" y="3801675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38" name="Google Shape;238;p15"/>
          <p:cNvSpPr txBox="1">
            <a:spLocks noGrp="1"/>
          </p:cNvSpPr>
          <p:nvPr>
            <p:ph type="title" idx="2"/>
          </p:nvPr>
        </p:nvSpPr>
        <p:spPr>
          <a:xfrm>
            <a:off x="3655350" y="1630044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39" name="Google Shape;239;p15"/>
          <p:cNvSpPr/>
          <p:nvPr/>
        </p:nvSpPr>
        <p:spPr>
          <a:xfrm rot="5400000">
            <a:off x="6266152" y="1197960"/>
            <a:ext cx="4224588" cy="1689432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5"/>
          <p:cNvSpPr/>
          <p:nvPr/>
        </p:nvSpPr>
        <p:spPr>
          <a:xfrm rot="5400000">
            <a:off x="5735922" y="1725819"/>
            <a:ext cx="5282854" cy="1691862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5"/>
          <p:cNvSpPr/>
          <p:nvPr/>
        </p:nvSpPr>
        <p:spPr>
          <a:xfrm rot="5400000">
            <a:off x="7149133" y="1316319"/>
            <a:ext cx="3236616" cy="578297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2" name="Google Shape;242;p15"/>
          <p:cNvSpPr txBox="1">
            <a:spLocks noGrp="1"/>
          </p:cNvSpPr>
          <p:nvPr>
            <p:ph type="subTitle" idx="3"/>
          </p:nvPr>
        </p:nvSpPr>
        <p:spPr>
          <a:xfrm>
            <a:off x="3655350" y="1909668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3" name="Google Shape;243;p15"/>
          <p:cNvSpPr txBox="1">
            <a:spLocks noGrp="1"/>
          </p:cNvSpPr>
          <p:nvPr>
            <p:ph type="title" idx="4"/>
          </p:nvPr>
        </p:nvSpPr>
        <p:spPr>
          <a:xfrm>
            <a:off x="5988050" y="3522050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44" name="Google Shape;244;p15"/>
          <p:cNvSpPr txBox="1">
            <a:spLocks noGrp="1"/>
          </p:cNvSpPr>
          <p:nvPr>
            <p:ph type="subTitle" idx="5"/>
          </p:nvPr>
        </p:nvSpPr>
        <p:spPr>
          <a:xfrm>
            <a:off x="5988050" y="3801675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45" name="Google Shape;245;p15"/>
          <p:cNvSpPr txBox="1">
            <a:spLocks noGrp="1"/>
          </p:cNvSpPr>
          <p:nvPr>
            <p:ph type="title" idx="6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">
  <p:cSld name="SECTION_TITLE_AND_DESCRIPTION_2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6"/>
          <p:cNvSpPr/>
          <p:nvPr/>
        </p:nvSpPr>
        <p:spPr>
          <a:xfrm rot="10800000" flipH="1">
            <a:off x="5605518" y="-23"/>
            <a:ext cx="3538538" cy="1809673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6"/>
          <p:cNvSpPr/>
          <p:nvPr/>
        </p:nvSpPr>
        <p:spPr>
          <a:xfrm rot="10800000" flipH="1">
            <a:off x="4649549" y="12"/>
            <a:ext cx="2911180" cy="773066"/>
          </a:xfrm>
          <a:custGeom>
            <a:avLst/>
            <a:gdLst/>
            <a:ahLst/>
            <a:cxnLst/>
            <a:rect l="l" t="t" r="r" b="b"/>
            <a:pathLst>
              <a:path w="54724" h="14532" extrusionOk="0">
                <a:moveTo>
                  <a:pt x="25234" y="0"/>
                </a:moveTo>
                <a:cubicBezTo>
                  <a:pt x="24731" y="0"/>
                  <a:pt x="24228" y="18"/>
                  <a:pt x="23724" y="56"/>
                </a:cubicBezTo>
                <a:cubicBezTo>
                  <a:pt x="14831" y="722"/>
                  <a:pt x="8767" y="7638"/>
                  <a:pt x="2155" y="12919"/>
                </a:cubicBezTo>
                <a:cubicBezTo>
                  <a:pt x="1449" y="13483"/>
                  <a:pt x="731" y="14020"/>
                  <a:pt x="1" y="14532"/>
                </a:cubicBezTo>
                <a:lnTo>
                  <a:pt x="1338" y="14532"/>
                </a:lnTo>
                <a:cubicBezTo>
                  <a:pt x="7745" y="9783"/>
                  <a:pt x="13182" y="3007"/>
                  <a:pt x="21188" y="1262"/>
                </a:cubicBezTo>
                <a:cubicBezTo>
                  <a:pt x="22593" y="956"/>
                  <a:pt x="23985" y="815"/>
                  <a:pt x="25362" y="815"/>
                </a:cubicBezTo>
                <a:cubicBezTo>
                  <a:pt x="33751" y="815"/>
                  <a:pt x="41541" y="6061"/>
                  <a:pt x="48044" y="11105"/>
                </a:cubicBezTo>
                <a:cubicBezTo>
                  <a:pt x="49632" y="12335"/>
                  <a:pt x="51247" y="13520"/>
                  <a:pt x="52969" y="14532"/>
                </a:cubicBezTo>
                <a:lnTo>
                  <a:pt x="54723" y="14532"/>
                </a:lnTo>
                <a:cubicBezTo>
                  <a:pt x="52870" y="13570"/>
                  <a:pt x="51135" y="12415"/>
                  <a:pt x="49457" y="11145"/>
                </a:cubicBezTo>
                <a:cubicBezTo>
                  <a:pt x="47451" y="9625"/>
                  <a:pt x="45502" y="8035"/>
                  <a:pt x="43421" y="6623"/>
                </a:cubicBezTo>
                <a:cubicBezTo>
                  <a:pt x="41399" y="5251"/>
                  <a:pt x="39289" y="4007"/>
                  <a:pt x="37086" y="2967"/>
                </a:cubicBezTo>
                <a:cubicBezTo>
                  <a:pt x="33377" y="1216"/>
                  <a:pt x="29335" y="0"/>
                  <a:pt x="25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16"/>
          <p:cNvSpPr/>
          <p:nvPr/>
        </p:nvSpPr>
        <p:spPr>
          <a:xfrm rot="10800000" flipH="1">
            <a:off x="8060046" y="1124379"/>
            <a:ext cx="137569" cy="105597"/>
          </a:xfrm>
          <a:custGeom>
            <a:avLst/>
            <a:gdLst/>
            <a:ahLst/>
            <a:cxnLst/>
            <a:rect l="l" t="t" r="r" b="b"/>
            <a:pathLst>
              <a:path w="2586" h="1985" extrusionOk="0">
                <a:moveTo>
                  <a:pt x="1617" y="0"/>
                </a:moveTo>
                <a:cubicBezTo>
                  <a:pt x="1561" y="0"/>
                  <a:pt x="1505" y="4"/>
                  <a:pt x="1449" y="7"/>
                </a:cubicBezTo>
                <a:cubicBezTo>
                  <a:pt x="1348" y="12"/>
                  <a:pt x="1244" y="14"/>
                  <a:pt x="1147" y="43"/>
                </a:cubicBezTo>
                <a:cubicBezTo>
                  <a:pt x="1052" y="72"/>
                  <a:pt x="960" y="120"/>
                  <a:pt x="871" y="160"/>
                </a:cubicBezTo>
                <a:cubicBezTo>
                  <a:pt x="816" y="184"/>
                  <a:pt x="763" y="209"/>
                  <a:pt x="708" y="233"/>
                </a:cubicBezTo>
                <a:cubicBezTo>
                  <a:pt x="595" y="285"/>
                  <a:pt x="499" y="370"/>
                  <a:pt x="408" y="455"/>
                </a:cubicBezTo>
                <a:lnTo>
                  <a:pt x="299" y="559"/>
                </a:lnTo>
                <a:cubicBezTo>
                  <a:pt x="139" y="709"/>
                  <a:pt x="0" y="951"/>
                  <a:pt x="25" y="1180"/>
                </a:cubicBezTo>
                <a:lnTo>
                  <a:pt x="28" y="1162"/>
                </a:lnTo>
                <a:lnTo>
                  <a:pt x="28" y="1162"/>
                </a:lnTo>
                <a:cubicBezTo>
                  <a:pt x="19" y="1268"/>
                  <a:pt x="33" y="1376"/>
                  <a:pt x="72" y="1477"/>
                </a:cubicBezTo>
                <a:cubicBezTo>
                  <a:pt x="89" y="1508"/>
                  <a:pt x="107" y="1538"/>
                  <a:pt x="128" y="1568"/>
                </a:cubicBezTo>
                <a:lnTo>
                  <a:pt x="128" y="1568"/>
                </a:lnTo>
                <a:cubicBezTo>
                  <a:pt x="129" y="1570"/>
                  <a:pt x="132" y="1573"/>
                  <a:pt x="133" y="1575"/>
                </a:cubicBezTo>
                <a:cubicBezTo>
                  <a:pt x="160" y="1620"/>
                  <a:pt x="192" y="1660"/>
                  <a:pt x="228" y="1698"/>
                </a:cubicBezTo>
                <a:cubicBezTo>
                  <a:pt x="280" y="1758"/>
                  <a:pt x="340" y="1813"/>
                  <a:pt x="408" y="1858"/>
                </a:cubicBezTo>
                <a:cubicBezTo>
                  <a:pt x="534" y="1940"/>
                  <a:pt x="683" y="1958"/>
                  <a:pt x="827" y="1971"/>
                </a:cubicBezTo>
                <a:cubicBezTo>
                  <a:pt x="884" y="1976"/>
                  <a:pt x="940" y="1979"/>
                  <a:pt x="996" y="1983"/>
                </a:cubicBezTo>
                <a:cubicBezTo>
                  <a:pt x="1016" y="1984"/>
                  <a:pt x="1035" y="1985"/>
                  <a:pt x="1054" y="1985"/>
                </a:cubicBezTo>
                <a:cubicBezTo>
                  <a:pt x="1224" y="1985"/>
                  <a:pt x="1388" y="1942"/>
                  <a:pt x="1551" y="1896"/>
                </a:cubicBezTo>
                <a:cubicBezTo>
                  <a:pt x="1673" y="1863"/>
                  <a:pt x="1803" y="1814"/>
                  <a:pt x="1905" y="1738"/>
                </a:cubicBezTo>
                <a:cubicBezTo>
                  <a:pt x="1953" y="1702"/>
                  <a:pt x="2001" y="1666"/>
                  <a:pt x="2048" y="1630"/>
                </a:cubicBezTo>
                <a:cubicBezTo>
                  <a:pt x="2142" y="1558"/>
                  <a:pt x="2228" y="1493"/>
                  <a:pt x="2300" y="1399"/>
                </a:cubicBezTo>
                <a:cubicBezTo>
                  <a:pt x="2403" y="1268"/>
                  <a:pt x="2515" y="1147"/>
                  <a:pt x="2552" y="976"/>
                </a:cubicBezTo>
                <a:cubicBezTo>
                  <a:pt x="2586" y="850"/>
                  <a:pt x="2586" y="718"/>
                  <a:pt x="2552" y="592"/>
                </a:cubicBezTo>
                <a:cubicBezTo>
                  <a:pt x="2521" y="471"/>
                  <a:pt x="2459" y="362"/>
                  <a:pt x="2371" y="272"/>
                </a:cubicBezTo>
                <a:cubicBezTo>
                  <a:pt x="2263" y="184"/>
                  <a:pt x="2171" y="111"/>
                  <a:pt x="2038" y="71"/>
                </a:cubicBezTo>
                <a:cubicBezTo>
                  <a:pt x="2015" y="63"/>
                  <a:pt x="1990" y="59"/>
                  <a:pt x="1966" y="53"/>
                </a:cubicBezTo>
                <a:cubicBezTo>
                  <a:pt x="1852" y="27"/>
                  <a:pt x="1734" y="0"/>
                  <a:pt x="1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16"/>
          <p:cNvSpPr/>
          <p:nvPr/>
        </p:nvSpPr>
        <p:spPr>
          <a:xfrm rot="10800000" flipH="1">
            <a:off x="7936686" y="855368"/>
            <a:ext cx="157837" cy="133792"/>
          </a:xfrm>
          <a:custGeom>
            <a:avLst/>
            <a:gdLst/>
            <a:ahLst/>
            <a:cxnLst/>
            <a:rect l="l" t="t" r="r" b="b"/>
            <a:pathLst>
              <a:path w="2967" h="2515" extrusionOk="0">
                <a:moveTo>
                  <a:pt x="1770" y="1"/>
                </a:moveTo>
                <a:cubicBezTo>
                  <a:pt x="1629" y="1"/>
                  <a:pt x="1582" y="17"/>
                  <a:pt x="1482" y="59"/>
                </a:cubicBezTo>
                <a:cubicBezTo>
                  <a:pt x="1390" y="96"/>
                  <a:pt x="1295" y="128"/>
                  <a:pt x="1201" y="162"/>
                </a:cubicBezTo>
                <a:cubicBezTo>
                  <a:pt x="1021" y="229"/>
                  <a:pt x="874" y="319"/>
                  <a:pt x="715" y="420"/>
                </a:cubicBezTo>
                <a:cubicBezTo>
                  <a:pt x="603" y="492"/>
                  <a:pt x="495" y="577"/>
                  <a:pt x="410" y="684"/>
                </a:cubicBezTo>
                <a:cubicBezTo>
                  <a:pt x="351" y="759"/>
                  <a:pt x="282" y="840"/>
                  <a:pt x="233" y="923"/>
                </a:cubicBezTo>
                <a:cubicBezTo>
                  <a:pt x="214" y="956"/>
                  <a:pt x="197" y="991"/>
                  <a:pt x="182" y="1027"/>
                </a:cubicBezTo>
                <a:cubicBezTo>
                  <a:pt x="175" y="1038"/>
                  <a:pt x="165" y="1049"/>
                  <a:pt x="159" y="1060"/>
                </a:cubicBezTo>
                <a:cubicBezTo>
                  <a:pt x="110" y="1147"/>
                  <a:pt x="76" y="1240"/>
                  <a:pt x="57" y="1338"/>
                </a:cubicBezTo>
                <a:cubicBezTo>
                  <a:pt x="27" y="1416"/>
                  <a:pt x="12" y="1500"/>
                  <a:pt x="11" y="1583"/>
                </a:cubicBezTo>
                <a:cubicBezTo>
                  <a:pt x="1" y="1709"/>
                  <a:pt x="27" y="1835"/>
                  <a:pt x="83" y="1948"/>
                </a:cubicBezTo>
                <a:cubicBezTo>
                  <a:pt x="112" y="2010"/>
                  <a:pt x="171" y="2072"/>
                  <a:pt x="217" y="2119"/>
                </a:cubicBezTo>
                <a:cubicBezTo>
                  <a:pt x="216" y="2119"/>
                  <a:pt x="216" y="2118"/>
                  <a:pt x="215" y="2117"/>
                </a:cubicBezTo>
                <a:lnTo>
                  <a:pt x="215" y="2117"/>
                </a:lnTo>
                <a:cubicBezTo>
                  <a:pt x="259" y="2165"/>
                  <a:pt x="307" y="2207"/>
                  <a:pt x="361" y="2239"/>
                </a:cubicBezTo>
                <a:cubicBezTo>
                  <a:pt x="472" y="2327"/>
                  <a:pt x="600" y="2389"/>
                  <a:pt x="737" y="2419"/>
                </a:cubicBezTo>
                <a:cubicBezTo>
                  <a:pt x="897" y="2490"/>
                  <a:pt x="917" y="2493"/>
                  <a:pt x="1146" y="2510"/>
                </a:cubicBezTo>
                <a:cubicBezTo>
                  <a:pt x="1178" y="2513"/>
                  <a:pt x="1210" y="2514"/>
                  <a:pt x="1242" y="2514"/>
                </a:cubicBezTo>
                <a:cubicBezTo>
                  <a:pt x="1343" y="2514"/>
                  <a:pt x="1443" y="2499"/>
                  <a:pt x="1540" y="2469"/>
                </a:cubicBezTo>
                <a:cubicBezTo>
                  <a:pt x="1672" y="2426"/>
                  <a:pt x="1802" y="2374"/>
                  <a:pt x="1929" y="2318"/>
                </a:cubicBezTo>
                <a:cubicBezTo>
                  <a:pt x="2067" y="2272"/>
                  <a:pt x="2191" y="2190"/>
                  <a:pt x="2289" y="2080"/>
                </a:cubicBezTo>
                <a:lnTo>
                  <a:pt x="2314" y="2060"/>
                </a:lnTo>
                <a:cubicBezTo>
                  <a:pt x="2334" y="2044"/>
                  <a:pt x="2354" y="2027"/>
                  <a:pt x="2374" y="2011"/>
                </a:cubicBezTo>
                <a:cubicBezTo>
                  <a:pt x="2410" y="1979"/>
                  <a:pt x="2446" y="1949"/>
                  <a:pt x="2482" y="1918"/>
                </a:cubicBezTo>
                <a:cubicBezTo>
                  <a:pt x="2837" y="1603"/>
                  <a:pt x="2966" y="1095"/>
                  <a:pt x="2785" y="651"/>
                </a:cubicBezTo>
                <a:cubicBezTo>
                  <a:pt x="2664" y="358"/>
                  <a:pt x="2413" y="126"/>
                  <a:pt x="2110" y="40"/>
                </a:cubicBezTo>
                <a:cubicBezTo>
                  <a:pt x="2011" y="17"/>
                  <a:pt x="1909" y="4"/>
                  <a:pt x="1806" y="1"/>
                </a:cubicBezTo>
                <a:cubicBezTo>
                  <a:pt x="1793" y="1"/>
                  <a:pt x="1781" y="1"/>
                  <a:pt x="17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1" name="Google Shape;251;p16"/>
          <p:cNvSpPr/>
          <p:nvPr/>
        </p:nvSpPr>
        <p:spPr>
          <a:xfrm rot="10800000" flipH="1">
            <a:off x="7937165" y="903940"/>
            <a:ext cx="213" cy="1117"/>
          </a:xfrm>
          <a:custGeom>
            <a:avLst/>
            <a:gdLst/>
            <a:ahLst/>
            <a:cxnLst/>
            <a:rect l="l" t="t" r="r" b="b"/>
            <a:pathLst>
              <a:path w="4" h="21" extrusionOk="0">
                <a:moveTo>
                  <a:pt x="3" y="1"/>
                </a:moveTo>
                <a:lnTo>
                  <a:pt x="2" y="11"/>
                </a:lnTo>
                <a:lnTo>
                  <a:pt x="2" y="11"/>
                </a:lnTo>
                <a:cubicBezTo>
                  <a:pt x="2" y="8"/>
                  <a:pt x="3" y="5"/>
                  <a:pt x="3" y="2"/>
                </a:cubicBezTo>
                <a:lnTo>
                  <a:pt x="3" y="1"/>
                </a:lnTo>
                <a:close/>
                <a:moveTo>
                  <a:pt x="2" y="11"/>
                </a:moveTo>
                <a:cubicBezTo>
                  <a:pt x="1" y="14"/>
                  <a:pt x="0" y="17"/>
                  <a:pt x="0" y="21"/>
                </a:cubicBezTo>
                <a:lnTo>
                  <a:pt x="2" y="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16"/>
          <p:cNvSpPr/>
          <p:nvPr/>
        </p:nvSpPr>
        <p:spPr>
          <a:xfrm rot="10800000" flipH="1">
            <a:off x="7937325" y="905003"/>
            <a:ext cx="1170" cy="9416"/>
          </a:xfrm>
          <a:custGeom>
            <a:avLst/>
            <a:gdLst/>
            <a:ahLst/>
            <a:cxnLst/>
            <a:rect l="l" t="t" r="r" b="b"/>
            <a:pathLst>
              <a:path w="22" h="177" extrusionOk="0">
                <a:moveTo>
                  <a:pt x="22" y="1"/>
                </a:moveTo>
                <a:cubicBezTo>
                  <a:pt x="10" y="59"/>
                  <a:pt x="3" y="118"/>
                  <a:pt x="0" y="177"/>
                </a:cubicBezTo>
                <a:cubicBezTo>
                  <a:pt x="7" y="118"/>
                  <a:pt x="15" y="60"/>
                  <a:pt x="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3" name="Google Shape;253;p16"/>
          <p:cNvSpPr/>
          <p:nvPr/>
        </p:nvSpPr>
        <p:spPr>
          <a:xfrm rot="10800000" flipH="1">
            <a:off x="8277294" y="710942"/>
            <a:ext cx="145070" cy="120226"/>
          </a:xfrm>
          <a:custGeom>
            <a:avLst/>
            <a:gdLst/>
            <a:ahLst/>
            <a:cxnLst/>
            <a:rect l="l" t="t" r="r" b="b"/>
            <a:pathLst>
              <a:path w="2727" h="2260" extrusionOk="0">
                <a:moveTo>
                  <a:pt x="1519" y="1"/>
                </a:moveTo>
                <a:cubicBezTo>
                  <a:pt x="1471" y="1"/>
                  <a:pt x="1423" y="4"/>
                  <a:pt x="1375" y="11"/>
                </a:cubicBezTo>
                <a:cubicBezTo>
                  <a:pt x="1286" y="23"/>
                  <a:pt x="1189" y="31"/>
                  <a:pt x="1100" y="56"/>
                </a:cubicBezTo>
                <a:cubicBezTo>
                  <a:pt x="913" y="105"/>
                  <a:pt x="761" y="204"/>
                  <a:pt x="614" y="322"/>
                </a:cubicBezTo>
                <a:lnTo>
                  <a:pt x="656" y="288"/>
                </a:lnTo>
                <a:lnTo>
                  <a:pt x="656" y="288"/>
                </a:lnTo>
                <a:cubicBezTo>
                  <a:pt x="607" y="327"/>
                  <a:pt x="557" y="364"/>
                  <a:pt x="506" y="400"/>
                </a:cubicBezTo>
                <a:cubicBezTo>
                  <a:pt x="326" y="530"/>
                  <a:pt x="202" y="654"/>
                  <a:pt x="117" y="863"/>
                </a:cubicBezTo>
                <a:cubicBezTo>
                  <a:pt x="45" y="1039"/>
                  <a:pt x="0" y="1259"/>
                  <a:pt x="61" y="1449"/>
                </a:cubicBezTo>
                <a:lnTo>
                  <a:pt x="68" y="1461"/>
                </a:lnTo>
                <a:cubicBezTo>
                  <a:pt x="68" y="1468"/>
                  <a:pt x="70" y="1474"/>
                  <a:pt x="70" y="1480"/>
                </a:cubicBezTo>
                <a:cubicBezTo>
                  <a:pt x="113" y="1637"/>
                  <a:pt x="193" y="1781"/>
                  <a:pt x="307" y="1897"/>
                </a:cubicBezTo>
                <a:cubicBezTo>
                  <a:pt x="420" y="2013"/>
                  <a:pt x="561" y="2098"/>
                  <a:pt x="715" y="2141"/>
                </a:cubicBezTo>
                <a:cubicBezTo>
                  <a:pt x="895" y="2195"/>
                  <a:pt x="1113" y="2259"/>
                  <a:pt x="1298" y="2259"/>
                </a:cubicBezTo>
                <a:cubicBezTo>
                  <a:pt x="1304" y="2259"/>
                  <a:pt x="1310" y="2259"/>
                  <a:pt x="1316" y="2259"/>
                </a:cubicBezTo>
                <a:cubicBezTo>
                  <a:pt x="1776" y="2248"/>
                  <a:pt x="2323" y="1988"/>
                  <a:pt x="2505" y="1528"/>
                </a:cubicBezTo>
                <a:cubicBezTo>
                  <a:pt x="2577" y="1431"/>
                  <a:pt x="2643" y="1328"/>
                  <a:pt x="2676" y="1206"/>
                </a:cubicBezTo>
                <a:cubicBezTo>
                  <a:pt x="2727" y="1011"/>
                  <a:pt x="2711" y="804"/>
                  <a:pt x="2633" y="618"/>
                </a:cubicBezTo>
                <a:cubicBezTo>
                  <a:pt x="2505" y="306"/>
                  <a:pt x="2234" y="125"/>
                  <a:pt x="1916" y="79"/>
                </a:cubicBezTo>
                <a:cubicBezTo>
                  <a:pt x="1790" y="28"/>
                  <a:pt x="1655" y="1"/>
                  <a:pt x="151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4" name="Google Shape;254;p16"/>
          <p:cNvSpPr/>
          <p:nvPr/>
        </p:nvSpPr>
        <p:spPr>
          <a:xfrm rot="10800000" flipH="1">
            <a:off x="7887534" y="511299"/>
            <a:ext cx="154858" cy="108417"/>
          </a:xfrm>
          <a:custGeom>
            <a:avLst/>
            <a:gdLst/>
            <a:ahLst/>
            <a:cxnLst/>
            <a:rect l="l" t="t" r="r" b="b"/>
            <a:pathLst>
              <a:path w="2911" h="2038" extrusionOk="0">
                <a:moveTo>
                  <a:pt x="1984" y="13"/>
                </a:moveTo>
                <a:cubicBezTo>
                  <a:pt x="1978" y="13"/>
                  <a:pt x="1972" y="14"/>
                  <a:pt x="1967" y="15"/>
                </a:cubicBezTo>
                <a:lnTo>
                  <a:pt x="1967" y="15"/>
                </a:lnTo>
                <a:cubicBezTo>
                  <a:pt x="1972" y="14"/>
                  <a:pt x="1978" y="13"/>
                  <a:pt x="1984" y="13"/>
                </a:cubicBezTo>
                <a:close/>
                <a:moveTo>
                  <a:pt x="2151" y="1"/>
                </a:moveTo>
                <a:cubicBezTo>
                  <a:pt x="2095" y="1"/>
                  <a:pt x="2039" y="6"/>
                  <a:pt x="1984" y="13"/>
                </a:cubicBezTo>
                <a:lnTo>
                  <a:pt x="1984" y="13"/>
                </a:lnTo>
                <a:cubicBezTo>
                  <a:pt x="1988" y="12"/>
                  <a:pt x="1992" y="11"/>
                  <a:pt x="1997" y="11"/>
                </a:cubicBezTo>
                <a:lnTo>
                  <a:pt x="1997" y="11"/>
                </a:lnTo>
                <a:lnTo>
                  <a:pt x="1966" y="15"/>
                </a:lnTo>
                <a:lnTo>
                  <a:pt x="1966" y="15"/>
                </a:lnTo>
                <a:cubicBezTo>
                  <a:pt x="1966" y="15"/>
                  <a:pt x="1967" y="15"/>
                  <a:pt x="1967" y="15"/>
                </a:cubicBezTo>
                <a:lnTo>
                  <a:pt x="1967" y="15"/>
                </a:lnTo>
                <a:cubicBezTo>
                  <a:pt x="1966" y="15"/>
                  <a:pt x="1966" y="15"/>
                  <a:pt x="1965" y="15"/>
                </a:cubicBezTo>
                <a:lnTo>
                  <a:pt x="1966" y="15"/>
                </a:lnTo>
                <a:lnTo>
                  <a:pt x="1966" y="15"/>
                </a:lnTo>
                <a:cubicBezTo>
                  <a:pt x="1951" y="16"/>
                  <a:pt x="1936" y="18"/>
                  <a:pt x="1920" y="21"/>
                </a:cubicBezTo>
                <a:cubicBezTo>
                  <a:pt x="1873" y="11"/>
                  <a:pt x="1825" y="3"/>
                  <a:pt x="1776" y="2"/>
                </a:cubicBezTo>
                <a:cubicBezTo>
                  <a:pt x="1770" y="2"/>
                  <a:pt x="1763" y="2"/>
                  <a:pt x="1757" y="2"/>
                </a:cubicBezTo>
                <a:cubicBezTo>
                  <a:pt x="1657" y="2"/>
                  <a:pt x="1559" y="22"/>
                  <a:pt x="1461" y="38"/>
                </a:cubicBezTo>
                <a:cubicBezTo>
                  <a:pt x="1374" y="54"/>
                  <a:pt x="1291" y="75"/>
                  <a:pt x="1208" y="106"/>
                </a:cubicBezTo>
                <a:cubicBezTo>
                  <a:pt x="1164" y="121"/>
                  <a:pt x="1118" y="136"/>
                  <a:pt x="1074" y="152"/>
                </a:cubicBezTo>
                <a:cubicBezTo>
                  <a:pt x="890" y="217"/>
                  <a:pt x="772" y="279"/>
                  <a:pt x="623" y="411"/>
                </a:cubicBezTo>
                <a:cubicBezTo>
                  <a:pt x="564" y="464"/>
                  <a:pt x="511" y="524"/>
                  <a:pt x="462" y="588"/>
                </a:cubicBezTo>
                <a:cubicBezTo>
                  <a:pt x="436" y="616"/>
                  <a:pt x="407" y="642"/>
                  <a:pt x="383" y="671"/>
                </a:cubicBezTo>
                <a:lnTo>
                  <a:pt x="282" y="805"/>
                </a:lnTo>
                <a:cubicBezTo>
                  <a:pt x="156" y="877"/>
                  <a:pt x="92" y="1031"/>
                  <a:pt x="57" y="1172"/>
                </a:cubicBezTo>
                <a:cubicBezTo>
                  <a:pt x="21" y="1210"/>
                  <a:pt x="1" y="1261"/>
                  <a:pt x="1" y="1313"/>
                </a:cubicBezTo>
                <a:cubicBezTo>
                  <a:pt x="4" y="1391"/>
                  <a:pt x="43" y="1462"/>
                  <a:pt x="106" y="1505"/>
                </a:cubicBezTo>
                <a:cubicBezTo>
                  <a:pt x="188" y="1645"/>
                  <a:pt x="286" y="1737"/>
                  <a:pt x="453" y="1799"/>
                </a:cubicBezTo>
                <a:cubicBezTo>
                  <a:pt x="472" y="1805"/>
                  <a:pt x="489" y="1810"/>
                  <a:pt x="508" y="1816"/>
                </a:cubicBezTo>
                <a:cubicBezTo>
                  <a:pt x="606" y="1874"/>
                  <a:pt x="711" y="1919"/>
                  <a:pt x="819" y="1952"/>
                </a:cubicBezTo>
                <a:cubicBezTo>
                  <a:pt x="889" y="1980"/>
                  <a:pt x="962" y="2001"/>
                  <a:pt x="1036" y="2012"/>
                </a:cubicBezTo>
                <a:cubicBezTo>
                  <a:pt x="1136" y="2026"/>
                  <a:pt x="1224" y="2038"/>
                  <a:pt x="1313" y="2038"/>
                </a:cubicBezTo>
                <a:cubicBezTo>
                  <a:pt x="1402" y="2038"/>
                  <a:pt x="1491" y="2026"/>
                  <a:pt x="1590" y="1993"/>
                </a:cubicBezTo>
                <a:cubicBezTo>
                  <a:pt x="1635" y="1979"/>
                  <a:pt x="1680" y="1963"/>
                  <a:pt x="1724" y="1947"/>
                </a:cubicBezTo>
                <a:cubicBezTo>
                  <a:pt x="1876" y="1893"/>
                  <a:pt x="2026" y="1832"/>
                  <a:pt x="2160" y="1740"/>
                </a:cubicBezTo>
                <a:cubicBezTo>
                  <a:pt x="2246" y="1682"/>
                  <a:pt x="2327" y="1616"/>
                  <a:pt x="2399" y="1542"/>
                </a:cubicBezTo>
                <a:cubicBezTo>
                  <a:pt x="2442" y="1495"/>
                  <a:pt x="2480" y="1444"/>
                  <a:pt x="2513" y="1390"/>
                </a:cubicBezTo>
                <a:cubicBezTo>
                  <a:pt x="2541" y="1364"/>
                  <a:pt x="2572" y="1338"/>
                  <a:pt x="2599" y="1309"/>
                </a:cubicBezTo>
                <a:cubicBezTo>
                  <a:pt x="2797" y="1104"/>
                  <a:pt x="2910" y="825"/>
                  <a:pt x="2833" y="534"/>
                </a:cubicBezTo>
                <a:cubicBezTo>
                  <a:pt x="2769" y="297"/>
                  <a:pt x="2570" y="77"/>
                  <a:pt x="2333" y="21"/>
                </a:cubicBezTo>
                <a:cubicBezTo>
                  <a:pt x="2271" y="6"/>
                  <a:pt x="2211" y="1"/>
                  <a:pt x="21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5" name="Google Shape;255;p16"/>
          <p:cNvSpPr/>
          <p:nvPr/>
        </p:nvSpPr>
        <p:spPr>
          <a:xfrm rot="10800000" flipH="1">
            <a:off x="7583045" y="612956"/>
            <a:ext cx="139803" cy="112619"/>
          </a:xfrm>
          <a:custGeom>
            <a:avLst/>
            <a:gdLst/>
            <a:ahLst/>
            <a:cxnLst/>
            <a:rect l="l" t="t" r="r" b="b"/>
            <a:pathLst>
              <a:path w="2628" h="2117" extrusionOk="0">
                <a:moveTo>
                  <a:pt x="1309" y="0"/>
                </a:moveTo>
                <a:cubicBezTo>
                  <a:pt x="1234" y="0"/>
                  <a:pt x="1158" y="9"/>
                  <a:pt x="1066" y="33"/>
                </a:cubicBezTo>
                <a:cubicBezTo>
                  <a:pt x="903" y="78"/>
                  <a:pt x="788" y="152"/>
                  <a:pt x="661" y="248"/>
                </a:cubicBezTo>
                <a:cubicBezTo>
                  <a:pt x="576" y="313"/>
                  <a:pt x="471" y="381"/>
                  <a:pt x="401" y="453"/>
                </a:cubicBezTo>
                <a:cubicBezTo>
                  <a:pt x="357" y="497"/>
                  <a:pt x="319" y="546"/>
                  <a:pt x="286" y="600"/>
                </a:cubicBezTo>
                <a:lnTo>
                  <a:pt x="259" y="627"/>
                </a:lnTo>
                <a:cubicBezTo>
                  <a:pt x="69" y="810"/>
                  <a:pt x="1" y="1109"/>
                  <a:pt x="69" y="1364"/>
                </a:cubicBezTo>
                <a:cubicBezTo>
                  <a:pt x="103" y="1489"/>
                  <a:pt x="168" y="1604"/>
                  <a:pt x="259" y="1696"/>
                </a:cubicBezTo>
                <a:cubicBezTo>
                  <a:pt x="328" y="1764"/>
                  <a:pt x="409" y="1818"/>
                  <a:pt x="498" y="1854"/>
                </a:cubicBezTo>
                <a:cubicBezTo>
                  <a:pt x="725" y="2021"/>
                  <a:pt x="1049" y="2117"/>
                  <a:pt x="1337" y="2117"/>
                </a:cubicBezTo>
                <a:cubicBezTo>
                  <a:pt x="1436" y="2117"/>
                  <a:pt x="1531" y="2105"/>
                  <a:pt x="1616" y="2081"/>
                </a:cubicBezTo>
                <a:cubicBezTo>
                  <a:pt x="1747" y="2045"/>
                  <a:pt x="1906" y="1956"/>
                  <a:pt x="2033" y="1887"/>
                </a:cubicBezTo>
                <a:cubicBezTo>
                  <a:pt x="2419" y="1675"/>
                  <a:pt x="2628" y="1188"/>
                  <a:pt x="2510" y="753"/>
                </a:cubicBezTo>
                <a:cubicBezTo>
                  <a:pt x="2452" y="535"/>
                  <a:pt x="2327" y="368"/>
                  <a:pt x="2158" y="234"/>
                </a:cubicBezTo>
                <a:cubicBezTo>
                  <a:pt x="2066" y="147"/>
                  <a:pt x="1952" y="85"/>
                  <a:pt x="1830" y="57"/>
                </a:cubicBezTo>
                <a:cubicBezTo>
                  <a:pt x="1733" y="41"/>
                  <a:pt x="1636" y="28"/>
                  <a:pt x="1539" y="18"/>
                </a:cubicBezTo>
                <a:cubicBezTo>
                  <a:pt x="1455" y="8"/>
                  <a:pt x="1383" y="0"/>
                  <a:pt x="13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16"/>
          <p:cNvSpPr/>
          <p:nvPr/>
        </p:nvSpPr>
        <p:spPr>
          <a:xfrm rot="10800000" flipH="1">
            <a:off x="7374680" y="278726"/>
            <a:ext cx="148208" cy="132355"/>
          </a:xfrm>
          <a:custGeom>
            <a:avLst/>
            <a:gdLst/>
            <a:ahLst/>
            <a:cxnLst/>
            <a:rect l="l" t="t" r="r" b="b"/>
            <a:pathLst>
              <a:path w="2786" h="2488" extrusionOk="0">
                <a:moveTo>
                  <a:pt x="1609" y="1"/>
                </a:moveTo>
                <a:cubicBezTo>
                  <a:pt x="1550" y="1"/>
                  <a:pt x="1491" y="7"/>
                  <a:pt x="1432" y="20"/>
                </a:cubicBezTo>
                <a:cubicBezTo>
                  <a:pt x="1418" y="21"/>
                  <a:pt x="1403" y="23"/>
                  <a:pt x="1387" y="24"/>
                </a:cubicBezTo>
                <a:cubicBezTo>
                  <a:pt x="1347" y="21"/>
                  <a:pt x="1308" y="19"/>
                  <a:pt x="1268" y="19"/>
                </a:cubicBezTo>
                <a:cubicBezTo>
                  <a:pt x="1031" y="19"/>
                  <a:pt x="802" y="84"/>
                  <a:pt x="593" y="235"/>
                </a:cubicBezTo>
                <a:cubicBezTo>
                  <a:pt x="432" y="353"/>
                  <a:pt x="276" y="485"/>
                  <a:pt x="174" y="664"/>
                </a:cubicBezTo>
                <a:cubicBezTo>
                  <a:pt x="135" y="761"/>
                  <a:pt x="96" y="856"/>
                  <a:pt x="57" y="951"/>
                </a:cubicBezTo>
                <a:cubicBezTo>
                  <a:pt x="8" y="1105"/>
                  <a:pt x="1" y="1269"/>
                  <a:pt x="36" y="1428"/>
                </a:cubicBezTo>
                <a:cubicBezTo>
                  <a:pt x="36" y="1534"/>
                  <a:pt x="63" y="1638"/>
                  <a:pt x="116" y="1730"/>
                </a:cubicBezTo>
                <a:cubicBezTo>
                  <a:pt x="142" y="1830"/>
                  <a:pt x="194" y="1921"/>
                  <a:pt x="266" y="1994"/>
                </a:cubicBezTo>
                <a:cubicBezTo>
                  <a:pt x="415" y="2193"/>
                  <a:pt x="628" y="2366"/>
                  <a:pt x="873" y="2424"/>
                </a:cubicBezTo>
                <a:cubicBezTo>
                  <a:pt x="892" y="2428"/>
                  <a:pt x="910" y="2432"/>
                  <a:pt x="929" y="2436"/>
                </a:cubicBezTo>
                <a:lnTo>
                  <a:pt x="958" y="2444"/>
                </a:lnTo>
                <a:cubicBezTo>
                  <a:pt x="1049" y="2473"/>
                  <a:pt x="1143" y="2488"/>
                  <a:pt x="1238" y="2488"/>
                </a:cubicBezTo>
                <a:cubicBezTo>
                  <a:pt x="1306" y="2488"/>
                  <a:pt x="1373" y="2480"/>
                  <a:pt x="1439" y="2465"/>
                </a:cubicBezTo>
                <a:cubicBezTo>
                  <a:pt x="1547" y="2465"/>
                  <a:pt x="1652" y="2436"/>
                  <a:pt x="1745" y="2380"/>
                </a:cubicBezTo>
                <a:cubicBezTo>
                  <a:pt x="1825" y="2356"/>
                  <a:pt x="1899" y="2314"/>
                  <a:pt x="1962" y="2259"/>
                </a:cubicBezTo>
                <a:cubicBezTo>
                  <a:pt x="2127" y="2183"/>
                  <a:pt x="2298" y="2098"/>
                  <a:pt x="2421" y="1961"/>
                </a:cubicBezTo>
                <a:cubicBezTo>
                  <a:pt x="2591" y="1772"/>
                  <a:pt x="2707" y="1552"/>
                  <a:pt x="2748" y="1298"/>
                </a:cubicBezTo>
                <a:lnTo>
                  <a:pt x="2779" y="1050"/>
                </a:lnTo>
                <a:cubicBezTo>
                  <a:pt x="2785" y="926"/>
                  <a:pt x="2758" y="802"/>
                  <a:pt x="2702" y="693"/>
                </a:cubicBezTo>
                <a:cubicBezTo>
                  <a:pt x="2621" y="497"/>
                  <a:pt x="2501" y="369"/>
                  <a:pt x="2330" y="247"/>
                </a:cubicBezTo>
                <a:cubicBezTo>
                  <a:pt x="2294" y="222"/>
                  <a:pt x="2259" y="193"/>
                  <a:pt x="2223" y="167"/>
                </a:cubicBezTo>
                <a:cubicBezTo>
                  <a:pt x="2068" y="56"/>
                  <a:pt x="1945" y="41"/>
                  <a:pt x="1776" y="18"/>
                </a:cubicBezTo>
                <a:cubicBezTo>
                  <a:pt x="1721" y="6"/>
                  <a:pt x="1665" y="1"/>
                  <a:pt x="16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16"/>
          <p:cNvSpPr/>
          <p:nvPr/>
        </p:nvSpPr>
        <p:spPr>
          <a:xfrm rot="10800000" flipH="1">
            <a:off x="7731460" y="200104"/>
            <a:ext cx="142144" cy="104480"/>
          </a:xfrm>
          <a:custGeom>
            <a:avLst/>
            <a:gdLst/>
            <a:ahLst/>
            <a:cxnLst/>
            <a:rect l="l" t="t" r="r" b="b"/>
            <a:pathLst>
              <a:path w="2672" h="1964" extrusionOk="0">
                <a:moveTo>
                  <a:pt x="1632" y="0"/>
                </a:moveTo>
                <a:cubicBezTo>
                  <a:pt x="1547" y="0"/>
                  <a:pt x="1463" y="11"/>
                  <a:pt x="1381" y="34"/>
                </a:cubicBezTo>
                <a:cubicBezTo>
                  <a:pt x="1322" y="50"/>
                  <a:pt x="1262" y="67"/>
                  <a:pt x="1201" y="80"/>
                </a:cubicBezTo>
                <a:cubicBezTo>
                  <a:pt x="1072" y="107"/>
                  <a:pt x="948" y="151"/>
                  <a:pt x="829" y="211"/>
                </a:cubicBezTo>
                <a:cubicBezTo>
                  <a:pt x="812" y="220"/>
                  <a:pt x="793" y="228"/>
                  <a:pt x="775" y="237"/>
                </a:cubicBezTo>
                <a:cubicBezTo>
                  <a:pt x="615" y="298"/>
                  <a:pt x="453" y="354"/>
                  <a:pt x="331" y="486"/>
                </a:cubicBezTo>
                <a:cubicBezTo>
                  <a:pt x="256" y="563"/>
                  <a:pt x="191" y="646"/>
                  <a:pt x="136" y="737"/>
                </a:cubicBezTo>
                <a:cubicBezTo>
                  <a:pt x="48" y="844"/>
                  <a:pt x="1" y="978"/>
                  <a:pt x="1" y="1116"/>
                </a:cubicBezTo>
                <a:cubicBezTo>
                  <a:pt x="1" y="1303"/>
                  <a:pt x="83" y="1461"/>
                  <a:pt x="211" y="1579"/>
                </a:cubicBezTo>
                <a:cubicBezTo>
                  <a:pt x="360" y="1770"/>
                  <a:pt x="577" y="1907"/>
                  <a:pt x="812" y="1939"/>
                </a:cubicBezTo>
                <a:cubicBezTo>
                  <a:pt x="925" y="1955"/>
                  <a:pt x="1038" y="1963"/>
                  <a:pt x="1152" y="1963"/>
                </a:cubicBezTo>
                <a:cubicBezTo>
                  <a:pt x="1178" y="1963"/>
                  <a:pt x="1204" y="1963"/>
                  <a:pt x="1230" y="1962"/>
                </a:cubicBezTo>
                <a:cubicBezTo>
                  <a:pt x="1351" y="1956"/>
                  <a:pt x="1479" y="1945"/>
                  <a:pt x="1595" y="1906"/>
                </a:cubicBezTo>
                <a:cubicBezTo>
                  <a:pt x="1707" y="1865"/>
                  <a:pt x="1818" y="1816"/>
                  <a:pt x="1925" y="1760"/>
                </a:cubicBezTo>
                <a:cubicBezTo>
                  <a:pt x="1975" y="1734"/>
                  <a:pt x="2027" y="1710"/>
                  <a:pt x="2075" y="1680"/>
                </a:cubicBezTo>
                <a:cubicBezTo>
                  <a:pt x="2201" y="1602"/>
                  <a:pt x="2335" y="1481"/>
                  <a:pt x="2403" y="1348"/>
                </a:cubicBezTo>
                <a:cubicBezTo>
                  <a:pt x="2422" y="1315"/>
                  <a:pt x="2439" y="1276"/>
                  <a:pt x="2456" y="1236"/>
                </a:cubicBezTo>
                <a:cubicBezTo>
                  <a:pt x="2477" y="1205"/>
                  <a:pt x="2495" y="1172"/>
                  <a:pt x="2511" y="1139"/>
                </a:cubicBezTo>
                <a:cubicBezTo>
                  <a:pt x="2559" y="1018"/>
                  <a:pt x="2579" y="887"/>
                  <a:pt x="2567" y="757"/>
                </a:cubicBezTo>
                <a:cubicBezTo>
                  <a:pt x="2570" y="750"/>
                  <a:pt x="2575" y="743"/>
                  <a:pt x="2577" y="736"/>
                </a:cubicBezTo>
                <a:cubicBezTo>
                  <a:pt x="2671" y="476"/>
                  <a:pt x="2464" y="197"/>
                  <a:pt x="2219" y="148"/>
                </a:cubicBezTo>
                <a:cubicBezTo>
                  <a:pt x="2151" y="100"/>
                  <a:pt x="2076" y="64"/>
                  <a:pt x="1998" y="41"/>
                </a:cubicBezTo>
                <a:cubicBezTo>
                  <a:pt x="1933" y="24"/>
                  <a:pt x="1867" y="15"/>
                  <a:pt x="1801" y="15"/>
                </a:cubicBezTo>
                <a:cubicBezTo>
                  <a:pt x="1745" y="5"/>
                  <a:pt x="1688" y="0"/>
                  <a:pt x="16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8" name="Google Shape;258;p16"/>
          <p:cNvSpPr/>
          <p:nvPr/>
        </p:nvSpPr>
        <p:spPr>
          <a:xfrm rot="10800000" flipH="1">
            <a:off x="8244633" y="354956"/>
            <a:ext cx="138048" cy="128366"/>
          </a:xfrm>
          <a:custGeom>
            <a:avLst/>
            <a:gdLst/>
            <a:ahLst/>
            <a:cxnLst/>
            <a:rect l="l" t="t" r="r" b="b"/>
            <a:pathLst>
              <a:path w="2595" h="2413" extrusionOk="0">
                <a:moveTo>
                  <a:pt x="1468" y="0"/>
                </a:moveTo>
                <a:cubicBezTo>
                  <a:pt x="1349" y="0"/>
                  <a:pt x="1235" y="20"/>
                  <a:pt x="1100" y="43"/>
                </a:cubicBezTo>
                <a:cubicBezTo>
                  <a:pt x="927" y="75"/>
                  <a:pt x="799" y="98"/>
                  <a:pt x="632" y="198"/>
                </a:cubicBezTo>
                <a:cubicBezTo>
                  <a:pt x="413" y="329"/>
                  <a:pt x="264" y="526"/>
                  <a:pt x="149" y="749"/>
                </a:cubicBezTo>
                <a:cubicBezTo>
                  <a:pt x="55" y="914"/>
                  <a:pt x="6" y="1101"/>
                  <a:pt x="6" y="1290"/>
                </a:cubicBezTo>
                <a:cubicBezTo>
                  <a:pt x="0" y="1433"/>
                  <a:pt x="31" y="1575"/>
                  <a:pt x="97" y="1702"/>
                </a:cubicBezTo>
                <a:cubicBezTo>
                  <a:pt x="137" y="1833"/>
                  <a:pt x="212" y="1951"/>
                  <a:pt x="313" y="2046"/>
                </a:cubicBezTo>
                <a:cubicBezTo>
                  <a:pt x="439" y="2176"/>
                  <a:pt x="597" y="2271"/>
                  <a:pt x="773" y="2320"/>
                </a:cubicBezTo>
                <a:cubicBezTo>
                  <a:pt x="922" y="2379"/>
                  <a:pt x="1076" y="2412"/>
                  <a:pt x="1232" y="2412"/>
                </a:cubicBezTo>
                <a:cubicBezTo>
                  <a:pt x="1329" y="2412"/>
                  <a:pt x="1427" y="2400"/>
                  <a:pt x="1525" y="2372"/>
                </a:cubicBezTo>
                <a:cubicBezTo>
                  <a:pt x="1694" y="2325"/>
                  <a:pt x="1823" y="2238"/>
                  <a:pt x="1966" y="2149"/>
                </a:cubicBezTo>
                <a:cubicBezTo>
                  <a:pt x="2237" y="1980"/>
                  <a:pt x="2473" y="1724"/>
                  <a:pt x="2537" y="1392"/>
                </a:cubicBezTo>
                <a:cubicBezTo>
                  <a:pt x="2541" y="1369"/>
                  <a:pt x="2545" y="1346"/>
                  <a:pt x="2550" y="1322"/>
                </a:cubicBezTo>
                <a:cubicBezTo>
                  <a:pt x="2587" y="1111"/>
                  <a:pt x="2594" y="984"/>
                  <a:pt x="2545" y="774"/>
                </a:cubicBezTo>
                <a:lnTo>
                  <a:pt x="2545" y="806"/>
                </a:lnTo>
                <a:cubicBezTo>
                  <a:pt x="2540" y="768"/>
                  <a:pt x="2531" y="732"/>
                  <a:pt x="2519" y="696"/>
                </a:cubicBezTo>
                <a:cubicBezTo>
                  <a:pt x="2502" y="660"/>
                  <a:pt x="2482" y="627"/>
                  <a:pt x="2459" y="595"/>
                </a:cubicBezTo>
                <a:lnTo>
                  <a:pt x="2459" y="595"/>
                </a:lnTo>
                <a:lnTo>
                  <a:pt x="2483" y="621"/>
                </a:lnTo>
                <a:cubicBezTo>
                  <a:pt x="2388" y="438"/>
                  <a:pt x="2270" y="347"/>
                  <a:pt x="2115" y="225"/>
                </a:cubicBezTo>
                <a:lnTo>
                  <a:pt x="2054" y="177"/>
                </a:lnTo>
                <a:cubicBezTo>
                  <a:pt x="1960" y="105"/>
                  <a:pt x="1848" y="66"/>
                  <a:pt x="1737" y="36"/>
                </a:cubicBezTo>
                <a:cubicBezTo>
                  <a:pt x="1639" y="10"/>
                  <a:pt x="1552" y="0"/>
                  <a:pt x="1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9" name="Google Shape;259;p16"/>
          <p:cNvSpPr/>
          <p:nvPr/>
        </p:nvSpPr>
        <p:spPr>
          <a:xfrm rot="9082542">
            <a:off x="7237874" y="4156882"/>
            <a:ext cx="2990210" cy="1199251"/>
          </a:xfrm>
          <a:custGeom>
            <a:avLst/>
            <a:gdLst/>
            <a:ahLst/>
            <a:cxnLst/>
            <a:rect l="l" t="t" r="r" b="b"/>
            <a:pathLst>
              <a:path w="59323" h="23791" extrusionOk="0">
                <a:moveTo>
                  <a:pt x="29666" y="1"/>
                </a:moveTo>
                <a:cubicBezTo>
                  <a:pt x="25503" y="1"/>
                  <a:pt x="21341" y="308"/>
                  <a:pt x="17214" y="922"/>
                </a:cubicBezTo>
                <a:cubicBezTo>
                  <a:pt x="13145" y="1527"/>
                  <a:pt x="9019" y="2430"/>
                  <a:pt x="4944" y="2430"/>
                </a:cubicBezTo>
                <a:cubicBezTo>
                  <a:pt x="3285" y="2430"/>
                  <a:pt x="1635" y="2280"/>
                  <a:pt x="1" y="1901"/>
                </a:cubicBezTo>
                <a:lnTo>
                  <a:pt x="1" y="1901"/>
                </a:lnTo>
                <a:cubicBezTo>
                  <a:pt x="2397" y="5355"/>
                  <a:pt x="4980" y="8968"/>
                  <a:pt x="8690" y="10572"/>
                </a:cubicBezTo>
                <a:cubicBezTo>
                  <a:pt x="10291" y="11265"/>
                  <a:pt x="12021" y="11540"/>
                  <a:pt x="13658" y="12122"/>
                </a:cubicBezTo>
                <a:cubicBezTo>
                  <a:pt x="15404" y="12743"/>
                  <a:pt x="17041" y="13716"/>
                  <a:pt x="18462" y="14977"/>
                </a:cubicBezTo>
                <a:cubicBezTo>
                  <a:pt x="21556" y="17721"/>
                  <a:pt x="23753" y="21884"/>
                  <a:pt x="27537" y="23293"/>
                </a:cubicBezTo>
                <a:cubicBezTo>
                  <a:pt x="28469" y="23640"/>
                  <a:pt x="29436" y="23791"/>
                  <a:pt x="30413" y="23791"/>
                </a:cubicBezTo>
                <a:cubicBezTo>
                  <a:pt x="32293" y="23791"/>
                  <a:pt x="34206" y="23232"/>
                  <a:pt x="35956" y="22439"/>
                </a:cubicBezTo>
                <a:cubicBezTo>
                  <a:pt x="38614" y="21234"/>
                  <a:pt x="41050" y="19511"/>
                  <a:pt x="43703" y="18293"/>
                </a:cubicBezTo>
                <a:cubicBezTo>
                  <a:pt x="46691" y="16921"/>
                  <a:pt x="49939" y="16224"/>
                  <a:pt x="53185" y="16224"/>
                </a:cubicBezTo>
                <a:cubicBezTo>
                  <a:pt x="55254" y="16224"/>
                  <a:pt x="57322" y="16507"/>
                  <a:pt x="59323" y="17078"/>
                </a:cubicBezTo>
                <a:lnTo>
                  <a:pt x="48152" y="3306"/>
                </a:lnTo>
                <a:cubicBezTo>
                  <a:pt x="45654" y="1493"/>
                  <a:pt x="42570" y="936"/>
                  <a:pt x="39580" y="583"/>
                </a:cubicBezTo>
                <a:cubicBezTo>
                  <a:pt x="36286" y="195"/>
                  <a:pt x="32976" y="1"/>
                  <a:pt x="296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16"/>
          <p:cNvSpPr/>
          <p:nvPr/>
        </p:nvSpPr>
        <p:spPr>
          <a:xfrm rot="8100000">
            <a:off x="6877467" y="4363731"/>
            <a:ext cx="2780472" cy="1717831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16"/>
          <p:cNvSpPr txBox="1">
            <a:spLocks noGrp="1"/>
          </p:cNvSpPr>
          <p:nvPr>
            <p:ph type="subTitle" idx="1"/>
          </p:nvPr>
        </p:nvSpPr>
        <p:spPr>
          <a:xfrm>
            <a:off x="5050352" y="2408500"/>
            <a:ext cx="3639300" cy="4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ignika"/>
              <a:buNone/>
              <a:defRPr sz="2100">
                <a:latin typeface="Signika"/>
                <a:ea typeface="Signika"/>
                <a:cs typeface="Signika"/>
                <a:sym typeface="Signik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2" name="Google Shape;262;p16"/>
          <p:cNvSpPr txBox="1">
            <a:spLocks noGrp="1"/>
          </p:cNvSpPr>
          <p:nvPr>
            <p:ph type="body" idx="2"/>
          </p:nvPr>
        </p:nvSpPr>
        <p:spPr>
          <a:xfrm>
            <a:off x="5050352" y="2964402"/>
            <a:ext cx="3837000" cy="15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3" name="Google Shape;263;p1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SECTION_TITLE_AND_DESCRIPTION_1_1_1"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title"/>
          </p:nvPr>
        </p:nvSpPr>
        <p:spPr>
          <a:xfrm>
            <a:off x="798625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6" name="Google Shape;266;p17"/>
          <p:cNvSpPr txBox="1">
            <a:spLocks noGrp="1"/>
          </p:cNvSpPr>
          <p:nvPr>
            <p:ph type="subTitle" idx="1"/>
          </p:nvPr>
        </p:nvSpPr>
        <p:spPr>
          <a:xfrm>
            <a:off x="798625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67" name="Google Shape;267;p17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8" name="Google Shape;268;p17"/>
          <p:cNvSpPr txBox="1">
            <a:spLocks noGrp="1"/>
          </p:cNvSpPr>
          <p:nvPr>
            <p:ph type="title" idx="3"/>
          </p:nvPr>
        </p:nvSpPr>
        <p:spPr>
          <a:xfrm>
            <a:off x="2743211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69" name="Google Shape;269;p17"/>
          <p:cNvSpPr txBox="1">
            <a:spLocks noGrp="1"/>
          </p:cNvSpPr>
          <p:nvPr>
            <p:ph type="subTitle" idx="4"/>
          </p:nvPr>
        </p:nvSpPr>
        <p:spPr>
          <a:xfrm>
            <a:off x="2743211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0" name="Google Shape;270;p17"/>
          <p:cNvSpPr txBox="1">
            <a:spLocks noGrp="1"/>
          </p:cNvSpPr>
          <p:nvPr>
            <p:ph type="title" idx="5"/>
          </p:nvPr>
        </p:nvSpPr>
        <p:spPr>
          <a:xfrm>
            <a:off x="4687797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1" name="Google Shape;271;p17"/>
          <p:cNvSpPr txBox="1">
            <a:spLocks noGrp="1"/>
          </p:cNvSpPr>
          <p:nvPr>
            <p:ph type="subTitle" idx="6"/>
          </p:nvPr>
        </p:nvSpPr>
        <p:spPr>
          <a:xfrm>
            <a:off x="4687797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2" name="Google Shape;272;p17"/>
          <p:cNvSpPr txBox="1">
            <a:spLocks noGrp="1"/>
          </p:cNvSpPr>
          <p:nvPr>
            <p:ph type="title" idx="7"/>
          </p:nvPr>
        </p:nvSpPr>
        <p:spPr>
          <a:xfrm>
            <a:off x="6632383" y="2933600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73" name="Google Shape;273;p17"/>
          <p:cNvSpPr txBox="1">
            <a:spLocks noGrp="1"/>
          </p:cNvSpPr>
          <p:nvPr>
            <p:ph type="subTitle" idx="8"/>
          </p:nvPr>
        </p:nvSpPr>
        <p:spPr>
          <a:xfrm>
            <a:off x="6632383" y="3213225"/>
            <a:ext cx="1713000" cy="99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274" name="Google Shape;274;p17"/>
          <p:cNvSpPr/>
          <p:nvPr/>
        </p:nvSpPr>
        <p:spPr>
          <a:xfrm flipH="1">
            <a:off x="-18" y="3617839"/>
            <a:ext cx="4572017" cy="152566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17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17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77" name="Google Shape;277;p17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278" name="Google Shape;278;p17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79;p17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7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81;p17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7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17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7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17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SECTION_TITLE_AND_DESCRIPTION_1_2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8"/>
          <p:cNvSpPr/>
          <p:nvPr/>
        </p:nvSpPr>
        <p:spPr>
          <a:xfrm rot="-4968762">
            <a:off x="7459584" y="2173792"/>
            <a:ext cx="1953192" cy="737222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p18"/>
          <p:cNvSpPr/>
          <p:nvPr/>
        </p:nvSpPr>
        <p:spPr>
          <a:xfrm rot="-4968762">
            <a:off x="6720600" y="4065439"/>
            <a:ext cx="1307272" cy="1914205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9" name="Google Shape;289;p18"/>
          <p:cNvSpPr/>
          <p:nvPr/>
        </p:nvSpPr>
        <p:spPr>
          <a:xfrm rot="-4968762">
            <a:off x="6636029" y="2378043"/>
            <a:ext cx="4165749" cy="1646716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8"/>
          <p:cNvSpPr/>
          <p:nvPr/>
        </p:nvSpPr>
        <p:spPr>
          <a:xfrm rot="-4968762">
            <a:off x="6612091" y="2761946"/>
            <a:ext cx="3648121" cy="1941867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1" name="Google Shape;291;p18"/>
          <p:cNvSpPr/>
          <p:nvPr/>
        </p:nvSpPr>
        <p:spPr>
          <a:xfrm rot="-4968762">
            <a:off x="8812642" y="1053034"/>
            <a:ext cx="189235" cy="166236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2" name="Google Shape;292;p18"/>
          <p:cNvGrpSpPr/>
          <p:nvPr/>
        </p:nvGrpSpPr>
        <p:grpSpPr>
          <a:xfrm rot="-4968762">
            <a:off x="7958046" y="4048981"/>
            <a:ext cx="731220" cy="1098405"/>
            <a:chOff x="4522000" y="2088250"/>
            <a:chExt cx="348250" cy="523150"/>
          </a:xfrm>
        </p:grpSpPr>
        <p:sp>
          <p:nvSpPr>
            <p:cNvPr id="293" name="Google Shape;293;p18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8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8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8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8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8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8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00" name="Google Shape;300;p18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 1">
  <p:cSld name="SECTION_TITLE_AND_DESCRIPTION_1_1_1_1"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1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p19"/>
          <p:cNvSpPr/>
          <p:nvPr/>
        </p:nvSpPr>
        <p:spPr>
          <a:xfrm rot="-5400000">
            <a:off x="-387832" y="130131"/>
            <a:ext cx="1824975" cy="1525018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19"/>
          <p:cNvSpPr/>
          <p:nvPr/>
        </p:nvSpPr>
        <p:spPr>
          <a:xfrm rot="-1455385">
            <a:off x="-1181484" y="-212942"/>
            <a:ext cx="1877105" cy="344359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5" name="Google Shape;305;p19"/>
          <p:cNvSpPr/>
          <p:nvPr/>
        </p:nvSpPr>
        <p:spPr>
          <a:xfrm>
            <a:off x="7426650" y="-891700"/>
            <a:ext cx="2412815" cy="396850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Six Columns ">
  <p:cSld name="SECTION_TITLE_AND_DESCRIPTION_1_1_2"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20"/>
          <p:cNvSpPr txBox="1">
            <a:spLocks noGrp="1"/>
          </p:cNvSpPr>
          <p:nvPr>
            <p:ph type="title"/>
          </p:nvPr>
        </p:nvSpPr>
        <p:spPr>
          <a:xfrm>
            <a:off x="13226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08" name="Google Shape;308;p20"/>
          <p:cNvSpPr txBox="1">
            <a:spLocks noGrp="1"/>
          </p:cNvSpPr>
          <p:nvPr>
            <p:ph type="subTitle" idx="1"/>
          </p:nvPr>
        </p:nvSpPr>
        <p:spPr>
          <a:xfrm>
            <a:off x="13226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09" name="Google Shape;309;p20"/>
          <p:cNvSpPr txBox="1">
            <a:spLocks noGrp="1"/>
          </p:cNvSpPr>
          <p:nvPr>
            <p:ph type="title" idx="2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0" name="Google Shape;310;p20"/>
          <p:cNvSpPr txBox="1">
            <a:spLocks noGrp="1"/>
          </p:cNvSpPr>
          <p:nvPr>
            <p:ph type="title" idx="3"/>
          </p:nvPr>
        </p:nvSpPr>
        <p:spPr>
          <a:xfrm>
            <a:off x="36553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1" name="Google Shape;311;p20"/>
          <p:cNvSpPr txBox="1">
            <a:spLocks noGrp="1"/>
          </p:cNvSpPr>
          <p:nvPr>
            <p:ph type="subTitle" idx="4"/>
          </p:nvPr>
        </p:nvSpPr>
        <p:spPr>
          <a:xfrm>
            <a:off x="36553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2" name="Google Shape;312;p20"/>
          <p:cNvSpPr txBox="1">
            <a:spLocks noGrp="1"/>
          </p:cNvSpPr>
          <p:nvPr>
            <p:ph type="title" idx="5"/>
          </p:nvPr>
        </p:nvSpPr>
        <p:spPr>
          <a:xfrm>
            <a:off x="5988050" y="159026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3" name="Google Shape;313;p20"/>
          <p:cNvSpPr txBox="1">
            <a:spLocks noGrp="1"/>
          </p:cNvSpPr>
          <p:nvPr>
            <p:ph type="subTitle" idx="6"/>
          </p:nvPr>
        </p:nvSpPr>
        <p:spPr>
          <a:xfrm>
            <a:off x="5988050" y="186988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4" name="Google Shape;314;p20"/>
          <p:cNvSpPr txBox="1">
            <a:spLocks noGrp="1"/>
          </p:cNvSpPr>
          <p:nvPr>
            <p:ph type="title" idx="7"/>
          </p:nvPr>
        </p:nvSpPr>
        <p:spPr>
          <a:xfrm>
            <a:off x="13226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5" name="Google Shape;315;p20"/>
          <p:cNvSpPr txBox="1">
            <a:spLocks noGrp="1"/>
          </p:cNvSpPr>
          <p:nvPr>
            <p:ph type="subTitle" idx="8"/>
          </p:nvPr>
        </p:nvSpPr>
        <p:spPr>
          <a:xfrm>
            <a:off x="13226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6" name="Google Shape;316;p20"/>
          <p:cNvSpPr txBox="1">
            <a:spLocks noGrp="1"/>
          </p:cNvSpPr>
          <p:nvPr>
            <p:ph type="title" idx="9"/>
          </p:nvPr>
        </p:nvSpPr>
        <p:spPr>
          <a:xfrm>
            <a:off x="36553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7" name="Google Shape;317;p20"/>
          <p:cNvSpPr txBox="1">
            <a:spLocks noGrp="1"/>
          </p:cNvSpPr>
          <p:nvPr>
            <p:ph type="subTitle" idx="13"/>
          </p:nvPr>
        </p:nvSpPr>
        <p:spPr>
          <a:xfrm>
            <a:off x="36553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18" name="Google Shape;318;p20"/>
          <p:cNvSpPr txBox="1">
            <a:spLocks noGrp="1"/>
          </p:cNvSpPr>
          <p:nvPr>
            <p:ph type="title" idx="14"/>
          </p:nvPr>
        </p:nvSpPr>
        <p:spPr>
          <a:xfrm>
            <a:off x="5988050" y="2855713"/>
            <a:ext cx="1833300" cy="407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19" name="Google Shape;319;p20"/>
          <p:cNvSpPr txBox="1">
            <a:spLocks noGrp="1"/>
          </p:cNvSpPr>
          <p:nvPr>
            <p:ph type="subTitle" idx="15"/>
          </p:nvPr>
        </p:nvSpPr>
        <p:spPr>
          <a:xfrm>
            <a:off x="5988050" y="3135337"/>
            <a:ext cx="1833300" cy="6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20" name="Google Shape;320;p20"/>
          <p:cNvSpPr/>
          <p:nvPr/>
        </p:nvSpPr>
        <p:spPr>
          <a:xfrm rot="10800000">
            <a:off x="6100227" y="4348306"/>
            <a:ext cx="3043773" cy="795244"/>
          </a:xfrm>
          <a:custGeom>
            <a:avLst/>
            <a:gdLst/>
            <a:ahLst/>
            <a:cxnLst/>
            <a:rect l="l" t="t" r="r" b="b"/>
            <a:pathLst>
              <a:path w="51158" h="13366" extrusionOk="0">
                <a:moveTo>
                  <a:pt x="1" y="0"/>
                </a:moveTo>
                <a:lnTo>
                  <a:pt x="1" y="7976"/>
                </a:lnTo>
                <a:cubicBezTo>
                  <a:pt x="1798" y="7380"/>
                  <a:pt x="3686" y="7067"/>
                  <a:pt x="5569" y="7067"/>
                </a:cubicBezTo>
                <a:cubicBezTo>
                  <a:pt x="7497" y="7067"/>
                  <a:pt x="9419" y="7395"/>
                  <a:pt x="11235" y="8083"/>
                </a:cubicBezTo>
                <a:cubicBezTo>
                  <a:pt x="14534" y="9331"/>
                  <a:pt x="17416" y="11599"/>
                  <a:pt x="20774" y="12664"/>
                </a:cubicBezTo>
                <a:cubicBezTo>
                  <a:pt x="22298" y="13148"/>
                  <a:pt x="23846" y="13365"/>
                  <a:pt x="25396" y="13365"/>
                </a:cubicBezTo>
                <a:cubicBezTo>
                  <a:pt x="31110" y="13365"/>
                  <a:pt x="36868" y="10413"/>
                  <a:pt x="41698" y="6972"/>
                </a:cubicBezTo>
                <a:cubicBezTo>
                  <a:pt x="44867" y="4714"/>
                  <a:pt x="47937" y="2191"/>
                  <a:pt x="5115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1" name="Google Shape;321;p20"/>
          <p:cNvSpPr/>
          <p:nvPr/>
        </p:nvSpPr>
        <p:spPr>
          <a:xfrm flipH="1">
            <a:off x="-157" y="3263125"/>
            <a:ext cx="5635165" cy="1880430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2" name="Google Shape;322;p20"/>
          <p:cNvSpPr/>
          <p:nvPr/>
        </p:nvSpPr>
        <p:spPr>
          <a:xfrm rot="6299903">
            <a:off x="5980998" y="2808417"/>
            <a:ext cx="2221577" cy="3653969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3" name="Google Shape;323;p20"/>
          <p:cNvGrpSpPr/>
          <p:nvPr/>
        </p:nvGrpSpPr>
        <p:grpSpPr>
          <a:xfrm>
            <a:off x="275208" y="3872319"/>
            <a:ext cx="595507" cy="894587"/>
            <a:chOff x="4522000" y="2088250"/>
            <a:chExt cx="348250" cy="523150"/>
          </a:xfrm>
        </p:grpSpPr>
        <p:sp>
          <p:nvSpPr>
            <p:cNvPr id="324" name="Google Shape;324;p20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20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20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20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20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20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20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3"/>
          <p:cNvSpPr/>
          <p:nvPr/>
        </p:nvSpPr>
        <p:spPr>
          <a:xfrm rot="10800000">
            <a:off x="87" y="37"/>
            <a:ext cx="9152992" cy="3054314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45;p3"/>
          <p:cNvSpPr/>
          <p:nvPr/>
        </p:nvSpPr>
        <p:spPr>
          <a:xfrm rot="10800000">
            <a:off x="3215879" y="2769117"/>
            <a:ext cx="5937196" cy="2374383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" name="Google Shape;46;p3"/>
          <p:cNvSpPr/>
          <p:nvPr/>
        </p:nvSpPr>
        <p:spPr>
          <a:xfrm rot="812510" flipH="1">
            <a:off x="5734808" y="391831"/>
            <a:ext cx="4114863" cy="1317807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7" name="Google Shape;47;p3"/>
          <p:cNvSpPr/>
          <p:nvPr/>
        </p:nvSpPr>
        <p:spPr>
          <a:xfrm rot="9292910">
            <a:off x="1233532" y="4036121"/>
            <a:ext cx="3919800" cy="2421730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48;p3"/>
          <p:cNvSpPr/>
          <p:nvPr/>
        </p:nvSpPr>
        <p:spPr>
          <a:xfrm>
            <a:off x="7247696" y="4200582"/>
            <a:ext cx="2253722" cy="845297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49;p3"/>
          <p:cNvGrpSpPr/>
          <p:nvPr/>
        </p:nvGrpSpPr>
        <p:grpSpPr>
          <a:xfrm rot="2700000">
            <a:off x="283267" y="227467"/>
            <a:ext cx="1263184" cy="1933465"/>
            <a:chOff x="1069625" y="2883725"/>
            <a:chExt cx="1422756" cy="2177709"/>
          </a:xfrm>
        </p:grpSpPr>
        <p:sp>
          <p:nvSpPr>
            <p:cNvPr id="50" name="Google Shape;50;p3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1678625" y="2393825"/>
            <a:ext cx="3619200" cy="73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subTitle" idx="1"/>
          </p:nvPr>
        </p:nvSpPr>
        <p:spPr>
          <a:xfrm>
            <a:off x="1780775" y="3127325"/>
            <a:ext cx="34149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 idx="2" hasCustomPrompt="1"/>
          </p:nvPr>
        </p:nvSpPr>
        <p:spPr>
          <a:xfrm>
            <a:off x="1678625" y="1437875"/>
            <a:ext cx="3619200" cy="8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72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ONE_COLUMN_TEXT_1"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1"/>
          <p:cNvSpPr txBox="1">
            <a:spLocks noGrp="1"/>
          </p:cNvSpPr>
          <p:nvPr>
            <p:ph type="title"/>
          </p:nvPr>
        </p:nvSpPr>
        <p:spPr>
          <a:xfrm>
            <a:off x="768155" y="1952324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33" name="Google Shape;333;p21"/>
          <p:cNvSpPr txBox="1">
            <a:spLocks noGrp="1"/>
          </p:cNvSpPr>
          <p:nvPr>
            <p:ph type="body" idx="1"/>
          </p:nvPr>
        </p:nvSpPr>
        <p:spPr>
          <a:xfrm>
            <a:off x="768155" y="2786324"/>
            <a:ext cx="2808000" cy="10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334" name="Google Shape;334;p21"/>
          <p:cNvGrpSpPr/>
          <p:nvPr/>
        </p:nvGrpSpPr>
        <p:grpSpPr>
          <a:xfrm>
            <a:off x="5" y="6"/>
            <a:ext cx="4851835" cy="1109233"/>
            <a:chOff x="4388400" y="3092250"/>
            <a:chExt cx="1471100" cy="336325"/>
          </a:xfrm>
        </p:grpSpPr>
        <p:sp>
          <p:nvSpPr>
            <p:cNvPr id="335" name="Google Shape;335;p21"/>
            <p:cNvSpPr/>
            <p:nvPr/>
          </p:nvSpPr>
          <p:spPr>
            <a:xfrm>
              <a:off x="4388400" y="3092250"/>
              <a:ext cx="1278950" cy="334150"/>
            </a:xfrm>
            <a:custGeom>
              <a:avLst/>
              <a:gdLst/>
              <a:ahLst/>
              <a:cxnLst/>
              <a:rect l="l" t="t" r="r" b="b"/>
              <a:pathLst>
                <a:path w="51158" h="13366" extrusionOk="0">
                  <a:moveTo>
                    <a:pt x="1" y="0"/>
                  </a:moveTo>
                  <a:lnTo>
                    <a:pt x="1" y="7976"/>
                  </a:lnTo>
                  <a:cubicBezTo>
                    <a:pt x="1798" y="7380"/>
                    <a:pt x="3686" y="7067"/>
                    <a:pt x="5569" y="7067"/>
                  </a:cubicBezTo>
                  <a:cubicBezTo>
                    <a:pt x="7497" y="7067"/>
                    <a:pt x="9419" y="7395"/>
                    <a:pt x="11235" y="8083"/>
                  </a:cubicBezTo>
                  <a:cubicBezTo>
                    <a:pt x="14534" y="9331"/>
                    <a:pt x="17416" y="11599"/>
                    <a:pt x="20774" y="12664"/>
                  </a:cubicBezTo>
                  <a:cubicBezTo>
                    <a:pt x="22298" y="13148"/>
                    <a:pt x="23846" y="13365"/>
                    <a:pt x="25396" y="13365"/>
                  </a:cubicBezTo>
                  <a:cubicBezTo>
                    <a:pt x="31110" y="13365"/>
                    <a:pt x="36868" y="10413"/>
                    <a:pt x="41698" y="6972"/>
                  </a:cubicBezTo>
                  <a:cubicBezTo>
                    <a:pt x="44867" y="4714"/>
                    <a:pt x="47937" y="2191"/>
                    <a:pt x="5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21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21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21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21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21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21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2" name="Google Shape;342;p21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21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21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345" name="Google Shape;345;p21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21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21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21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21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21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21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21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 + Credits">
  <p:cSld name="TITLE_1"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p22"/>
          <p:cNvSpPr txBox="1">
            <a:spLocks noGrp="1"/>
          </p:cNvSpPr>
          <p:nvPr>
            <p:ph type="ctrTitle"/>
          </p:nvPr>
        </p:nvSpPr>
        <p:spPr>
          <a:xfrm>
            <a:off x="759650" y="643438"/>
            <a:ext cx="3644100" cy="79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355" name="Google Shape;355;p22"/>
          <p:cNvSpPr txBox="1">
            <a:spLocks noGrp="1"/>
          </p:cNvSpPr>
          <p:nvPr>
            <p:ph type="subTitle" idx="1"/>
          </p:nvPr>
        </p:nvSpPr>
        <p:spPr>
          <a:xfrm>
            <a:off x="759650" y="1539500"/>
            <a:ext cx="3746400" cy="1783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356" name="Google Shape;356;p22"/>
          <p:cNvSpPr/>
          <p:nvPr/>
        </p:nvSpPr>
        <p:spPr>
          <a:xfrm rot="10800000">
            <a:off x="7519506" y="16"/>
            <a:ext cx="1624480" cy="3085969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7" name="Google Shape;357;p22"/>
          <p:cNvSpPr/>
          <p:nvPr/>
        </p:nvSpPr>
        <p:spPr>
          <a:xfrm rot="10800000">
            <a:off x="4979749" y="3478092"/>
            <a:ext cx="4164181" cy="1665275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8" name="Google Shape;358;p22"/>
          <p:cNvSpPr/>
          <p:nvPr/>
        </p:nvSpPr>
        <p:spPr>
          <a:xfrm rot="10800000">
            <a:off x="5397448" y="13"/>
            <a:ext cx="3746537" cy="2828027"/>
          </a:xfrm>
          <a:custGeom>
            <a:avLst/>
            <a:gdLst/>
            <a:ahLst/>
            <a:cxnLst/>
            <a:rect l="l" t="t" r="r" b="b"/>
            <a:pathLst>
              <a:path w="61396" h="46344" extrusionOk="0">
                <a:moveTo>
                  <a:pt x="6620" y="1"/>
                </a:moveTo>
                <a:cubicBezTo>
                  <a:pt x="4327" y="1"/>
                  <a:pt x="2111" y="580"/>
                  <a:pt x="1" y="1456"/>
                </a:cubicBezTo>
                <a:lnTo>
                  <a:pt x="1" y="2171"/>
                </a:lnTo>
                <a:cubicBezTo>
                  <a:pt x="1393" y="1631"/>
                  <a:pt x="2837" y="1216"/>
                  <a:pt x="4305" y="991"/>
                </a:cubicBezTo>
                <a:cubicBezTo>
                  <a:pt x="5014" y="883"/>
                  <a:pt x="5736" y="826"/>
                  <a:pt x="6459" y="826"/>
                </a:cubicBezTo>
                <a:cubicBezTo>
                  <a:pt x="9025" y="826"/>
                  <a:pt x="11598" y="1545"/>
                  <a:pt x="13600" y="3248"/>
                </a:cubicBezTo>
                <a:cubicBezTo>
                  <a:pt x="18746" y="7626"/>
                  <a:pt x="16066" y="14975"/>
                  <a:pt x="15812" y="20729"/>
                </a:cubicBezTo>
                <a:cubicBezTo>
                  <a:pt x="15744" y="22261"/>
                  <a:pt x="15822" y="23818"/>
                  <a:pt x="16204" y="25305"/>
                </a:cubicBezTo>
                <a:cubicBezTo>
                  <a:pt x="16601" y="26848"/>
                  <a:pt x="17344" y="28259"/>
                  <a:pt x="18351" y="29474"/>
                </a:cubicBezTo>
                <a:cubicBezTo>
                  <a:pt x="20559" y="32134"/>
                  <a:pt x="23796" y="33618"/>
                  <a:pt x="27083" y="34307"/>
                </a:cubicBezTo>
                <a:cubicBezTo>
                  <a:pt x="34605" y="35882"/>
                  <a:pt x="42480" y="34028"/>
                  <a:pt x="49894" y="36384"/>
                </a:cubicBezTo>
                <a:cubicBezTo>
                  <a:pt x="53106" y="37406"/>
                  <a:pt x="55971" y="39240"/>
                  <a:pt x="58025" y="41995"/>
                </a:cubicBezTo>
                <a:cubicBezTo>
                  <a:pt x="59025" y="43337"/>
                  <a:pt x="59829" y="44808"/>
                  <a:pt x="60508" y="46343"/>
                </a:cubicBezTo>
                <a:lnTo>
                  <a:pt x="61395" y="46343"/>
                </a:lnTo>
                <a:cubicBezTo>
                  <a:pt x="61002" y="45422"/>
                  <a:pt x="60571" y="44517"/>
                  <a:pt x="60078" y="43647"/>
                </a:cubicBezTo>
                <a:cubicBezTo>
                  <a:pt x="58393" y="40674"/>
                  <a:pt x="56024" y="38244"/>
                  <a:pt x="52988" y="36733"/>
                </a:cubicBezTo>
                <a:cubicBezTo>
                  <a:pt x="45931" y="33221"/>
                  <a:pt x="37933" y="34659"/>
                  <a:pt x="30396" y="33953"/>
                </a:cubicBezTo>
                <a:cubicBezTo>
                  <a:pt x="26844" y="33621"/>
                  <a:pt x="23168" y="32716"/>
                  <a:pt x="20369" y="30334"/>
                </a:cubicBezTo>
                <a:cubicBezTo>
                  <a:pt x="19144" y="29289"/>
                  <a:pt x="18112" y="28001"/>
                  <a:pt x="17469" y="26501"/>
                </a:cubicBezTo>
                <a:cubicBezTo>
                  <a:pt x="16861" y="25083"/>
                  <a:pt x="16635" y="23526"/>
                  <a:pt x="16611" y="21987"/>
                </a:cubicBezTo>
                <a:cubicBezTo>
                  <a:pt x="16520" y="16031"/>
                  <a:pt x="19559" y="8910"/>
                  <a:pt x="15276" y="3762"/>
                </a:cubicBezTo>
                <a:cubicBezTo>
                  <a:pt x="13211" y="1281"/>
                  <a:pt x="9966" y="51"/>
                  <a:pt x="6834" y="2"/>
                </a:cubicBezTo>
                <a:cubicBezTo>
                  <a:pt x="6763" y="1"/>
                  <a:pt x="6691" y="1"/>
                  <a:pt x="662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59" name="Google Shape;359;p22"/>
          <p:cNvSpPr/>
          <p:nvPr/>
        </p:nvSpPr>
        <p:spPr>
          <a:xfrm rot="10800000">
            <a:off x="3936674" y="3475814"/>
            <a:ext cx="5207314" cy="1667670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60" name="Google Shape;360;p22"/>
          <p:cNvSpPr/>
          <p:nvPr/>
        </p:nvSpPr>
        <p:spPr>
          <a:xfrm>
            <a:off x="1675567" y="4668149"/>
            <a:ext cx="1925" cy="756"/>
          </a:xfrm>
          <a:custGeom>
            <a:avLst/>
            <a:gdLst/>
            <a:ahLst/>
            <a:cxnLst/>
            <a:rect l="l" t="t" r="r" b="b"/>
            <a:pathLst>
              <a:path w="28" h="11" extrusionOk="0">
                <a:moveTo>
                  <a:pt x="0" y="1"/>
                </a:moveTo>
                <a:lnTo>
                  <a:pt x="0" y="1"/>
                </a:lnTo>
                <a:cubicBezTo>
                  <a:pt x="1" y="1"/>
                  <a:pt x="1" y="2"/>
                  <a:pt x="2" y="2"/>
                </a:cubicBezTo>
                <a:lnTo>
                  <a:pt x="2" y="2"/>
                </a:lnTo>
                <a:lnTo>
                  <a:pt x="0" y="1"/>
                </a:lnTo>
                <a:close/>
                <a:moveTo>
                  <a:pt x="2" y="2"/>
                </a:moveTo>
                <a:lnTo>
                  <a:pt x="17" y="9"/>
                </a:lnTo>
                <a:lnTo>
                  <a:pt x="27" y="11"/>
                </a:lnTo>
                <a:lnTo>
                  <a:pt x="27" y="11"/>
                </a:lnTo>
                <a:lnTo>
                  <a:pt x="9" y="2"/>
                </a:lnTo>
                <a:cubicBezTo>
                  <a:pt x="6" y="2"/>
                  <a:pt x="4" y="2"/>
                  <a:pt x="2" y="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361" name="Google Shape;361;p22"/>
          <p:cNvGrpSpPr/>
          <p:nvPr/>
        </p:nvGrpSpPr>
        <p:grpSpPr>
          <a:xfrm rot="10800000">
            <a:off x="7743299" y="73051"/>
            <a:ext cx="1263123" cy="1933370"/>
            <a:chOff x="1069625" y="2883725"/>
            <a:chExt cx="1422756" cy="2177709"/>
          </a:xfrm>
        </p:grpSpPr>
        <p:sp>
          <p:nvSpPr>
            <p:cNvPr id="362" name="Google Shape;362;p22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3" name="Google Shape;363;p22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4" name="Google Shape;364;p22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5" name="Google Shape;365;p22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6" name="Google Shape;366;p22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7" name="Google Shape;367;p22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8" name="Google Shape;368;p22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69" name="Google Shape;369;p22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0" name="Google Shape;370;p22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1" name="Google Shape;371;p22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2" name="Google Shape;372;p22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373" name="Google Shape;373;p22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  <p:sp>
        <p:nvSpPr>
          <p:cNvPr id="374" name="Google Shape;374;p22"/>
          <p:cNvSpPr/>
          <p:nvPr/>
        </p:nvSpPr>
        <p:spPr>
          <a:xfrm rot="10800000">
            <a:off x="5897626" y="4477528"/>
            <a:ext cx="3190336" cy="570028"/>
          </a:xfrm>
          <a:custGeom>
            <a:avLst/>
            <a:gdLst/>
            <a:ahLst/>
            <a:cxnLst/>
            <a:rect l="l" t="t" r="r" b="b"/>
            <a:pathLst>
              <a:path w="54608" h="9757" extrusionOk="0">
                <a:moveTo>
                  <a:pt x="44464" y="3737"/>
                </a:moveTo>
                <a:cubicBezTo>
                  <a:pt x="44660" y="3868"/>
                  <a:pt x="44840" y="4021"/>
                  <a:pt x="44989" y="4208"/>
                </a:cubicBezTo>
                <a:lnTo>
                  <a:pt x="44987" y="4208"/>
                </a:lnTo>
                <a:cubicBezTo>
                  <a:pt x="45428" y="4763"/>
                  <a:pt x="45254" y="5397"/>
                  <a:pt x="44675" y="5743"/>
                </a:cubicBezTo>
                <a:cubicBezTo>
                  <a:pt x="44243" y="5999"/>
                  <a:pt x="43673" y="6135"/>
                  <a:pt x="43158" y="6135"/>
                </a:cubicBezTo>
                <a:cubicBezTo>
                  <a:pt x="43084" y="6135"/>
                  <a:pt x="43012" y="6132"/>
                  <a:pt x="42941" y="6126"/>
                </a:cubicBezTo>
                <a:cubicBezTo>
                  <a:pt x="42571" y="6097"/>
                  <a:pt x="42193" y="5952"/>
                  <a:pt x="42464" y="5511"/>
                </a:cubicBezTo>
                <a:cubicBezTo>
                  <a:pt x="42676" y="5169"/>
                  <a:pt x="43017" y="4868"/>
                  <a:pt x="43313" y="4602"/>
                </a:cubicBezTo>
                <a:cubicBezTo>
                  <a:pt x="43669" y="4279"/>
                  <a:pt x="44055" y="3989"/>
                  <a:pt x="44464" y="3737"/>
                </a:cubicBezTo>
                <a:close/>
                <a:moveTo>
                  <a:pt x="14776" y="2515"/>
                </a:moveTo>
                <a:lnTo>
                  <a:pt x="14776" y="2515"/>
                </a:lnTo>
                <a:cubicBezTo>
                  <a:pt x="15006" y="3146"/>
                  <a:pt x="14880" y="3892"/>
                  <a:pt x="14605" y="4488"/>
                </a:cubicBezTo>
                <a:cubicBezTo>
                  <a:pt x="14068" y="5652"/>
                  <a:pt x="12782" y="6642"/>
                  <a:pt x="11479" y="6642"/>
                </a:cubicBezTo>
                <a:cubicBezTo>
                  <a:pt x="11369" y="6642"/>
                  <a:pt x="11259" y="6635"/>
                  <a:pt x="11149" y="6620"/>
                </a:cubicBezTo>
                <a:cubicBezTo>
                  <a:pt x="10685" y="6558"/>
                  <a:pt x="10285" y="6263"/>
                  <a:pt x="10381" y="5739"/>
                </a:cubicBezTo>
                <a:cubicBezTo>
                  <a:pt x="10453" y="5344"/>
                  <a:pt x="10785" y="4986"/>
                  <a:pt x="11068" y="4727"/>
                </a:cubicBezTo>
                <a:cubicBezTo>
                  <a:pt x="11672" y="4176"/>
                  <a:pt x="12433" y="3753"/>
                  <a:pt x="13136" y="3351"/>
                </a:cubicBezTo>
                <a:cubicBezTo>
                  <a:pt x="13670" y="3045"/>
                  <a:pt x="14220" y="2771"/>
                  <a:pt x="14776" y="2515"/>
                </a:cubicBezTo>
                <a:close/>
                <a:moveTo>
                  <a:pt x="31628" y="3648"/>
                </a:moveTo>
                <a:lnTo>
                  <a:pt x="31628" y="3648"/>
                </a:lnTo>
                <a:cubicBezTo>
                  <a:pt x="32105" y="4710"/>
                  <a:pt x="32118" y="5972"/>
                  <a:pt x="31559" y="7037"/>
                </a:cubicBezTo>
                <a:cubicBezTo>
                  <a:pt x="31211" y="7701"/>
                  <a:pt x="30661" y="8265"/>
                  <a:pt x="30007" y="8613"/>
                </a:cubicBezTo>
                <a:cubicBezTo>
                  <a:pt x="29585" y="8838"/>
                  <a:pt x="29034" y="9027"/>
                  <a:pt x="28513" y="9027"/>
                </a:cubicBezTo>
                <a:cubicBezTo>
                  <a:pt x="28266" y="9027"/>
                  <a:pt x="28026" y="8984"/>
                  <a:pt x="27810" y="8883"/>
                </a:cubicBezTo>
                <a:cubicBezTo>
                  <a:pt x="27011" y="8511"/>
                  <a:pt x="27010" y="7484"/>
                  <a:pt x="27360" y="6788"/>
                </a:cubicBezTo>
                <a:cubicBezTo>
                  <a:pt x="27709" y="6090"/>
                  <a:pt x="28308" y="5509"/>
                  <a:pt x="28918" y="5048"/>
                </a:cubicBezTo>
                <a:cubicBezTo>
                  <a:pt x="29739" y="4429"/>
                  <a:pt x="30666" y="3988"/>
                  <a:pt x="31628" y="3648"/>
                </a:cubicBezTo>
                <a:close/>
                <a:moveTo>
                  <a:pt x="23653" y="1"/>
                </a:moveTo>
                <a:cubicBezTo>
                  <a:pt x="20706" y="1"/>
                  <a:pt x="17763" y="617"/>
                  <a:pt x="15042" y="1777"/>
                </a:cubicBezTo>
                <a:cubicBezTo>
                  <a:pt x="14543" y="1097"/>
                  <a:pt x="13688" y="708"/>
                  <a:pt x="12743" y="654"/>
                </a:cubicBezTo>
                <a:cubicBezTo>
                  <a:pt x="12623" y="648"/>
                  <a:pt x="12502" y="644"/>
                  <a:pt x="12381" y="644"/>
                </a:cubicBezTo>
                <a:cubicBezTo>
                  <a:pt x="10727" y="644"/>
                  <a:pt x="8995" y="1262"/>
                  <a:pt x="7487" y="1859"/>
                </a:cubicBezTo>
                <a:cubicBezTo>
                  <a:pt x="5662" y="2583"/>
                  <a:pt x="3890" y="3532"/>
                  <a:pt x="2323" y="4740"/>
                </a:cubicBezTo>
                <a:cubicBezTo>
                  <a:pt x="1573" y="5318"/>
                  <a:pt x="860" y="5942"/>
                  <a:pt x="187" y="6607"/>
                </a:cubicBezTo>
                <a:cubicBezTo>
                  <a:pt x="1" y="6791"/>
                  <a:pt x="176" y="7051"/>
                  <a:pt x="379" y="7051"/>
                </a:cubicBezTo>
                <a:cubicBezTo>
                  <a:pt x="437" y="7051"/>
                  <a:pt x="497" y="7030"/>
                  <a:pt x="551" y="6979"/>
                </a:cubicBezTo>
                <a:cubicBezTo>
                  <a:pt x="2899" y="4805"/>
                  <a:pt x="5686" y="3096"/>
                  <a:pt x="8696" y="2080"/>
                </a:cubicBezTo>
                <a:cubicBezTo>
                  <a:pt x="9866" y="1686"/>
                  <a:pt x="11151" y="1269"/>
                  <a:pt x="12405" y="1269"/>
                </a:cubicBezTo>
                <a:cubicBezTo>
                  <a:pt x="12564" y="1269"/>
                  <a:pt x="12722" y="1276"/>
                  <a:pt x="12880" y="1290"/>
                </a:cubicBezTo>
                <a:cubicBezTo>
                  <a:pt x="13477" y="1345"/>
                  <a:pt x="14102" y="1542"/>
                  <a:pt x="14498" y="2022"/>
                </a:cubicBezTo>
                <a:cubicBezTo>
                  <a:pt x="13674" y="2398"/>
                  <a:pt x="12874" y="2825"/>
                  <a:pt x="12105" y="3302"/>
                </a:cubicBezTo>
                <a:cubicBezTo>
                  <a:pt x="11355" y="3770"/>
                  <a:pt x="10530" y="4259"/>
                  <a:pt x="10058" y="5042"/>
                </a:cubicBezTo>
                <a:cubicBezTo>
                  <a:pt x="9691" y="5658"/>
                  <a:pt x="9666" y="6462"/>
                  <a:pt x="10289" y="6917"/>
                </a:cubicBezTo>
                <a:cubicBezTo>
                  <a:pt x="10608" y="7152"/>
                  <a:pt x="11003" y="7239"/>
                  <a:pt x="11405" y="7239"/>
                </a:cubicBezTo>
                <a:cubicBezTo>
                  <a:pt x="11781" y="7239"/>
                  <a:pt x="12164" y="7162"/>
                  <a:pt x="12497" y="7059"/>
                </a:cubicBezTo>
                <a:cubicBezTo>
                  <a:pt x="14036" y="6579"/>
                  <a:pt x="15333" y="5171"/>
                  <a:pt x="15484" y="3498"/>
                </a:cubicBezTo>
                <a:cubicBezTo>
                  <a:pt x="15526" y="3034"/>
                  <a:pt x="15461" y="2624"/>
                  <a:pt x="15315" y="2267"/>
                </a:cubicBezTo>
                <a:cubicBezTo>
                  <a:pt x="17512" y="1326"/>
                  <a:pt x="19848" y="757"/>
                  <a:pt x="22231" y="585"/>
                </a:cubicBezTo>
                <a:cubicBezTo>
                  <a:pt x="22751" y="548"/>
                  <a:pt x="23274" y="529"/>
                  <a:pt x="23797" y="529"/>
                </a:cubicBezTo>
                <a:cubicBezTo>
                  <a:pt x="24849" y="529"/>
                  <a:pt x="25902" y="608"/>
                  <a:pt x="26935" y="783"/>
                </a:cubicBezTo>
                <a:cubicBezTo>
                  <a:pt x="28304" y="1013"/>
                  <a:pt x="29751" y="1447"/>
                  <a:pt x="30785" y="2441"/>
                </a:cubicBezTo>
                <a:cubicBezTo>
                  <a:pt x="30943" y="2594"/>
                  <a:pt x="31087" y="2758"/>
                  <a:pt x="31215" y="2936"/>
                </a:cubicBezTo>
                <a:cubicBezTo>
                  <a:pt x="31150" y="2960"/>
                  <a:pt x="31084" y="2982"/>
                  <a:pt x="31017" y="3006"/>
                </a:cubicBezTo>
                <a:cubicBezTo>
                  <a:pt x="29366" y="3648"/>
                  <a:pt x="27514" y="4704"/>
                  <a:pt x="26677" y="6378"/>
                </a:cubicBezTo>
                <a:cubicBezTo>
                  <a:pt x="25920" y="7893"/>
                  <a:pt x="26603" y="9757"/>
                  <a:pt x="28349" y="9757"/>
                </a:cubicBezTo>
                <a:cubicBezTo>
                  <a:pt x="28419" y="9757"/>
                  <a:pt x="28490" y="9754"/>
                  <a:pt x="28563" y="9748"/>
                </a:cubicBezTo>
                <a:cubicBezTo>
                  <a:pt x="30232" y="9608"/>
                  <a:pt x="31764" y="8345"/>
                  <a:pt x="32293" y="6731"/>
                </a:cubicBezTo>
                <a:cubicBezTo>
                  <a:pt x="32646" y="5655"/>
                  <a:pt x="32551" y="4493"/>
                  <a:pt x="32101" y="3489"/>
                </a:cubicBezTo>
                <a:cubicBezTo>
                  <a:pt x="32448" y="3379"/>
                  <a:pt x="32799" y="3280"/>
                  <a:pt x="33149" y="3191"/>
                </a:cubicBezTo>
                <a:cubicBezTo>
                  <a:pt x="34906" y="2739"/>
                  <a:pt x="36742" y="2453"/>
                  <a:pt x="38568" y="2453"/>
                </a:cubicBezTo>
                <a:cubicBezTo>
                  <a:pt x="40121" y="2453"/>
                  <a:pt x="41666" y="2659"/>
                  <a:pt x="43151" y="3147"/>
                </a:cubicBezTo>
                <a:cubicBezTo>
                  <a:pt x="43298" y="3195"/>
                  <a:pt x="43448" y="3247"/>
                  <a:pt x="43597" y="3303"/>
                </a:cubicBezTo>
                <a:cubicBezTo>
                  <a:pt x="42522" y="4087"/>
                  <a:pt x="40416" y="5963"/>
                  <a:pt x="42189" y="6795"/>
                </a:cubicBezTo>
                <a:cubicBezTo>
                  <a:pt x="42484" y="6933"/>
                  <a:pt x="42842" y="6999"/>
                  <a:pt x="43220" y="6999"/>
                </a:cubicBezTo>
                <a:cubicBezTo>
                  <a:pt x="44307" y="6999"/>
                  <a:pt x="45557" y="6454"/>
                  <a:pt x="45934" y="5530"/>
                </a:cubicBezTo>
                <a:cubicBezTo>
                  <a:pt x="46319" y="4591"/>
                  <a:pt x="45898" y="3856"/>
                  <a:pt x="45228" y="3312"/>
                </a:cubicBezTo>
                <a:cubicBezTo>
                  <a:pt x="46328" y="2783"/>
                  <a:pt x="47533" y="2511"/>
                  <a:pt x="48744" y="2511"/>
                </a:cubicBezTo>
                <a:cubicBezTo>
                  <a:pt x="49855" y="2511"/>
                  <a:pt x="50971" y="2740"/>
                  <a:pt x="52014" y="3209"/>
                </a:cubicBezTo>
                <a:cubicBezTo>
                  <a:pt x="52712" y="3524"/>
                  <a:pt x="53373" y="3871"/>
                  <a:pt x="53994" y="4326"/>
                </a:cubicBezTo>
                <a:cubicBezTo>
                  <a:pt x="54046" y="4365"/>
                  <a:pt x="54100" y="4381"/>
                  <a:pt x="54153" y="4381"/>
                </a:cubicBezTo>
                <a:cubicBezTo>
                  <a:pt x="54399" y="4381"/>
                  <a:pt x="54608" y="4015"/>
                  <a:pt x="54383" y="3810"/>
                </a:cubicBezTo>
                <a:cubicBezTo>
                  <a:pt x="52799" y="2368"/>
                  <a:pt x="50775" y="1655"/>
                  <a:pt x="48736" y="1655"/>
                </a:cubicBezTo>
                <a:cubicBezTo>
                  <a:pt x="47247" y="1655"/>
                  <a:pt x="45751" y="2034"/>
                  <a:pt x="44412" y="2787"/>
                </a:cubicBezTo>
                <a:cubicBezTo>
                  <a:pt x="44049" y="2600"/>
                  <a:pt x="43669" y="2443"/>
                  <a:pt x="43280" y="2319"/>
                </a:cubicBezTo>
                <a:cubicBezTo>
                  <a:pt x="41771" y="1837"/>
                  <a:pt x="40186" y="1632"/>
                  <a:pt x="38605" y="1632"/>
                </a:cubicBezTo>
                <a:cubicBezTo>
                  <a:pt x="38082" y="1632"/>
                  <a:pt x="37560" y="1654"/>
                  <a:pt x="37041" y="1696"/>
                </a:cubicBezTo>
                <a:cubicBezTo>
                  <a:pt x="35244" y="1843"/>
                  <a:pt x="33413" y="2176"/>
                  <a:pt x="31692" y="2763"/>
                </a:cubicBezTo>
                <a:cubicBezTo>
                  <a:pt x="31471" y="2438"/>
                  <a:pt x="31209" y="2144"/>
                  <a:pt x="30912" y="1889"/>
                </a:cubicBezTo>
                <a:cubicBezTo>
                  <a:pt x="29624" y="788"/>
                  <a:pt x="27923" y="376"/>
                  <a:pt x="26296" y="169"/>
                </a:cubicBezTo>
                <a:cubicBezTo>
                  <a:pt x="25419" y="56"/>
                  <a:pt x="24536" y="1"/>
                  <a:pt x="23653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375" name="Google Shape;375;p22"/>
          <p:cNvSpPr txBox="1"/>
          <p:nvPr/>
        </p:nvSpPr>
        <p:spPr>
          <a:xfrm>
            <a:off x="759650" y="3390775"/>
            <a:ext cx="3190200" cy="66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CREDITS: This presentation template was created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, including icons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, and infographics &amp; images by </a:t>
            </a:r>
            <a:r>
              <a:rPr lang="en" sz="1100" b="1">
                <a:solidFill>
                  <a:schemeClr val="accent5"/>
                </a:solidFill>
                <a:uFill>
                  <a:noFill/>
                </a:uFill>
                <a:latin typeface="Signika"/>
                <a:ea typeface="Signika"/>
                <a:cs typeface="Signika"/>
                <a:sym typeface="Sign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1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rPr>
              <a:t>. </a:t>
            </a:r>
            <a:endParaRPr sz="1100">
              <a:solidFill>
                <a:schemeClr val="accent5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IG_NUMBER_1">
    <p:spTree>
      <p:nvGrpSpPr>
        <p:cNvPr id="1" name="Shape 3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7" name="Google Shape;377;p23"/>
          <p:cNvGrpSpPr/>
          <p:nvPr/>
        </p:nvGrpSpPr>
        <p:grpSpPr>
          <a:xfrm>
            <a:off x="3914398" y="-441321"/>
            <a:ext cx="5938495" cy="3510939"/>
            <a:chOff x="-3640850" y="-1686225"/>
            <a:chExt cx="2369900" cy="1401125"/>
          </a:xfrm>
        </p:grpSpPr>
        <p:sp>
          <p:nvSpPr>
            <p:cNvPr id="378" name="Google Shape;378;p23"/>
            <p:cNvSpPr/>
            <p:nvPr/>
          </p:nvSpPr>
          <p:spPr>
            <a:xfrm>
              <a:off x="-2031550" y="-1012175"/>
              <a:ext cx="623250" cy="727075"/>
            </a:xfrm>
            <a:custGeom>
              <a:avLst/>
              <a:gdLst/>
              <a:ahLst/>
              <a:cxnLst/>
              <a:rect l="l" t="t" r="r" b="b"/>
              <a:pathLst>
                <a:path w="24930" h="29083" extrusionOk="0">
                  <a:moveTo>
                    <a:pt x="299" y="0"/>
                  </a:moveTo>
                  <a:lnTo>
                    <a:pt x="299" y="0"/>
                  </a:lnTo>
                  <a:cubicBezTo>
                    <a:pt x="133" y="2803"/>
                    <a:pt x="0" y="5769"/>
                    <a:pt x="1310" y="8253"/>
                  </a:cubicBezTo>
                  <a:cubicBezTo>
                    <a:pt x="2312" y="10154"/>
                    <a:pt x="4067" y="11573"/>
                    <a:pt x="5077" y="13471"/>
                  </a:cubicBezTo>
                  <a:cubicBezTo>
                    <a:pt x="6667" y="16457"/>
                    <a:pt x="6191" y="20154"/>
                    <a:pt x="7457" y="23292"/>
                  </a:cubicBezTo>
                  <a:cubicBezTo>
                    <a:pt x="8875" y="26814"/>
                    <a:pt x="12677" y="29082"/>
                    <a:pt x="16431" y="29082"/>
                  </a:cubicBezTo>
                  <a:cubicBezTo>
                    <a:pt x="17571" y="29082"/>
                    <a:pt x="18706" y="28873"/>
                    <a:pt x="19769" y="28427"/>
                  </a:cubicBezTo>
                  <a:lnTo>
                    <a:pt x="24930" y="1251"/>
                  </a:lnTo>
                  <a:lnTo>
                    <a:pt x="29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23"/>
            <p:cNvSpPr/>
            <p:nvPr/>
          </p:nvSpPr>
          <p:spPr>
            <a:xfrm>
              <a:off x="-2760300" y="-1467425"/>
              <a:ext cx="1489350" cy="920150"/>
            </a:xfrm>
            <a:custGeom>
              <a:avLst/>
              <a:gdLst/>
              <a:ahLst/>
              <a:cxnLst/>
              <a:rect l="l" t="t" r="r" b="b"/>
              <a:pathLst>
                <a:path w="59574" h="36806" extrusionOk="0">
                  <a:moveTo>
                    <a:pt x="456" y="1"/>
                  </a:moveTo>
                  <a:lnTo>
                    <a:pt x="0" y="8"/>
                  </a:lnTo>
                  <a:cubicBezTo>
                    <a:pt x="77" y="4214"/>
                    <a:pt x="721" y="7696"/>
                    <a:pt x="1972" y="10653"/>
                  </a:cubicBezTo>
                  <a:cubicBezTo>
                    <a:pt x="3509" y="14289"/>
                    <a:pt x="6031" y="17152"/>
                    <a:pt x="9072" y="18716"/>
                  </a:cubicBezTo>
                  <a:cubicBezTo>
                    <a:pt x="11133" y="19775"/>
                    <a:pt x="13431" y="20252"/>
                    <a:pt x="15656" y="20713"/>
                  </a:cubicBezTo>
                  <a:cubicBezTo>
                    <a:pt x="17087" y="21010"/>
                    <a:pt x="18567" y="21317"/>
                    <a:pt x="19965" y="21775"/>
                  </a:cubicBezTo>
                  <a:cubicBezTo>
                    <a:pt x="23128" y="22817"/>
                    <a:pt x="25970" y="24655"/>
                    <a:pt x="28217" y="27115"/>
                  </a:cubicBezTo>
                  <a:cubicBezTo>
                    <a:pt x="28771" y="27723"/>
                    <a:pt x="29299" y="28378"/>
                    <a:pt x="29809" y="29014"/>
                  </a:cubicBezTo>
                  <a:cubicBezTo>
                    <a:pt x="30641" y="30050"/>
                    <a:pt x="31501" y="31121"/>
                    <a:pt x="32514" y="32026"/>
                  </a:cubicBezTo>
                  <a:cubicBezTo>
                    <a:pt x="35814" y="34971"/>
                    <a:pt x="40441" y="35911"/>
                    <a:pt x="44534" y="36441"/>
                  </a:cubicBezTo>
                  <a:cubicBezTo>
                    <a:pt x="46073" y="36640"/>
                    <a:pt x="47668" y="36806"/>
                    <a:pt x="49265" y="36806"/>
                  </a:cubicBezTo>
                  <a:cubicBezTo>
                    <a:pt x="50543" y="36806"/>
                    <a:pt x="51823" y="36699"/>
                    <a:pt x="53077" y="36422"/>
                  </a:cubicBezTo>
                  <a:cubicBezTo>
                    <a:pt x="55493" y="35886"/>
                    <a:pt x="57732" y="34735"/>
                    <a:pt x="59573" y="33079"/>
                  </a:cubicBezTo>
                  <a:lnTo>
                    <a:pt x="59269" y="32741"/>
                  </a:lnTo>
                  <a:cubicBezTo>
                    <a:pt x="57487" y="34344"/>
                    <a:pt x="55319" y="35458"/>
                    <a:pt x="52977" y="35979"/>
                  </a:cubicBezTo>
                  <a:cubicBezTo>
                    <a:pt x="51761" y="36248"/>
                    <a:pt x="50514" y="36351"/>
                    <a:pt x="49265" y="36351"/>
                  </a:cubicBezTo>
                  <a:cubicBezTo>
                    <a:pt x="47691" y="36351"/>
                    <a:pt x="46114" y="36188"/>
                    <a:pt x="44592" y="35990"/>
                  </a:cubicBezTo>
                  <a:cubicBezTo>
                    <a:pt x="40570" y="35469"/>
                    <a:pt x="36024" y="34551"/>
                    <a:pt x="32817" y="31686"/>
                  </a:cubicBezTo>
                  <a:cubicBezTo>
                    <a:pt x="31831" y="30807"/>
                    <a:pt x="30984" y="29750"/>
                    <a:pt x="30164" y="28730"/>
                  </a:cubicBezTo>
                  <a:cubicBezTo>
                    <a:pt x="29649" y="28089"/>
                    <a:pt x="29117" y="27426"/>
                    <a:pt x="28552" y="26808"/>
                  </a:cubicBezTo>
                  <a:cubicBezTo>
                    <a:pt x="26254" y="24291"/>
                    <a:pt x="23346" y="22409"/>
                    <a:pt x="20108" y="21344"/>
                  </a:cubicBezTo>
                  <a:cubicBezTo>
                    <a:pt x="18684" y="20878"/>
                    <a:pt x="17192" y="20568"/>
                    <a:pt x="15748" y="20268"/>
                  </a:cubicBezTo>
                  <a:cubicBezTo>
                    <a:pt x="13554" y="19813"/>
                    <a:pt x="11285" y="19343"/>
                    <a:pt x="9279" y="18312"/>
                  </a:cubicBezTo>
                  <a:cubicBezTo>
                    <a:pt x="6334" y="16796"/>
                    <a:pt x="3885" y="14014"/>
                    <a:pt x="2391" y="10476"/>
                  </a:cubicBezTo>
                  <a:cubicBezTo>
                    <a:pt x="1163" y="7574"/>
                    <a:pt x="530" y="4147"/>
                    <a:pt x="456" y="1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23"/>
            <p:cNvSpPr/>
            <p:nvPr/>
          </p:nvSpPr>
          <p:spPr>
            <a:xfrm>
              <a:off x="-3640850" y="-1582400"/>
              <a:ext cx="1483075" cy="594775"/>
            </a:xfrm>
            <a:custGeom>
              <a:avLst/>
              <a:gdLst/>
              <a:ahLst/>
              <a:cxnLst/>
              <a:rect l="l" t="t" r="r" b="b"/>
              <a:pathLst>
                <a:path w="59323" h="23791" extrusionOk="0">
                  <a:moveTo>
                    <a:pt x="29666" y="1"/>
                  </a:moveTo>
                  <a:cubicBezTo>
                    <a:pt x="25503" y="1"/>
                    <a:pt x="21341" y="308"/>
                    <a:pt x="17214" y="922"/>
                  </a:cubicBezTo>
                  <a:cubicBezTo>
                    <a:pt x="13145" y="1527"/>
                    <a:pt x="9019" y="2430"/>
                    <a:pt x="4944" y="2430"/>
                  </a:cubicBezTo>
                  <a:cubicBezTo>
                    <a:pt x="3285" y="2430"/>
                    <a:pt x="1635" y="2280"/>
                    <a:pt x="1" y="1901"/>
                  </a:cubicBezTo>
                  <a:lnTo>
                    <a:pt x="1" y="1901"/>
                  </a:lnTo>
                  <a:cubicBezTo>
                    <a:pt x="2397" y="5355"/>
                    <a:pt x="4980" y="8968"/>
                    <a:pt x="8690" y="10572"/>
                  </a:cubicBezTo>
                  <a:cubicBezTo>
                    <a:pt x="10291" y="11265"/>
                    <a:pt x="12021" y="11540"/>
                    <a:pt x="13658" y="12122"/>
                  </a:cubicBezTo>
                  <a:cubicBezTo>
                    <a:pt x="15404" y="12743"/>
                    <a:pt x="17041" y="13716"/>
                    <a:pt x="18462" y="14977"/>
                  </a:cubicBezTo>
                  <a:cubicBezTo>
                    <a:pt x="21556" y="17721"/>
                    <a:pt x="23753" y="21884"/>
                    <a:pt x="27537" y="23293"/>
                  </a:cubicBezTo>
                  <a:cubicBezTo>
                    <a:pt x="28469" y="23640"/>
                    <a:pt x="29436" y="23791"/>
                    <a:pt x="30413" y="23791"/>
                  </a:cubicBezTo>
                  <a:cubicBezTo>
                    <a:pt x="32293" y="23791"/>
                    <a:pt x="34206" y="23232"/>
                    <a:pt x="35956" y="22439"/>
                  </a:cubicBezTo>
                  <a:cubicBezTo>
                    <a:pt x="38614" y="21234"/>
                    <a:pt x="41050" y="19511"/>
                    <a:pt x="43703" y="18293"/>
                  </a:cubicBezTo>
                  <a:cubicBezTo>
                    <a:pt x="46691" y="16921"/>
                    <a:pt x="49939" y="16224"/>
                    <a:pt x="53185" y="16224"/>
                  </a:cubicBezTo>
                  <a:cubicBezTo>
                    <a:pt x="55254" y="16224"/>
                    <a:pt x="57322" y="16507"/>
                    <a:pt x="59323" y="17078"/>
                  </a:cubicBezTo>
                  <a:lnTo>
                    <a:pt x="48152" y="3306"/>
                  </a:lnTo>
                  <a:cubicBezTo>
                    <a:pt x="45654" y="1493"/>
                    <a:pt x="42570" y="936"/>
                    <a:pt x="39580" y="583"/>
                  </a:cubicBezTo>
                  <a:cubicBezTo>
                    <a:pt x="36286" y="195"/>
                    <a:pt x="32976" y="1"/>
                    <a:pt x="2966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23"/>
            <p:cNvSpPr/>
            <p:nvPr/>
          </p:nvSpPr>
          <p:spPr>
            <a:xfrm>
              <a:off x="-3280000" y="-1615100"/>
              <a:ext cx="1771675" cy="831175"/>
            </a:xfrm>
            <a:custGeom>
              <a:avLst/>
              <a:gdLst/>
              <a:ahLst/>
              <a:cxnLst/>
              <a:rect l="l" t="t" r="r" b="b"/>
              <a:pathLst>
                <a:path w="70867" h="33247" extrusionOk="0">
                  <a:moveTo>
                    <a:pt x="70430" y="1"/>
                  </a:moveTo>
                  <a:cubicBezTo>
                    <a:pt x="70293" y="1"/>
                    <a:pt x="70147" y="44"/>
                    <a:pt x="70014" y="87"/>
                  </a:cubicBezTo>
                  <a:cubicBezTo>
                    <a:pt x="68458" y="587"/>
                    <a:pt x="66834" y="716"/>
                    <a:pt x="65194" y="716"/>
                  </a:cubicBezTo>
                  <a:cubicBezTo>
                    <a:pt x="63842" y="716"/>
                    <a:pt x="62478" y="629"/>
                    <a:pt x="61131" y="590"/>
                  </a:cubicBezTo>
                  <a:cubicBezTo>
                    <a:pt x="60586" y="574"/>
                    <a:pt x="60040" y="567"/>
                    <a:pt x="59495" y="567"/>
                  </a:cubicBezTo>
                  <a:cubicBezTo>
                    <a:pt x="52760" y="567"/>
                    <a:pt x="46043" y="1672"/>
                    <a:pt x="39305" y="1672"/>
                  </a:cubicBezTo>
                  <a:cubicBezTo>
                    <a:pt x="38905" y="1672"/>
                    <a:pt x="38505" y="1668"/>
                    <a:pt x="38104" y="1659"/>
                  </a:cubicBezTo>
                  <a:cubicBezTo>
                    <a:pt x="32620" y="1545"/>
                    <a:pt x="27167" y="612"/>
                    <a:pt x="21684" y="612"/>
                  </a:cubicBezTo>
                  <a:cubicBezTo>
                    <a:pt x="21446" y="612"/>
                    <a:pt x="21208" y="614"/>
                    <a:pt x="20970" y="617"/>
                  </a:cubicBezTo>
                  <a:cubicBezTo>
                    <a:pt x="16413" y="688"/>
                    <a:pt x="11789" y="1445"/>
                    <a:pt x="7258" y="1445"/>
                  </a:cubicBezTo>
                  <a:cubicBezTo>
                    <a:pt x="4803" y="1445"/>
                    <a:pt x="2375" y="1223"/>
                    <a:pt x="1" y="548"/>
                  </a:cubicBezTo>
                  <a:lnTo>
                    <a:pt x="1" y="548"/>
                  </a:lnTo>
                  <a:cubicBezTo>
                    <a:pt x="2486" y="6220"/>
                    <a:pt x="8613" y="9991"/>
                    <a:pt x="14763" y="9991"/>
                  </a:cubicBezTo>
                  <a:cubicBezTo>
                    <a:pt x="15747" y="9991"/>
                    <a:pt x="16732" y="9894"/>
                    <a:pt x="17703" y="9693"/>
                  </a:cubicBezTo>
                  <a:cubicBezTo>
                    <a:pt x="18851" y="9454"/>
                    <a:pt x="19983" y="9088"/>
                    <a:pt x="21153" y="9028"/>
                  </a:cubicBezTo>
                  <a:cubicBezTo>
                    <a:pt x="21251" y="9022"/>
                    <a:pt x="21349" y="9020"/>
                    <a:pt x="21448" y="9020"/>
                  </a:cubicBezTo>
                  <a:cubicBezTo>
                    <a:pt x="22532" y="9020"/>
                    <a:pt x="23654" y="9339"/>
                    <a:pt x="24365" y="10144"/>
                  </a:cubicBezTo>
                  <a:cubicBezTo>
                    <a:pt x="24853" y="10699"/>
                    <a:pt x="25098" y="11421"/>
                    <a:pt x="25469" y="12061"/>
                  </a:cubicBezTo>
                  <a:cubicBezTo>
                    <a:pt x="26810" y="14374"/>
                    <a:pt x="29619" y="15357"/>
                    <a:pt x="32239" y="15891"/>
                  </a:cubicBezTo>
                  <a:cubicBezTo>
                    <a:pt x="34857" y="16426"/>
                    <a:pt x="37656" y="16747"/>
                    <a:pt x="39798" y="18347"/>
                  </a:cubicBezTo>
                  <a:cubicBezTo>
                    <a:pt x="42030" y="20014"/>
                    <a:pt x="43126" y="22751"/>
                    <a:pt x="44680" y="25062"/>
                  </a:cubicBezTo>
                  <a:cubicBezTo>
                    <a:pt x="48056" y="30090"/>
                    <a:pt x="54039" y="33247"/>
                    <a:pt x="60089" y="33247"/>
                  </a:cubicBezTo>
                  <a:cubicBezTo>
                    <a:pt x="60337" y="33247"/>
                    <a:pt x="60586" y="33241"/>
                    <a:pt x="60835" y="33231"/>
                  </a:cubicBezTo>
                  <a:cubicBezTo>
                    <a:pt x="63836" y="33102"/>
                    <a:pt x="67047" y="32050"/>
                    <a:pt x="68665" y="29518"/>
                  </a:cubicBezTo>
                  <a:lnTo>
                    <a:pt x="70546" y="534"/>
                  </a:lnTo>
                  <a:cubicBezTo>
                    <a:pt x="70567" y="543"/>
                    <a:pt x="70587" y="546"/>
                    <a:pt x="70606" y="546"/>
                  </a:cubicBezTo>
                  <a:cubicBezTo>
                    <a:pt x="70785" y="546"/>
                    <a:pt x="70866" y="199"/>
                    <a:pt x="70693" y="77"/>
                  </a:cubicBezTo>
                  <a:cubicBezTo>
                    <a:pt x="70614" y="21"/>
                    <a:pt x="70524" y="1"/>
                    <a:pt x="70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23"/>
            <p:cNvSpPr/>
            <p:nvPr/>
          </p:nvSpPr>
          <p:spPr>
            <a:xfrm>
              <a:off x="-3080500" y="-1251750"/>
              <a:ext cx="73500" cy="67225"/>
            </a:xfrm>
            <a:custGeom>
              <a:avLst/>
              <a:gdLst/>
              <a:ahLst/>
              <a:cxnLst/>
              <a:rect l="l" t="t" r="r" b="b"/>
              <a:pathLst>
                <a:path w="2940" h="2689" extrusionOk="0">
                  <a:moveTo>
                    <a:pt x="426" y="0"/>
                  </a:moveTo>
                  <a:cubicBezTo>
                    <a:pt x="217" y="0"/>
                    <a:pt x="1" y="249"/>
                    <a:pt x="148" y="455"/>
                  </a:cubicBezTo>
                  <a:cubicBezTo>
                    <a:pt x="529" y="987"/>
                    <a:pt x="958" y="1477"/>
                    <a:pt x="1406" y="1951"/>
                  </a:cubicBezTo>
                  <a:cubicBezTo>
                    <a:pt x="1578" y="2134"/>
                    <a:pt x="2008" y="2688"/>
                    <a:pt x="2361" y="2688"/>
                  </a:cubicBezTo>
                  <a:cubicBezTo>
                    <a:pt x="2431" y="2688"/>
                    <a:pt x="2498" y="2666"/>
                    <a:pt x="2559" y="2616"/>
                  </a:cubicBezTo>
                  <a:cubicBezTo>
                    <a:pt x="2940" y="2301"/>
                    <a:pt x="2251" y="1722"/>
                    <a:pt x="2050" y="1530"/>
                  </a:cubicBezTo>
                  <a:cubicBezTo>
                    <a:pt x="1562" y="1058"/>
                    <a:pt x="1058" y="614"/>
                    <a:pt x="618" y="92"/>
                  </a:cubicBezTo>
                  <a:cubicBezTo>
                    <a:pt x="564" y="27"/>
                    <a:pt x="495" y="0"/>
                    <a:pt x="42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23"/>
            <p:cNvSpPr/>
            <p:nvPr/>
          </p:nvSpPr>
          <p:spPr>
            <a:xfrm>
              <a:off x="-2940225" y="-1229025"/>
              <a:ext cx="55300" cy="54275"/>
            </a:xfrm>
            <a:custGeom>
              <a:avLst/>
              <a:gdLst/>
              <a:ahLst/>
              <a:cxnLst/>
              <a:rect l="l" t="t" r="r" b="b"/>
              <a:pathLst>
                <a:path w="2212" h="2171" extrusionOk="0">
                  <a:moveTo>
                    <a:pt x="423" y="0"/>
                  </a:moveTo>
                  <a:cubicBezTo>
                    <a:pt x="190" y="0"/>
                    <a:pt x="0" y="275"/>
                    <a:pt x="204" y="500"/>
                  </a:cubicBezTo>
                  <a:cubicBezTo>
                    <a:pt x="451" y="776"/>
                    <a:pt x="688" y="1059"/>
                    <a:pt x="918" y="1351"/>
                  </a:cubicBezTo>
                  <a:cubicBezTo>
                    <a:pt x="1119" y="1604"/>
                    <a:pt x="1336" y="2001"/>
                    <a:pt x="1639" y="2132"/>
                  </a:cubicBezTo>
                  <a:cubicBezTo>
                    <a:pt x="1699" y="2158"/>
                    <a:pt x="1759" y="2170"/>
                    <a:pt x="1816" y="2170"/>
                  </a:cubicBezTo>
                  <a:cubicBezTo>
                    <a:pt x="2038" y="2170"/>
                    <a:pt x="2211" y="1986"/>
                    <a:pt x="2166" y="1725"/>
                  </a:cubicBezTo>
                  <a:cubicBezTo>
                    <a:pt x="2109" y="1385"/>
                    <a:pt x="1746" y="1078"/>
                    <a:pt x="1506" y="845"/>
                  </a:cubicBezTo>
                  <a:cubicBezTo>
                    <a:pt x="1228" y="574"/>
                    <a:pt x="928" y="322"/>
                    <a:pt x="627" y="77"/>
                  </a:cubicBezTo>
                  <a:cubicBezTo>
                    <a:pt x="561" y="23"/>
                    <a:pt x="490" y="0"/>
                    <a:pt x="42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23"/>
            <p:cNvSpPr/>
            <p:nvPr/>
          </p:nvSpPr>
          <p:spPr>
            <a:xfrm>
              <a:off x="-3043875" y="-1418000"/>
              <a:ext cx="53225" cy="63575"/>
            </a:xfrm>
            <a:custGeom>
              <a:avLst/>
              <a:gdLst/>
              <a:ahLst/>
              <a:cxnLst/>
              <a:rect l="l" t="t" r="r" b="b"/>
              <a:pathLst>
                <a:path w="2129" h="2543" extrusionOk="0">
                  <a:moveTo>
                    <a:pt x="369" y="1"/>
                  </a:moveTo>
                  <a:cubicBezTo>
                    <a:pt x="187" y="1"/>
                    <a:pt x="1" y="175"/>
                    <a:pt x="46" y="396"/>
                  </a:cubicBezTo>
                  <a:cubicBezTo>
                    <a:pt x="155" y="913"/>
                    <a:pt x="402" y="1341"/>
                    <a:pt x="721" y="1760"/>
                  </a:cubicBezTo>
                  <a:cubicBezTo>
                    <a:pt x="949" y="2060"/>
                    <a:pt x="1254" y="2542"/>
                    <a:pt x="1666" y="2542"/>
                  </a:cubicBezTo>
                  <a:cubicBezTo>
                    <a:pt x="1719" y="2542"/>
                    <a:pt x="1774" y="2534"/>
                    <a:pt x="1831" y="2517"/>
                  </a:cubicBezTo>
                  <a:cubicBezTo>
                    <a:pt x="1926" y="2488"/>
                    <a:pt x="2021" y="2410"/>
                    <a:pt x="2040" y="2308"/>
                  </a:cubicBezTo>
                  <a:cubicBezTo>
                    <a:pt x="2129" y="1841"/>
                    <a:pt x="1714" y="1603"/>
                    <a:pt x="1431" y="1298"/>
                  </a:cubicBezTo>
                  <a:cubicBezTo>
                    <a:pt x="1114" y="958"/>
                    <a:pt x="842" y="563"/>
                    <a:pt x="616" y="155"/>
                  </a:cubicBezTo>
                  <a:cubicBezTo>
                    <a:pt x="555" y="46"/>
                    <a:pt x="463" y="1"/>
                    <a:pt x="369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23"/>
            <p:cNvSpPr/>
            <p:nvPr/>
          </p:nvSpPr>
          <p:spPr>
            <a:xfrm>
              <a:off x="-2850725" y="-1341175"/>
              <a:ext cx="58925" cy="58150"/>
            </a:xfrm>
            <a:custGeom>
              <a:avLst/>
              <a:gdLst/>
              <a:ahLst/>
              <a:cxnLst/>
              <a:rect l="l" t="t" r="r" b="b"/>
              <a:pathLst>
                <a:path w="2357" h="2326" extrusionOk="0">
                  <a:moveTo>
                    <a:pt x="474" y="1"/>
                  </a:moveTo>
                  <a:cubicBezTo>
                    <a:pt x="369" y="1"/>
                    <a:pt x="261" y="24"/>
                    <a:pt x="151" y="78"/>
                  </a:cubicBezTo>
                  <a:cubicBezTo>
                    <a:pt x="48" y="128"/>
                    <a:pt x="0" y="270"/>
                    <a:pt x="29" y="375"/>
                  </a:cubicBezTo>
                  <a:cubicBezTo>
                    <a:pt x="39" y="408"/>
                    <a:pt x="36" y="479"/>
                    <a:pt x="61" y="552"/>
                  </a:cubicBezTo>
                  <a:cubicBezTo>
                    <a:pt x="101" y="682"/>
                    <a:pt x="193" y="763"/>
                    <a:pt x="272" y="865"/>
                  </a:cubicBezTo>
                  <a:cubicBezTo>
                    <a:pt x="395" y="1022"/>
                    <a:pt x="513" y="1179"/>
                    <a:pt x="638" y="1333"/>
                  </a:cubicBezTo>
                  <a:cubicBezTo>
                    <a:pt x="909" y="1668"/>
                    <a:pt x="1177" y="2207"/>
                    <a:pt x="1623" y="2309"/>
                  </a:cubicBezTo>
                  <a:cubicBezTo>
                    <a:pt x="1671" y="2320"/>
                    <a:pt x="1718" y="2325"/>
                    <a:pt x="1763" y="2325"/>
                  </a:cubicBezTo>
                  <a:cubicBezTo>
                    <a:pt x="2114" y="2325"/>
                    <a:pt x="2356" y="2006"/>
                    <a:pt x="2288" y="1643"/>
                  </a:cubicBezTo>
                  <a:cubicBezTo>
                    <a:pt x="2237" y="1365"/>
                    <a:pt x="2006" y="1178"/>
                    <a:pt x="1822" y="980"/>
                  </a:cubicBezTo>
                  <a:cubicBezTo>
                    <a:pt x="1657" y="806"/>
                    <a:pt x="1496" y="627"/>
                    <a:pt x="1326" y="458"/>
                  </a:cubicBezTo>
                  <a:cubicBezTo>
                    <a:pt x="1084" y="218"/>
                    <a:pt x="792" y="1"/>
                    <a:pt x="47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23"/>
            <p:cNvSpPr/>
            <p:nvPr/>
          </p:nvSpPr>
          <p:spPr>
            <a:xfrm>
              <a:off x="-2689450" y="-1243125"/>
              <a:ext cx="61800" cy="54475"/>
            </a:xfrm>
            <a:custGeom>
              <a:avLst/>
              <a:gdLst/>
              <a:ahLst/>
              <a:cxnLst/>
              <a:rect l="l" t="t" r="r" b="b"/>
              <a:pathLst>
                <a:path w="2472" h="2179" extrusionOk="0">
                  <a:moveTo>
                    <a:pt x="481" y="0"/>
                  </a:moveTo>
                  <a:cubicBezTo>
                    <a:pt x="216" y="0"/>
                    <a:pt x="0" y="327"/>
                    <a:pt x="228" y="587"/>
                  </a:cubicBezTo>
                  <a:cubicBezTo>
                    <a:pt x="655" y="1077"/>
                    <a:pt x="1061" y="1648"/>
                    <a:pt x="1566" y="2060"/>
                  </a:cubicBezTo>
                  <a:cubicBezTo>
                    <a:pt x="1667" y="2143"/>
                    <a:pt x="1774" y="2179"/>
                    <a:pt x="1874" y="2179"/>
                  </a:cubicBezTo>
                  <a:cubicBezTo>
                    <a:pt x="2211" y="2179"/>
                    <a:pt x="2471" y="1776"/>
                    <a:pt x="2191" y="1433"/>
                  </a:cubicBezTo>
                  <a:cubicBezTo>
                    <a:pt x="1779" y="929"/>
                    <a:pt x="1210" y="524"/>
                    <a:pt x="718" y="96"/>
                  </a:cubicBezTo>
                  <a:cubicBezTo>
                    <a:pt x="642" y="29"/>
                    <a:pt x="559" y="0"/>
                    <a:pt x="48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23"/>
            <p:cNvSpPr/>
            <p:nvPr/>
          </p:nvSpPr>
          <p:spPr>
            <a:xfrm>
              <a:off x="-2949275" y="-1554550"/>
              <a:ext cx="57400" cy="60475"/>
            </a:xfrm>
            <a:custGeom>
              <a:avLst/>
              <a:gdLst/>
              <a:ahLst/>
              <a:cxnLst/>
              <a:rect l="l" t="t" r="r" b="b"/>
              <a:pathLst>
                <a:path w="2296" h="2419" extrusionOk="0">
                  <a:moveTo>
                    <a:pt x="408" y="0"/>
                  </a:moveTo>
                  <a:cubicBezTo>
                    <a:pt x="203" y="0"/>
                    <a:pt x="0" y="223"/>
                    <a:pt x="146" y="428"/>
                  </a:cubicBezTo>
                  <a:cubicBezTo>
                    <a:pt x="420" y="811"/>
                    <a:pt x="661" y="1216"/>
                    <a:pt x="932" y="1602"/>
                  </a:cubicBezTo>
                  <a:cubicBezTo>
                    <a:pt x="1172" y="1944"/>
                    <a:pt x="1476" y="2401"/>
                    <a:pt x="1927" y="2418"/>
                  </a:cubicBezTo>
                  <a:cubicBezTo>
                    <a:pt x="1932" y="2418"/>
                    <a:pt x="1937" y="2418"/>
                    <a:pt x="1942" y="2418"/>
                  </a:cubicBezTo>
                  <a:cubicBezTo>
                    <a:pt x="2177" y="2418"/>
                    <a:pt x="2296" y="2184"/>
                    <a:pt x="2262" y="1978"/>
                  </a:cubicBezTo>
                  <a:cubicBezTo>
                    <a:pt x="2200" y="1602"/>
                    <a:pt x="1737" y="1287"/>
                    <a:pt x="1484" y="1021"/>
                  </a:cubicBezTo>
                  <a:cubicBezTo>
                    <a:pt x="1185" y="710"/>
                    <a:pt x="903" y="383"/>
                    <a:pt x="597" y="79"/>
                  </a:cubicBezTo>
                  <a:cubicBezTo>
                    <a:pt x="542" y="24"/>
                    <a:pt x="475" y="0"/>
                    <a:pt x="40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23"/>
            <p:cNvSpPr/>
            <p:nvPr/>
          </p:nvSpPr>
          <p:spPr>
            <a:xfrm>
              <a:off x="-2809925" y="-1499525"/>
              <a:ext cx="47250" cy="44100"/>
            </a:xfrm>
            <a:custGeom>
              <a:avLst/>
              <a:gdLst/>
              <a:ahLst/>
              <a:cxnLst/>
              <a:rect l="l" t="t" r="r" b="b"/>
              <a:pathLst>
                <a:path w="1890" h="1764" extrusionOk="0">
                  <a:moveTo>
                    <a:pt x="324" y="1"/>
                  </a:moveTo>
                  <a:cubicBezTo>
                    <a:pt x="320" y="1"/>
                    <a:pt x="316" y="1"/>
                    <a:pt x="312" y="1"/>
                  </a:cubicBezTo>
                  <a:cubicBezTo>
                    <a:pt x="120" y="4"/>
                    <a:pt x="1" y="211"/>
                    <a:pt x="94" y="380"/>
                  </a:cubicBezTo>
                  <a:cubicBezTo>
                    <a:pt x="214" y="589"/>
                    <a:pt x="378" y="737"/>
                    <a:pt x="521" y="929"/>
                  </a:cubicBezTo>
                  <a:cubicBezTo>
                    <a:pt x="661" y="1119"/>
                    <a:pt x="756" y="1316"/>
                    <a:pt x="861" y="1524"/>
                  </a:cubicBezTo>
                  <a:cubicBezTo>
                    <a:pt x="947" y="1692"/>
                    <a:pt x="1099" y="1763"/>
                    <a:pt x="1256" y="1763"/>
                  </a:cubicBezTo>
                  <a:cubicBezTo>
                    <a:pt x="1564" y="1763"/>
                    <a:pt x="1890" y="1490"/>
                    <a:pt x="1765" y="1142"/>
                  </a:cubicBezTo>
                  <a:cubicBezTo>
                    <a:pt x="1560" y="566"/>
                    <a:pt x="958" y="1"/>
                    <a:pt x="3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23"/>
            <p:cNvSpPr/>
            <p:nvPr/>
          </p:nvSpPr>
          <p:spPr>
            <a:xfrm>
              <a:off x="-3156500" y="-1686225"/>
              <a:ext cx="57825" cy="66525"/>
            </a:xfrm>
            <a:custGeom>
              <a:avLst/>
              <a:gdLst/>
              <a:ahLst/>
              <a:cxnLst/>
              <a:rect l="l" t="t" r="r" b="b"/>
              <a:pathLst>
                <a:path w="2313" h="2661" extrusionOk="0">
                  <a:moveTo>
                    <a:pt x="357" y="1"/>
                  </a:moveTo>
                  <a:cubicBezTo>
                    <a:pt x="221" y="1"/>
                    <a:pt x="92" y="68"/>
                    <a:pt x="70" y="227"/>
                  </a:cubicBezTo>
                  <a:cubicBezTo>
                    <a:pt x="1" y="722"/>
                    <a:pt x="215" y="1157"/>
                    <a:pt x="483" y="1562"/>
                  </a:cubicBezTo>
                  <a:cubicBezTo>
                    <a:pt x="751" y="1965"/>
                    <a:pt x="1077" y="2488"/>
                    <a:pt x="1557" y="2641"/>
                  </a:cubicBezTo>
                  <a:cubicBezTo>
                    <a:pt x="1600" y="2654"/>
                    <a:pt x="1643" y="2661"/>
                    <a:pt x="1687" y="2661"/>
                  </a:cubicBezTo>
                  <a:cubicBezTo>
                    <a:pt x="2003" y="2661"/>
                    <a:pt x="2313" y="2330"/>
                    <a:pt x="2191" y="2007"/>
                  </a:cubicBezTo>
                  <a:cubicBezTo>
                    <a:pt x="2035" y="1595"/>
                    <a:pt x="1661" y="1357"/>
                    <a:pt x="1378" y="1030"/>
                  </a:cubicBezTo>
                  <a:cubicBezTo>
                    <a:pt x="1115" y="726"/>
                    <a:pt x="927" y="337"/>
                    <a:pt x="610" y="85"/>
                  </a:cubicBezTo>
                  <a:cubicBezTo>
                    <a:pt x="544" y="32"/>
                    <a:pt x="449" y="1"/>
                    <a:pt x="35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23"/>
            <p:cNvSpPr/>
            <p:nvPr/>
          </p:nvSpPr>
          <p:spPr>
            <a:xfrm>
              <a:off x="-3179025" y="-1409800"/>
              <a:ext cx="83050" cy="79400"/>
            </a:xfrm>
            <a:custGeom>
              <a:avLst/>
              <a:gdLst/>
              <a:ahLst/>
              <a:cxnLst/>
              <a:rect l="l" t="t" r="r" b="b"/>
              <a:pathLst>
                <a:path w="3322" h="3176" extrusionOk="0">
                  <a:moveTo>
                    <a:pt x="396" y="1"/>
                  </a:moveTo>
                  <a:cubicBezTo>
                    <a:pt x="211" y="1"/>
                    <a:pt x="40" y="177"/>
                    <a:pt x="30" y="367"/>
                  </a:cubicBezTo>
                  <a:cubicBezTo>
                    <a:pt x="1" y="955"/>
                    <a:pt x="557" y="1548"/>
                    <a:pt x="966" y="1915"/>
                  </a:cubicBezTo>
                  <a:cubicBezTo>
                    <a:pt x="1410" y="2314"/>
                    <a:pt x="1935" y="2873"/>
                    <a:pt x="2478" y="3121"/>
                  </a:cubicBezTo>
                  <a:cubicBezTo>
                    <a:pt x="2560" y="3158"/>
                    <a:pt x="2640" y="3175"/>
                    <a:pt x="2717" y="3175"/>
                  </a:cubicBezTo>
                  <a:cubicBezTo>
                    <a:pt x="3064" y="3175"/>
                    <a:pt x="3322" y="2826"/>
                    <a:pt x="3147" y="2451"/>
                  </a:cubicBezTo>
                  <a:cubicBezTo>
                    <a:pt x="2899" y="1925"/>
                    <a:pt x="2269" y="1604"/>
                    <a:pt x="1830" y="1251"/>
                  </a:cubicBezTo>
                  <a:cubicBezTo>
                    <a:pt x="1596" y="1063"/>
                    <a:pt x="1358" y="867"/>
                    <a:pt x="1147" y="656"/>
                  </a:cubicBezTo>
                  <a:cubicBezTo>
                    <a:pt x="946" y="454"/>
                    <a:pt x="806" y="223"/>
                    <a:pt x="570" y="58"/>
                  </a:cubicBezTo>
                  <a:cubicBezTo>
                    <a:pt x="514" y="18"/>
                    <a:pt x="454" y="1"/>
                    <a:pt x="39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91" name="Google Shape;391;p23"/>
            <p:cNvGrpSpPr/>
            <p:nvPr/>
          </p:nvGrpSpPr>
          <p:grpSpPr>
            <a:xfrm>
              <a:off x="-2022225" y="-1389375"/>
              <a:ext cx="292225" cy="306950"/>
              <a:chOff x="6926075" y="1042100"/>
              <a:chExt cx="292225" cy="306950"/>
            </a:xfrm>
          </p:grpSpPr>
          <p:sp>
            <p:nvSpPr>
              <p:cNvPr id="392" name="Google Shape;392;p23"/>
              <p:cNvSpPr/>
              <p:nvPr/>
            </p:nvSpPr>
            <p:spPr>
              <a:xfrm>
                <a:off x="7104925" y="1042100"/>
                <a:ext cx="53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154" h="2202" extrusionOk="0">
                    <a:moveTo>
                      <a:pt x="1076" y="1"/>
                    </a:moveTo>
                    <a:cubicBezTo>
                      <a:pt x="1028" y="1"/>
                      <a:pt x="980" y="7"/>
                      <a:pt x="933" y="20"/>
                    </a:cubicBezTo>
                    <a:cubicBezTo>
                      <a:pt x="838" y="20"/>
                      <a:pt x="744" y="46"/>
                      <a:pt x="662" y="95"/>
                    </a:cubicBezTo>
                    <a:cubicBezTo>
                      <a:pt x="571" y="121"/>
                      <a:pt x="490" y="170"/>
                      <a:pt x="424" y="236"/>
                    </a:cubicBezTo>
                    <a:cubicBezTo>
                      <a:pt x="345" y="285"/>
                      <a:pt x="279" y="353"/>
                      <a:pt x="231" y="435"/>
                    </a:cubicBezTo>
                    <a:cubicBezTo>
                      <a:pt x="137" y="540"/>
                      <a:pt x="71" y="670"/>
                      <a:pt x="39" y="808"/>
                    </a:cubicBezTo>
                    <a:lnTo>
                      <a:pt x="0" y="1101"/>
                    </a:lnTo>
                    <a:lnTo>
                      <a:pt x="39" y="1394"/>
                    </a:lnTo>
                    <a:lnTo>
                      <a:pt x="147" y="1656"/>
                    </a:lnTo>
                    <a:lnTo>
                      <a:pt x="315" y="1879"/>
                    </a:lnTo>
                    <a:cubicBezTo>
                      <a:pt x="387" y="1937"/>
                      <a:pt x="460" y="1993"/>
                      <a:pt x="532" y="2051"/>
                    </a:cubicBezTo>
                    <a:cubicBezTo>
                      <a:pt x="652" y="2130"/>
                      <a:pt x="790" y="2175"/>
                      <a:pt x="933" y="2182"/>
                    </a:cubicBezTo>
                    <a:cubicBezTo>
                      <a:pt x="980" y="2195"/>
                      <a:pt x="1028" y="2201"/>
                      <a:pt x="1075" y="2201"/>
                    </a:cubicBezTo>
                    <a:cubicBezTo>
                      <a:pt x="1123" y="2201"/>
                      <a:pt x="1171" y="2195"/>
                      <a:pt x="1218" y="2182"/>
                    </a:cubicBezTo>
                    <a:cubicBezTo>
                      <a:pt x="1361" y="2175"/>
                      <a:pt x="1499" y="2130"/>
                      <a:pt x="1619" y="2051"/>
                    </a:cubicBezTo>
                    <a:lnTo>
                      <a:pt x="1623" y="2049"/>
                    </a:lnTo>
                    <a:cubicBezTo>
                      <a:pt x="1746" y="1982"/>
                      <a:pt x="1849" y="1885"/>
                      <a:pt x="1923" y="1767"/>
                    </a:cubicBezTo>
                    <a:cubicBezTo>
                      <a:pt x="2018" y="1662"/>
                      <a:pt x="2084" y="1533"/>
                      <a:pt x="2114" y="1395"/>
                    </a:cubicBezTo>
                    <a:lnTo>
                      <a:pt x="2153" y="1104"/>
                    </a:lnTo>
                    <a:cubicBezTo>
                      <a:pt x="2153" y="909"/>
                      <a:pt x="2103" y="719"/>
                      <a:pt x="2008" y="551"/>
                    </a:cubicBezTo>
                    <a:lnTo>
                      <a:pt x="2005" y="545"/>
                    </a:lnTo>
                    <a:cubicBezTo>
                      <a:pt x="1949" y="471"/>
                      <a:pt x="1893" y="396"/>
                      <a:pt x="1836" y="323"/>
                    </a:cubicBezTo>
                    <a:lnTo>
                      <a:pt x="1619" y="151"/>
                    </a:lnTo>
                    <a:cubicBezTo>
                      <a:pt x="1499" y="72"/>
                      <a:pt x="1362" y="26"/>
                      <a:pt x="1220" y="20"/>
                    </a:cubicBezTo>
                    <a:cubicBezTo>
                      <a:pt x="1173" y="7"/>
                      <a:pt x="1124" y="1"/>
                      <a:pt x="10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3" name="Google Shape;393;p23"/>
              <p:cNvSpPr/>
              <p:nvPr/>
            </p:nvSpPr>
            <p:spPr>
              <a:xfrm>
                <a:off x="6997950" y="1104275"/>
                <a:ext cx="59775" cy="60500"/>
              </a:xfrm>
              <a:custGeom>
                <a:avLst/>
                <a:gdLst/>
                <a:ahLst/>
                <a:cxnLst/>
                <a:rect l="l" t="t" r="r" b="b"/>
                <a:pathLst>
                  <a:path w="2391" h="2420" extrusionOk="0">
                    <a:moveTo>
                      <a:pt x="1150" y="1"/>
                    </a:moveTo>
                    <a:cubicBezTo>
                      <a:pt x="1006" y="1"/>
                      <a:pt x="864" y="37"/>
                      <a:pt x="737" y="106"/>
                    </a:cubicBezTo>
                    <a:cubicBezTo>
                      <a:pt x="592" y="153"/>
                      <a:pt x="461" y="240"/>
                      <a:pt x="358" y="353"/>
                    </a:cubicBezTo>
                    <a:cubicBezTo>
                      <a:pt x="214" y="502"/>
                      <a:pt x="110" y="685"/>
                      <a:pt x="57" y="884"/>
                    </a:cubicBezTo>
                    <a:cubicBezTo>
                      <a:pt x="1" y="1094"/>
                      <a:pt x="1" y="1315"/>
                      <a:pt x="57" y="1524"/>
                    </a:cubicBezTo>
                    <a:cubicBezTo>
                      <a:pt x="110" y="1724"/>
                      <a:pt x="214" y="1905"/>
                      <a:pt x="358" y="2054"/>
                    </a:cubicBezTo>
                    <a:cubicBezTo>
                      <a:pt x="370" y="2064"/>
                      <a:pt x="587" y="2238"/>
                      <a:pt x="600" y="2246"/>
                    </a:cubicBezTo>
                    <a:lnTo>
                      <a:pt x="608" y="2248"/>
                    </a:lnTo>
                    <a:cubicBezTo>
                      <a:pt x="701" y="2295"/>
                      <a:pt x="796" y="2336"/>
                      <a:pt x="894" y="2372"/>
                    </a:cubicBezTo>
                    <a:cubicBezTo>
                      <a:pt x="899" y="2374"/>
                      <a:pt x="904" y="2375"/>
                      <a:pt x="909" y="2377"/>
                    </a:cubicBezTo>
                    <a:cubicBezTo>
                      <a:pt x="1012" y="2397"/>
                      <a:pt x="1118" y="2411"/>
                      <a:pt x="1224" y="2420"/>
                    </a:cubicBezTo>
                    <a:lnTo>
                      <a:pt x="1250" y="2420"/>
                    </a:lnTo>
                    <a:cubicBezTo>
                      <a:pt x="1360" y="2413"/>
                      <a:pt x="1466" y="2398"/>
                      <a:pt x="1573" y="2375"/>
                    </a:cubicBezTo>
                    <a:cubicBezTo>
                      <a:pt x="1757" y="2322"/>
                      <a:pt x="1926" y="2222"/>
                      <a:pt x="2060" y="2084"/>
                    </a:cubicBezTo>
                    <a:cubicBezTo>
                      <a:pt x="2165" y="1985"/>
                      <a:pt x="2245" y="1859"/>
                      <a:pt x="2288" y="1721"/>
                    </a:cubicBezTo>
                    <a:cubicBezTo>
                      <a:pt x="2357" y="1587"/>
                      <a:pt x="2390" y="1437"/>
                      <a:pt x="2383" y="1286"/>
                    </a:cubicBezTo>
                    <a:cubicBezTo>
                      <a:pt x="2381" y="1178"/>
                      <a:pt x="2366" y="1070"/>
                      <a:pt x="2335" y="964"/>
                    </a:cubicBezTo>
                    <a:cubicBezTo>
                      <a:pt x="2268" y="634"/>
                      <a:pt x="2072" y="338"/>
                      <a:pt x="1783" y="166"/>
                    </a:cubicBezTo>
                    <a:cubicBezTo>
                      <a:pt x="1605" y="58"/>
                      <a:pt x="1399" y="2"/>
                      <a:pt x="1190" y="2"/>
                    </a:cubicBezTo>
                    <a:cubicBezTo>
                      <a:pt x="1177" y="1"/>
                      <a:pt x="1163" y="1"/>
                      <a:pt x="11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4" name="Google Shape;394;p23"/>
              <p:cNvSpPr/>
              <p:nvPr/>
            </p:nvSpPr>
            <p:spPr>
              <a:xfrm>
                <a:off x="6926075" y="1221700"/>
                <a:ext cx="43725" cy="44475"/>
              </a:xfrm>
              <a:custGeom>
                <a:avLst/>
                <a:gdLst/>
                <a:ahLst/>
                <a:cxnLst/>
                <a:rect l="l" t="t" r="r" b="b"/>
                <a:pathLst>
                  <a:path w="1749" h="1779" extrusionOk="0">
                    <a:moveTo>
                      <a:pt x="845" y="1"/>
                    </a:moveTo>
                    <a:cubicBezTo>
                      <a:pt x="739" y="1"/>
                      <a:pt x="635" y="28"/>
                      <a:pt x="541" y="78"/>
                    </a:cubicBezTo>
                    <a:cubicBezTo>
                      <a:pt x="433" y="114"/>
                      <a:pt x="337" y="177"/>
                      <a:pt x="262" y="262"/>
                    </a:cubicBezTo>
                    <a:cubicBezTo>
                      <a:pt x="178" y="340"/>
                      <a:pt x="116" y="438"/>
                      <a:pt x="82" y="547"/>
                    </a:cubicBezTo>
                    <a:cubicBezTo>
                      <a:pt x="27" y="653"/>
                      <a:pt x="1" y="771"/>
                      <a:pt x="7" y="890"/>
                    </a:cubicBezTo>
                    <a:cubicBezTo>
                      <a:pt x="17" y="968"/>
                      <a:pt x="27" y="1047"/>
                      <a:pt x="38" y="1125"/>
                    </a:cubicBezTo>
                    <a:cubicBezTo>
                      <a:pt x="77" y="1274"/>
                      <a:pt x="154" y="1408"/>
                      <a:pt x="262" y="1517"/>
                    </a:cubicBezTo>
                    <a:lnTo>
                      <a:pt x="437" y="1657"/>
                    </a:lnTo>
                    <a:cubicBezTo>
                      <a:pt x="569" y="1736"/>
                      <a:pt x="720" y="1778"/>
                      <a:pt x="876" y="1778"/>
                    </a:cubicBezTo>
                    <a:cubicBezTo>
                      <a:pt x="886" y="1779"/>
                      <a:pt x="896" y="1779"/>
                      <a:pt x="906" y="1779"/>
                    </a:cubicBezTo>
                    <a:cubicBezTo>
                      <a:pt x="1011" y="1779"/>
                      <a:pt x="1117" y="1752"/>
                      <a:pt x="1210" y="1702"/>
                    </a:cubicBezTo>
                    <a:cubicBezTo>
                      <a:pt x="1317" y="1666"/>
                      <a:pt x="1413" y="1602"/>
                      <a:pt x="1489" y="1517"/>
                    </a:cubicBezTo>
                    <a:cubicBezTo>
                      <a:pt x="1573" y="1439"/>
                      <a:pt x="1635" y="1341"/>
                      <a:pt x="1670" y="1232"/>
                    </a:cubicBezTo>
                    <a:cubicBezTo>
                      <a:pt x="1723" y="1127"/>
                      <a:pt x="1749" y="1009"/>
                      <a:pt x="1745" y="890"/>
                    </a:cubicBezTo>
                    <a:lnTo>
                      <a:pt x="1713" y="654"/>
                    </a:lnTo>
                    <a:cubicBezTo>
                      <a:pt x="1674" y="506"/>
                      <a:pt x="1596" y="370"/>
                      <a:pt x="1489" y="262"/>
                    </a:cubicBezTo>
                    <a:lnTo>
                      <a:pt x="1314" y="122"/>
                    </a:lnTo>
                    <a:cubicBezTo>
                      <a:pt x="1181" y="43"/>
                      <a:pt x="1030" y="1"/>
                      <a:pt x="876" y="1"/>
                    </a:cubicBezTo>
                    <a:cubicBezTo>
                      <a:pt x="865" y="1"/>
                      <a:pt x="855" y="1"/>
                      <a:pt x="8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5" name="Google Shape;395;p23"/>
              <p:cNvSpPr/>
              <p:nvPr/>
            </p:nvSpPr>
            <p:spPr>
              <a:xfrm>
                <a:off x="7072900" y="1246750"/>
                <a:ext cx="45700" cy="46475"/>
              </a:xfrm>
              <a:custGeom>
                <a:avLst/>
                <a:gdLst/>
                <a:ahLst/>
                <a:cxnLst/>
                <a:rect l="l" t="t" r="r" b="b"/>
                <a:pathLst>
                  <a:path w="1828" h="1859" extrusionOk="0">
                    <a:moveTo>
                      <a:pt x="883" y="0"/>
                    </a:moveTo>
                    <a:cubicBezTo>
                      <a:pt x="771" y="0"/>
                      <a:pt x="661" y="29"/>
                      <a:pt x="564" y="82"/>
                    </a:cubicBezTo>
                    <a:cubicBezTo>
                      <a:pt x="451" y="119"/>
                      <a:pt x="350" y="185"/>
                      <a:pt x="271" y="273"/>
                    </a:cubicBezTo>
                    <a:cubicBezTo>
                      <a:pt x="185" y="355"/>
                      <a:pt x="120" y="458"/>
                      <a:pt x="84" y="571"/>
                    </a:cubicBezTo>
                    <a:cubicBezTo>
                      <a:pt x="26" y="682"/>
                      <a:pt x="0" y="806"/>
                      <a:pt x="6" y="930"/>
                    </a:cubicBezTo>
                    <a:lnTo>
                      <a:pt x="38" y="1177"/>
                    </a:lnTo>
                    <a:cubicBezTo>
                      <a:pt x="80" y="1331"/>
                      <a:pt x="160" y="1472"/>
                      <a:pt x="273" y="1586"/>
                    </a:cubicBezTo>
                    <a:lnTo>
                      <a:pt x="456" y="1732"/>
                    </a:lnTo>
                    <a:cubicBezTo>
                      <a:pt x="594" y="1815"/>
                      <a:pt x="753" y="1858"/>
                      <a:pt x="914" y="1858"/>
                    </a:cubicBezTo>
                    <a:cubicBezTo>
                      <a:pt x="922" y="1859"/>
                      <a:pt x="930" y="1859"/>
                      <a:pt x="939" y="1859"/>
                    </a:cubicBezTo>
                    <a:cubicBezTo>
                      <a:pt x="1051" y="1859"/>
                      <a:pt x="1163" y="1831"/>
                      <a:pt x="1264" y="1778"/>
                    </a:cubicBezTo>
                    <a:cubicBezTo>
                      <a:pt x="1377" y="1740"/>
                      <a:pt x="1477" y="1674"/>
                      <a:pt x="1557" y="1586"/>
                    </a:cubicBezTo>
                    <a:cubicBezTo>
                      <a:pt x="1643" y="1504"/>
                      <a:pt x="1708" y="1402"/>
                      <a:pt x="1744" y="1288"/>
                    </a:cubicBezTo>
                    <a:cubicBezTo>
                      <a:pt x="1800" y="1177"/>
                      <a:pt x="1828" y="1053"/>
                      <a:pt x="1822" y="929"/>
                    </a:cubicBezTo>
                    <a:lnTo>
                      <a:pt x="1790" y="682"/>
                    </a:lnTo>
                    <a:cubicBezTo>
                      <a:pt x="1748" y="528"/>
                      <a:pt x="1668" y="387"/>
                      <a:pt x="1555" y="273"/>
                    </a:cubicBezTo>
                    <a:lnTo>
                      <a:pt x="1372" y="128"/>
                    </a:lnTo>
                    <a:cubicBezTo>
                      <a:pt x="1232" y="44"/>
                      <a:pt x="1074" y="1"/>
                      <a:pt x="914" y="1"/>
                    </a:cubicBezTo>
                    <a:cubicBezTo>
                      <a:pt x="904" y="0"/>
                      <a:pt x="893" y="0"/>
                      <a:pt x="8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6" name="Google Shape;396;p23"/>
              <p:cNvSpPr/>
              <p:nvPr/>
            </p:nvSpPr>
            <p:spPr>
              <a:xfrm>
                <a:off x="7157300" y="1163800"/>
                <a:ext cx="61000" cy="61925"/>
              </a:xfrm>
              <a:custGeom>
                <a:avLst/>
                <a:gdLst/>
                <a:ahLst/>
                <a:cxnLst/>
                <a:rect l="l" t="t" r="r" b="b"/>
                <a:pathLst>
                  <a:path w="2440" h="2477" extrusionOk="0">
                    <a:moveTo>
                      <a:pt x="1254" y="1"/>
                    </a:moveTo>
                    <a:cubicBezTo>
                      <a:pt x="1241" y="1"/>
                      <a:pt x="1228" y="1"/>
                      <a:pt x="1216" y="1"/>
                    </a:cubicBezTo>
                    <a:lnTo>
                      <a:pt x="893" y="46"/>
                    </a:lnTo>
                    <a:lnTo>
                      <a:pt x="603" y="173"/>
                    </a:lnTo>
                    <a:cubicBezTo>
                      <a:pt x="521" y="238"/>
                      <a:pt x="439" y="301"/>
                      <a:pt x="357" y="366"/>
                    </a:cubicBezTo>
                    <a:lnTo>
                      <a:pt x="168" y="618"/>
                    </a:lnTo>
                    <a:cubicBezTo>
                      <a:pt x="126" y="718"/>
                      <a:pt x="86" y="817"/>
                      <a:pt x="45" y="915"/>
                    </a:cubicBezTo>
                    <a:cubicBezTo>
                      <a:pt x="31" y="1026"/>
                      <a:pt x="15" y="1136"/>
                      <a:pt x="1" y="1245"/>
                    </a:cubicBezTo>
                    <a:cubicBezTo>
                      <a:pt x="17" y="1356"/>
                      <a:pt x="31" y="1466"/>
                      <a:pt x="45" y="1577"/>
                    </a:cubicBezTo>
                    <a:cubicBezTo>
                      <a:pt x="80" y="1732"/>
                      <a:pt x="155" y="1878"/>
                      <a:pt x="262" y="1999"/>
                    </a:cubicBezTo>
                    <a:cubicBezTo>
                      <a:pt x="315" y="2090"/>
                      <a:pt x="390" y="2166"/>
                      <a:pt x="481" y="2221"/>
                    </a:cubicBezTo>
                    <a:cubicBezTo>
                      <a:pt x="554" y="2297"/>
                      <a:pt x="646" y="2352"/>
                      <a:pt x="749" y="2381"/>
                    </a:cubicBezTo>
                    <a:cubicBezTo>
                      <a:pt x="898" y="2445"/>
                      <a:pt x="1057" y="2477"/>
                      <a:pt x="1216" y="2477"/>
                    </a:cubicBezTo>
                    <a:cubicBezTo>
                      <a:pt x="1376" y="2477"/>
                      <a:pt x="1535" y="2445"/>
                      <a:pt x="1684" y="2381"/>
                    </a:cubicBezTo>
                    <a:cubicBezTo>
                      <a:pt x="1785" y="2352"/>
                      <a:pt x="1878" y="2297"/>
                      <a:pt x="1952" y="2221"/>
                    </a:cubicBezTo>
                    <a:cubicBezTo>
                      <a:pt x="2043" y="2166"/>
                      <a:pt x="2118" y="2090"/>
                      <a:pt x="2170" y="1999"/>
                    </a:cubicBezTo>
                    <a:cubicBezTo>
                      <a:pt x="2276" y="1878"/>
                      <a:pt x="2351" y="1732"/>
                      <a:pt x="2387" y="1577"/>
                    </a:cubicBezTo>
                    <a:cubicBezTo>
                      <a:pt x="2406" y="1520"/>
                      <a:pt x="2413" y="1463"/>
                      <a:pt x="2410" y="1404"/>
                    </a:cubicBezTo>
                    <a:cubicBezTo>
                      <a:pt x="2432" y="1350"/>
                      <a:pt x="2439" y="1291"/>
                      <a:pt x="2432" y="1234"/>
                    </a:cubicBezTo>
                    <a:cubicBezTo>
                      <a:pt x="2417" y="1124"/>
                      <a:pt x="2404" y="1015"/>
                      <a:pt x="2390" y="905"/>
                    </a:cubicBezTo>
                    <a:cubicBezTo>
                      <a:pt x="2354" y="751"/>
                      <a:pt x="2281" y="607"/>
                      <a:pt x="2175" y="489"/>
                    </a:cubicBezTo>
                    <a:cubicBezTo>
                      <a:pt x="2122" y="398"/>
                      <a:pt x="2049" y="321"/>
                      <a:pt x="1959" y="268"/>
                    </a:cubicBezTo>
                    <a:cubicBezTo>
                      <a:pt x="1925" y="226"/>
                      <a:pt x="1883" y="192"/>
                      <a:pt x="1834" y="170"/>
                    </a:cubicBezTo>
                    <a:lnTo>
                      <a:pt x="1546" y="46"/>
                    </a:lnTo>
                    <a:cubicBezTo>
                      <a:pt x="1451" y="16"/>
                      <a:pt x="1353" y="1"/>
                      <a:pt x="125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7" name="Google Shape;397;p23"/>
              <p:cNvSpPr/>
              <p:nvPr/>
            </p:nvSpPr>
            <p:spPr>
              <a:xfrm>
                <a:off x="7166525" y="1312950"/>
                <a:ext cx="35475" cy="36100"/>
              </a:xfrm>
              <a:custGeom>
                <a:avLst/>
                <a:gdLst/>
                <a:ahLst/>
                <a:cxnLst/>
                <a:rect l="l" t="t" r="r" b="b"/>
                <a:pathLst>
                  <a:path w="1419" h="1444" extrusionOk="0">
                    <a:moveTo>
                      <a:pt x="686" y="1"/>
                    </a:moveTo>
                    <a:cubicBezTo>
                      <a:pt x="600" y="1"/>
                      <a:pt x="515" y="23"/>
                      <a:pt x="439" y="63"/>
                    </a:cubicBezTo>
                    <a:cubicBezTo>
                      <a:pt x="351" y="92"/>
                      <a:pt x="273" y="144"/>
                      <a:pt x="212" y="212"/>
                    </a:cubicBezTo>
                    <a:cubicBezTo>
                      <a:pt x="145" y="275"/>
                      <a:pt x="94" y="356"/>
                      <a:pt x="67" y="444"/>
                    </a:cubicBezTo>
                    <a:cubicBezTo>
                      <a:pt x="22" y="530"/>
                      <a:pt x="1" y="626"/>
                      <a:pt x="6" y="722"/>
                    </a:cubicBezTo>
                    <a:cubicBezTo>
                      <a:pt x="14" y="785"/>
                      <a:pt x="22" y="850"/>
                      <a:pt x="31" y="914"/>
                    </a:cubicBezTo>
                    <a:cubicBezTo>
                      <a:pt x="63" y="1033"/>
                      <a:pt x="125" y="1143"/>
                      <a:pt x="211" y="1232"/>
                    </a:cubicBezTo>
                    <a:lnTo>
                      <a:pt x="354" y="1345"/>
                    </a:lnTo>
                    <a:cubicBezTo>
                      <a:pt x="462" y="1408"/>
                      <a:pt x="584" y="1443"/>
                      <a:pt x="710" y="1443"/>
                    </a:cubicBezTo>
                    <a:cubicBezTo>
                      <a:pt x="718" y="1443"/>
                      <a:pt x="725" y="1443"/>
                      <a:pt x="733" y="1443"/>
                    </a:cubicBezTo>
                    <a:cubicBezTo>
                      <a:pt x="819" y="1443"/>
                      <a:pt x="904" y="1422"/>
                      <a:pt x="981" y="1381"/>
                    </a:cubicBezTo>
                    <a:cubicBezTo>
                      <a:pt x="1068" y="1352"/>
                      <a:pt x="1146" y="1300"/>
                      <a:pt x="1208" y="1232"/>
                    </a:cubicBezTo>
                    <a:cubicBezTo>
                      <a:pt x="1276" y="1167"/>
                      <a:pt x="1326" y="1088"/>
                      <a:pt x="1354" y="999"/>
                    </a:cubicBezTo>
                    <a:cubicBezTo>
                      <a:pt x="1398" y="914"/>
                      <a:pt x="1419" y="817"/>
                      <a:pt x="1414" y="721"/>
                    </a:cubicBezTo>
                    <a:cubicBezTo>
                      <a:pt x="1406" y="657"/>
                      <a:pt x="1398" y="594"/>
                      <a:pt x="1390" y="530"/>
                    </a:cubicBezTo>
                    <a:cubicBezTo>
                      <a:pt x="1358" y="411"/>
                      <a:pt x="1295" y="301"/>
                      <a:pt x="1208" y="212"/>
                    </a:cubicBezTo>
                    <a:lnTo>
                      <a:pt x="1066" y="100"/>
                    </a:lnTo>
                    <a:cubicBezTo>
                      <a:pt x="959" y="35"/>
                      <a:pt x="835" y="2"/>
                      <a:pt x="710" y="2"/>
                    </a:cubicBezTo>
                    <a:cubicBezTo>
                      <a:pt x="702" y="1"/>
                      <a:pt x="694" y="1"/>
                      <a:pt x="6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398" name="Google Shape;398;p23"/>
          <p:cNvGrpSpPr/>
          <p:nvPr/>
        </p:nvGrpSpPr>
        <p:grpSpPr>
          <a:xfrm rot="302955">
            <a:off x="-761996" y="2567716"/>
            <a:ext cx="5203776" cy="3188334"/>
            <a:chOff x="-4852075" y="-739150"/>
            <a:chExt cx="2243975" cy="1374875"/>
          </a:xfrm>
        </p:grpSpPr>
        <p:sp>
          <p:nvSpPr>
            <p:cNvPr id="399" name="Google Shape;399;p23"/>
            <p:cNvSpPr/>
            <p:nvPr/>
          </p:nvSpPr>
          <p:spPr>
            <a:xfrm>
              <a:off x="-3770625" y="-104900"/>
              <a:ext cx="930225" cy="351125"/>
            </a:xfrm>
            <a:custGeom>
              <a:avLst/>
              <a:gdLst/>
              <a:ahLst/>
              <a:cxnLst/>
              <a:rect l="l" t="t" r="r" b="b"/>
              <a:pathLst>
                <a:path w="37209" h="14045" extrusionOk="0">
                  <a:moveTo>
                    <a:pt x="19947" y="0"/>
                  </a:moveTo>
                  <a:cubicBezTo>
                    <a:pt x="19224" y="0"/>
                    <a:pt x="18482" y="82"/>
                    <a:pt x="17729" y="268"/>
                  </a:cubicBezTo>
                  <a:cubicBezTo>
                    <a:pt x="13775" y="1242"/>
                    <a:pt x="11016" y="4774"/>
                    <a:pt x="8840" y="8103"/>
                  </a:cubicBezTo>
                  <a:lnTo>
                    <a:pt x="8660" y="8380"/>
                  </a:lnTo>
                  <a:cubicBezTo>
                    <a:pt x="7699" y="9854"/>
                    <a:pt x="6705" y="11377"/>
                    <a:pt x="5308" y="12428"/>
                  </a:cubicBezTo>
                  <a:cubicBezTo>
                    <a:pt x="4418" y="13096"/>
                    <a:pt x="3204" y="13591"/>
                    <a:pt x="2010" y="13591"/>
                  </a:cubicBezTo>
                  <a:cubicBezTo>
                    <a:pt x="1392" y="13591"/>
                    <a:pt x="780" y="13459"/>
                    <a:pt x="221" y="13150"/>
                  </a:cubicBezTo>
                  <a:lnTo>
                    <a:pt x="1" y="13547"/>
                  </a:lnTo>
                  <a:cubicBezTo>
                    <a:pt x="631" y="13896"/>
                    <a:pt x="1315" y="14045"/>
                    <a:pt x="2002" y="14045"/>
                  </a:cubicBezTo>
                  <a:cubicBezTo>
                    <a:pt x="3307" y="14045"/>
                    <a:pt x="4621" y="13513"/>
                    <a:pt x="5581" y="12791"/>
                  </a:cubicBezTo>
                  <a:cubicBezTo>
                    <a:pt x="7042" y="11693"/>
                    <a:pt x="8059" y="10135"/>
                    <a:pt x="9041" y="8628"/>
                  </a:cubicBezTo>
                  <a:lnTo>
                    <a:pt x="9221" y="8351"/>
                  </a:lnTo>
                  <a:cubicBezTo>
                    <a:pt x="11348" y="5098"/>
                    <a:pt x="14036" y="1646"/>
                    <a:pt x="17837" y="709"/>
                  </a:cubicBezTo>
                  <a:cubicBezTo>
                    <a:pt x="18553" y="533"/>
                    <a:pt x="19258" y="455"/>
                    <a:pt x="19946" y="455"/>
                  </a:cubicBezTo>
                  <a:cubicBezTo>
                    <a:pt x="23959" y="455"/>
                    <a:pt x="27379" y="3104"/>
                    <a:pt x="28804" y="4391"/>
                  </a:cubicBezTo>
                  <a:cubicBezTo>
                    <a:pt x="30585" y="6000"/>
                    <a:pt x="32127" y="7908"/>
                    <a:pt x="33618" y="9754"/>
                  </a:cubicBezTo>
                  <a:cubicBezTo>
                    <a:pt x="34656" y="11037"/>
                    <a:pt x="35728" y="12364"/>
                    <a:pt x="36877" y="13588"/>
                  </a:cubicBezTo>
                  <a:lnTo>
                    <a:pt x="37208" y="13276"/>
                  </a:lnTo>
                  <a:cubicBezTo>
                    <a:pt x="36071" y="12066"/>
                    <a:pt x="35005" y="10746"/>
                    <a:pt x="33973" y="9468"/>
                  </a:cubicBezTo>
                  <a:cubicBezTo>
                    <a:pt x="32471" y="7609"/>
                    <a:pt x="30916" y="5686"/>
                    <a:pt x="29109" y="4052"/>
                  </a:cubicBezTo>
                  <a:cubicBezTo>
                    <a:pt x="27642" y="2727"/>
                    <a:pt x="24113" y="0"/>
                    <a:pt x="19947" y="0"/>
                  </a:cubicBezTo>
                  <a:close/>
                </a:path>
              </a:pathLst>
            </a:custGeom>
            <a:solidFill>
              <a:schemeClr val="dk1"/>
            </a:solidFill>
            <a:ln w="11375" cap="flat" cmpd="sng">
              <a:solidFill>
                <a:schemeClr val="dk1"/>
              </a:solidFill>
              <a:prstDash val="solid"/>
              <a:miter lim="1441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23"/>
            <p:cNvSpPr/>
            <p:nvPr/>
          </p:nvSpPr>
          <p:spPr>
            <a:xfrm>
              <a:off x="-4852075" y="-739150"/>
              <a:ext cx="622600" cy="911700"/>
            </a:xfrm>
            <a:custGeom>
              <a:avLst/>
              <a:gdLst/>
              <a:ahLst/>
              <a:cxnLst/>
              <a:rect l="l" t="t" r="r" b="b"/>
              <a:pathLst>
                <a:path w="24904" h="36468" extrusionOk="0">
                  <a:moveTo>
                    <a:pt x="5411" y="1"/>
                  </a:moveTo>
                  <a:cubicBezTo>
                    <a:pt x="4232" y="1"/>
                    <a:pt x="3060" y="178"/>
                    <a:pt x="1936" y="565"/>
                  </a:cubicBezTo>
                  <a:cubicBezTo>
                    <a:pt x="1028" y="877"/>
                    <a:pt x="0" y="1782"/>
                    <a:pt x="489" y="2611"/>
                  </a:cubicBezTo>
                  <a:lnTo>
                    <a:pt x="13353" y="36440"/>
                  </a:lnTo>
                  <a:cubicBezTo>
                    <a:pt x="13530" y="36459"/>
                    <a:pt x="13705" y="36468"/>
                    <a:pt x="13878" y="36468"/>
                  </a:cubicBezTo>
                  <a:cubicBezTo>
                    <a:pt x="16969" y="36468"/>
                    <a:pt x="19442" y="33611"/>
                    <a:pt x="21049" y="30872"/>
                  </a:cubicBezTo>
                  <a:cubicBezTo>
                    <a:pt x="23216" y="27174"/>
                    <a:pt x="24904" y="22936"/>
                    <a:pt x="24336" y="18686"/>
                  </a:cubicBezTo>
                  <a:cubicBezTo>
                    <a:pt x="23914" y="15523"/>
                    <a:pt x="22278" y="12654"/>
                    <a:pt x="20459" y="10031"/>
                  </a:cubicBezTo>
                  <a:cubicBezTo>
                    <a:pt x="18334" y="6966"/>
                    <a:pt x="15851" y="4056"/>
                    <a:pt x="12659" y="2127"/>
                  </a:cubicBezTo>
                  <a:cubicBezTo>
                    <a:pt x="10483" y="812"/>
                    <a:pt x="7932" y="1"/>
                    <a:pt x="54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23"/>
            <p:cNvSpPr/>
            <p:nvPr/>
          </p:nvSpPr>
          <p:spPr>
            <a:xfrm>
              <a:off x="-4592075" y="-148575"/>
              <a:ext cx="1983975" cy="784300"/>
            </a:xfrm>
            <a:custGeom>
              <a:avLst/>
              <a:gdLst/>
              <a:ahLst/>
              <a:cxnLst/>
              <a:rect l="l" t="t" r="r" b="b"/>
              <a:pathLst>
                <a:path w="79359" h="31372" extrusionOk="0">
                  <a:moveTo>
                    <a:pt x="37959" y="0"/>
                  </a:moveTo>
                  <a:cubicBezTo>
                    <a:pt x="35005" y="0"/>
                    <a:pt x="32194" y="1412"/>
                    <a:pt x="29792" y="3153"/>
                  </a:cubicBezTo>
                  <a:cubicBezTo>
                    <a:pt x="27292" y="4966"/>
                    <a:pt x="25080" y="7164"/>
                    <a:pt x="22506" y="8872"/>
                  </a:cubicBezTo>
                  <a:cubicBezTo>
                    <a:pt x="18678" y="11411"/>
                    <a:pt x="14081" y="12712"/>
                    <a:pt x="9490" y="12712"/>
                  </a:cubicBezTo>
                  <a:cubicBezTo>
                    <a:pt x="6232" y="12712"/>
                    <a:pt x="2976" y="12057"/>
                    <a:pt x="1" y="10723"/>
                  </a:cubicBezTo>
                  <a:lnTo>
                    <a:pt x="1" y="10723"/>
                  </a:lnTo>
                  <a:lnTo>
                    <a:pt x="11129" y="31371"/>
                  </a:lnTo>
                  <a:cubicBezTo>
                    <a:pt x="34128" y="30468"/>
                    <a:pt x="56900" y="26415"/>
                    <a:pt x="79358" y="21369"/>
                  </a:cubicBezTo>
                  <a:cubicBezTo>
                    <a:pt x="78910" y="18146"/>
                    <a:pt x="76358" y="15488"/>
                    <a:pt x="73361" y="14224"/>
                  </a:cubicBezTo>
                  <a:cubicBezTo>
                    <a:pt x="71399" y="13397"/>
                    <a:pt x="69274" y="13089"/>
                    <a:pt x="67136" y="13089"/>
                  </a:cubicBezTo>
                  <a:cubicBezTo>
                    <a:pt x="66006" y="13089"/>
                    <a:pt x="64872" y="13175"/>
                    <a:pt x="63756" y="13316"/>
                  </a:cubicBezTo>
                  <a:cubicBezTo>
                    <a:pt x="61980" y="13540"/>
                    <a:pt x="60096" y="13870"/>
                    <a:pt x="58298" y="13870"/>
                  </a:cubicBezTo>
                  <a:cubicBezTo>
                    <a:pt x="56557" y="13870"/>
                    <a:pt x="54897" y="13561"/>
                    <a:pt x="53494" y="12545"/>
                  </a:cubicBezTo>
                  <a:cubicBezTo>
                    <a:pt x="52413" y="11762"/>
                    <a:pt x="51635" y="10641"/>
                    <a:pt x="50871" y="9547"/>
                  </a:cubicBezTo>
                  <a:cubicBezTo>
                    <a:pt x="49310" y="7309"/>
                    <a:pt x="47708" y="5064"/>
                    <a:pt x="45660" y="3263"/>
                  </a:cubicBezTo>
                  <a:cubicBezTo>
                    <a:pt x="43611" y="1461"/>
                    <a:pt x="41048" y="116"/>
                    <a:pt x="38323" y="7"/>
                  </a:cubicBezTo>
                  <a:cubicBezTo>
                    <a:pt x="38202" y="3"/>
                    <a:pt x="38080" y="0"/>
                    <a:pt x="37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23"/>
            <p:cNvSpPr/>
            <p:nvPr/>
          </p:nvSpPr>
          <p:spPr>
            <a:xfrm>
              <a:off x="-4700450" y="-396775"/>
              <a:ext cx="1737450" cy="924875"/>
            </a:xfrm>
            <a:custGeom>
              <a:avLst/>
              <a:gdLst/>
              <a:ahLst/>
              <a:cxnLst/>
              <a:rect l="l" t="t" r="r" b="b"/>
              <a:pathLst>
                <a:path w="69498" h="36995" extrusionOk="0">
                  <a:moveTo>
                    <a:pt x="4309" y="0"/>
                  </a:moveTo>
                  <a:cubicBezTo>
                    <a:pt x="2804" y="0"/>
                    <a:pt x="1332" y="269"/>
                    <a:pt x="1" y="972"/>
                  </a:cubicBezTo>
                  <a:lnTo>
                    <a:pt x="7474" y="36898"/>
                  </a:lnTo>
                  <a:cubicBezTo>
                    <a:pt x="8875" y="36962"/>
                    <a:pt x="10275" y="36995"/>
                    <a:pt x="11675" y="36995"/>
                  </a:cubicBezTo>
                  <a:cubicBezTo>
                    <a:pt x="18980" y="36995"/>
                    <a:pt x="26265" y="36119"/>
                    <a:pt x="33372" y="34383"/>
                  </a:cubicBezTo>
                  <a:cubicBezTo>
                    <a:pt x="39341" y="32925"/>
                    <a:pt x="45183" y="30860"/>
                    <a:pt x="51272" y="30028"/>
                  </a:cubicBezTo>
                  <a:cubicBezTo>
                    <a:pt x="57320" y="29204"/>
                    <a:pt x="63512" y="29610"/>
                    <a:pt x="69497" y="28412"/>
                  </a:cubicBezTo>
                  <a:cubicBezTo>
                    <a:pt x="67484" y="23480"/>
                    <a:pt x="62081" y="20722"/>
                    <a:pt x="56823" y="19877"/>
                  </a:cubicBezTo>
                  <a:cubicBezTo>
                    <a:pt x="54420" y="19492"/>
                    <a:pt x="51992" y="19416"/>
                    <a:pt x="49556" y="19416"/>
                  </a:cubicBezTo>
                  <a:cubicBezTo>
                    <a:pt x="47985" y="19416"/>
                    <a:pt x="46410" y="19447"/>
                    <a:pt x="44837" y="19447"/>
                  </a:cubicBezTo>
                  <a:cubicBezTo>
                    <a:pt x="43513" y="19447"/>
                    <a:pt x="42189" y="19425"/>
                    <a:pt x="40870" y="19343"/>
                  </a:cubicBezTo>
                  <a:cubicBezTo>
                    <a:pt x="38587" y="19200"/>
                    <a:pt x="36264" y="18863"/>
                    <a:pt x="34237" y="17808"/>
                  </a:cubicBezTo>
                  <a:cubicBezTo>
                    <a:pt x="31538" y="16404"/>
                    <a:pt x="29632" y="13890"/>
                    <a:pt x="27543" y="11679"/>
                  </a:cubicBezTo>
                  <a:cubicBezTo>
                    <a:pt x="22568" y="6413"/>
                    <a:pt x="16105" y="2572"/>
                    <a:pt x="9103" y="715"/>
                  </a:cubicBezTo>
                  <a:cubicBezTo>
                    <a:pt x="7553" y="305"/>
                    <a:pt x="5912" y="0"/>
                    <a:pt x="43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23"/>
            <p:cNvSpPr/>
            <p:nvPr/>
          </p:nvSpPr>
          <p:spPr>
            <a:xfrm>
              <a:off x="-3789900" y="-247325"/>
              <a:ext cx="90125" cy="79175"/>
            </a:xfrm>
            <a:custGeom>
              <a:avLst/>
              <a:gdLst/>
              <a:ahLst/>
              <a:cxnLst/>
              <a:rect l="l" t="t" r="r" b="b"/>
              <a:pathLst>
                <a:path w="3605" h="3167" extrusionOk="0">
                  <a:moveTo>
                    <a:pt x="1804" y="0"/>
                  </a:moveTo>
                  <a:cubicBezTo>
                    <a:pt x="1293" y="0"/>
                    <a:pt x="792" y="247"/>
                    <a:pt x="486" y="703"/>
                  </a:cubicBezTo>
                  <a:cubicBezTo>
                    <a:pt x="1" y="1431"/>
                    <a:pt x="197" y="2414"/>
                    <a:pt x="923" y="2900"/>
                  </a:cubicBezTo>
                  <a:cubicBezTo>
                    <a:pt x="1193" y="3080"/>
                    <a:pt x="1498" y="3166"/>
                    <a:pt x="1801" y="3166"/>
                  </a:cubicBezTo>
                  <a:cubicBezTo>
                    <a:pt x="2312" y="3166"/>
                    <a:pt x="2814" y="2919"/>
                    <a:pt x="3119" y="2463"/>
                  </a:cubicBezTo>
                  <a:cubicBezTo>
                    <a:pt x="3605" y="1735"/>
                    <a:pt x="3409" y="752"/>
                    <a:pt x="2683" y="267"/>
                  </a:cubicBezTo>
                  <a:cubicBezTo>
                    <a:pt x="2412" y="86"/>
                    <a:pt x="2107" y="0"/>
                    <a:pt x="18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404" name="Google Shape;404;p23"/>
            <p:cNvGrpSpPr/>
            <p:nvPr/>
          </p:nvGrpSpPr>
          <p:grpSpPr>
            <a:xfrm>
              <a:off x="-4458050" y="-121300"/>
              <a:ext cx="348250" cy="523150"/>
              <a:chOff x="4522000" y="2088250"/>
              <a:chExt cx="348250" cy="523150"/>
            </a:xfrm>
          </p:grpSpPr>
          <p:sp>
            <p:nvSpPr>
              <p:cNvPr id="405" name="Google Shape;405;p23"/>
              <p:cNvSpPr/>
              <p:nvPr/>
            </p:nvSpPr>
            <p:spPr>
              <a:xfrm>
                <a:off x="4566125" y="2088250"/>
                <a:ext cx="60050" cy="60725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2429" extrusionOk="0">
                    <a:moveTo>
                      <a:pt x="626" y="0"/>
                    </a:moveTo>
                    <a:cubicBezTo>
                      <a:pt x="509" y="3"/>
                      <a:pt x="395" y="36"/>
                      <a:pt x="296" y="98"/>
                    </a:cubicBezTo>
                    <a:cubicBezTo>
                      <a:pt x="179" y="166"/>
                      <a:pt x="91" y="275"/>
                      <a:pt x="52" y="404"/>
                    </a:cubicBezTo>
                    <a:cubicBezTo>
                      <a:pt x="26" y="493"/>
                      <a:pt x="1" y="503"/>
                      <a:pt x="6" y="634"/>
                    </a:cubicBezTo>
                    <a:cubicBezTo>
                      <a:pt x="9" y="702"/>
                      <a:pt x="19" y="768"/>
                      <a:pt x="37" y="833"/>
                    </a:cubicBezTo>
                    <a:cubicBezTo>
                      <a:pt x="38" y="837"/>
                      <a:pt x="39" y="840"/>
                      <a:pt x="39" y="845"/>
                    </a:cubicBezTo>
                    <a:cubicBezTo>
                      <a:pt x="39" y="911"/>
                      <a:pt x="48" y="976"/>
                      <a:pt x="65" y="1039"/>
                    </a:cubicBezTo>
                    <a:cubicBezTo>
                      <a:pt x="90" y="1128"/>
                      <a:pt x="133" y="1208"/>
                      <a:pt x="173" y="1290"/>
                    </a:cubicBezTo>
                    <a:cubicBezTo>
                      <a:pt x="191" y="1327"/>
                      <a:pt x="209" y="1366"/>
                      <a:pt x="227" y="1404"/>
                    </a:cubicBezTo>
                    <a:cubicBezTo>
                      <a:pt x="245" y="1443"/>
                      <a:pt x="258" y="1486"/>
                      <a:pt x="276" y="1526"/>
                    </a:cubicBezTo>
                    <a:cubicBezTo>
                      <a:pt x="302" y="1598"/>
                      <a:pt x="333" y="1666"/>
                      <a:pt x="371" y="1732"/>
                    </a:cubicBezTo>
                    <a:lnTo>
                      <a:pt x="527" y="1938"/>
                    </a:lnTo>
                    <a:lnTo>
                      <a:pt x="542" y="1959"/>
                    </a:lnTo>
                    <a:cubicBezTo>
                      <a:pt x="558" y="1973"/>
                      <a:pt x="576" y="1986"/>
                      <a:pt x="591" y="1999"/>
                    </a:cubicBezTo>
                    <a:cubicBezTo>
                      <a:pt x="648" y="2045"/>
                      <a:pt x="702" y="2093"/>
                      <a:pt x="759" y="2139"/>
                    </a:cubicBezTo>
                    <a:cubicBezTo>
                      <a:pt x="887" y="2247"/>
                      <a:pt x="1019" y="2343"/>
                      <a:pt x="1182" y="2391"/>
                    </a:cubicBezTo>
                    <a:lnTo>
                      <a:pt x="1202" y="2394"/>
                    </a:lnTo>
                    <a:lnTo>
                      <a:pt x="1453" y="2428"/>
                    </a:lnTo>
                    <a:cubicBezTo>
                      <a:pt x="1553" y="2423"/>
                      <a:pt x="1652" y="2404"/>
                      <a:pt x="1750" y="2389"/>
                    </a:cubicBezTo>
                    <a:cubicBezTo>
                      <a:pt x="1894" y="2349"/>
                      <a:pt x="2024" y="2270"/>
                      <a:pt x="2129" y="2163"/>
                    </a:cubicBezTo>
                    <a:cubicBezTo>
                      <a:pt x="2234" y="2055"/>
                      <a:pt x="2311" y="1921"/>
                      <a:pt x="2351" y="1776"/>
                    </a:cubicBezTo>
                    <a:cubicBezTo>
                      <a:pt x="2364" y="1715"/>
                      <a:pt x="2374" y="1654"/>
                      <a:pt x="2380" y="1592"/>
                    </a:cubicBezTo>
                    <a:cubicBezTo>
                      <a:pt x="2401" y="1433"/>
                      <a:pt x="2400" y="1476"/>
                      <a:pt x="2378" y="1314"/>
                    </a:cubicBezTo>
                    <a:cubicBezTo>
                      <a:pt x="2361" y="1173"/>
                      <a:pt x="2332" y="1055"/>
                      <a:pt x="2251" y="930"/>
                    </a:cubicBezTo>
                    <a:cubicBezTo>
                      <a:pt x="2210" y="866"/>
                      <a:pt x="2166" y="804"/>
                      <a:pt x="2123" y="744"/>
                    </a:cubicBezTo>
                    <a:cubicBezTo>
                      <a:pt x="2070" y="670"/>
                      <a:pt x="2015" y="581"/>
                      <a:pt x="1952" y="516"/>
                    </a:cubicBezTo>
                    <a:cubicBezTo>
                      <a:pt x="1885" y="451"/>
                      <a:pt x="1811" y="392"/>
                      <a:pt x="1731" y="340"/>
                    </a:cubicBezTo>
                    <a:cubicBezTo>
                      <a:pt x="1668" y="301"/>
                      <a:pt x="1602" y="268"/>
                      <a:pt x="1532" y="241"/>
                    </a:cubicBezTo>
                    <a:cubicBezTo>
                      <a:pt x="1450" y="205"/>
                      <a:pt x="1368" y="174"/>
                      <a:pt x="1286" y="141"/>
                    </a:cubicBezTo>
                    <a:lnTo>
                      <a:pt x="1280" y="140"/>
                    </a:lnTo>
                    <a:cubicBezTo>
                      <a:pt x="1231" y="118"/>
                      <a:pt x="1120" y="64"/>
                      <a:pt x="1045" y="38"/>
                    </a:cubicBezTo>
                    <a:cubicBezTo>
                      <a:pt x="975" y="16"/>
                      <a:pt x="903" y="4"/>
                      <a:pt x="830" y="4"/>
                    </a:cubicBezTo>
                    <a:cubicBezTo>
                      <a:pt x="797" y="4"/>
                      <a:pt x="764" y="7"/>
                      <a:pt x="731" y="12"/>
                    </a:cubicBezTo>
                    <a:cubicBezTo>
                      <a:pt x="697" y="4"/>
                      <a:pt x="662" y="0"/>
                      <a:pt x="6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6" name="Google Shape;406;p23"/>
              <p:cNvSpPr/>
              <p:nvPr/>
            </p:nvSpPr>
            <p:spPr>
              <a:xfrm>
                <a:off x="4522000" y="2208050"/>
                <a:ext cx="52375" cy="55575"/>
              </a:xfrm>
              <a:custGeom>
                <a:avLst/>
                <a:gdLst/>
                <a:ahLst/>
                <a:cxnLst/>
                <a:rect l="l" t="t" r="r" b="b"/>
                <a:pathLst>
                  <a:path w="2095" h="2223" extrusionOk="0">
                    <a:moveTo>
                      <a:pt x="2048" y="1795"/>
                    </a:moveTo>
                    <a:lnTo>
                      <a:pt x="2037" y="1824"/>
                    </a:lnTo>
                    <a:lnTo>
                      <a:pt x="2037" y="1824"/>
                    </a:lnTo>
                    <a:cubicBezTo>
                      <a:pt x="2041" y="1814"/>
                      <a:pt x="2046" y="1805"/>
                      <a:pt x="2048" y="1795"/>
                    </a:cubicBezTo>
                    <a:close/>
                    <a:moveTo>
                      <a:pt x="2037" y="1824"/>
                    </a:moveTo>
                    <a:cubicBezTo>
                      <a:pt x="2036" y="1827"/>
                      <a:pt x="2035" y="1830"/>
                      <a:pt x="2034" y="1833"/>
                    </a:cubicBezTo>
                    <a:lnTo>
                      <a:pt x="2037" y="1824"/>
                    </a:lnTo>
                    <a:close/>
                    <a:moveTo>
                      <a:pt x="447" y="0"/>
                    </a:moveTo>
                    <a:cubicBezTo>
                      <a:pt x="426" y="0"/>
                      <a:pt x="406" y="1"/>
                      <a:pt x="385" y="3"/>
                    </a:cubicBezTo>
                    <a:cubicBezTo>
                      <a:pt x="241" y="11"/>
                      <a:pt x="52" y="114"/>
                      <a:pt x="30" y="279"/>
                    </a:cubicBezTo>
                    <a:cubicBezTo>
                      <a:pt x="19" y="369"/>
                      <a:pt x="0" y="454"/>
                      <a:pt x="12" y="543"/>
                    </a:cubicBezTo>
                    <a:cubicBezTo>
                      <a:pt x="19" y="582"/>
                      <a:pt x="28" y="619"/>
                      <a:pt x="41" y="655"/>
                    </a:cubicBezTo>
                    <a:cubicBezTo>
                      <a:pt x="20" y="763"/>
                      <a:pt x="16" y="877"/>
                      <a:pt x="45" y="972"/>
                    </a:cubicBezTo>
                    <a:cubicBezTo>
                      <a:pt x="72" y="1047"/>
                      <a:pt x="103" y="1121"/>
                      <a:pt x="139" y="1193"/>
                    </a:cubicBezTo>
                    <a:lnTo>
                      <a:pt x="213" y="1357"/>
                    </a:lnTo>
                    <a:cubicBezTo>
                      <a:pt x="248" y="1441"/>
                      <a:pt x="293" y="1520"/>
                      <a:pt x="346" y="1594"/>
                    </a:cubicBezTo>
                    <a:cubicBezTo>
                      <a:pt x="402" y="1666"/>
                      <a:pt x="464" y="1732"/>
                      <a:pt x="531" y="1795"/>
                    </a:cubicBezTo>
                    <a:cubicBezTo>
                      <a:pt x="571" y="1833"/>
                      <a:pt x="608" y="1873"/>
                      <a:pt x="650" y="1911"/>
                    </a:cubicBezTo>
                    <a:cubicBezTo>
                      <a:pt x="790" y="2039"/>
                      <a:pt x="938" y="2104"/>
                      <a:pt x="1113" y="2163"/>
                    </a:cubicBezTo>
                    <a:cubicBezTo>
                      <a:pt x="1223" y="2200"/>
                      <a:pt x="1330" y="2222"/>
                      <a:pt x="1438" y="2222"/>
                    </a:cubicBezTo>
                    <a:cubicBezTo>
                      <a:pt x="1507" y="2222"/>
                      <a:pt x="1576" y="2213"/>
                      <a:pt x="1646" y="2193"/>
                    </a:cubicBezTo>
                    <a:cubicBezTo>
                      <a:pt x="1751" y="2193"/>
                      <a:pt x="1862" y="2167"/>
                      <a:pt x="1931" y="2096"/>
                    </a:cubicBezTo>
                    <a:cubicBezTo>
                      <a:pt x="2000" y="2027"/>
                      <a:pt x="2025" y="1932"/>
                      <a:pt x="2034" y="1833"/>
                    </a:cubicBezTo>
                    <a:cubicBezTo>
                      <a:pt x="2034" y="1831"/>
                      <a:pt x="2034" y="1830"/>
                      <a:pt x="2034" y="1828"/>
                    </a:cubicBezTo>
                    <a:cubicBezTo>
                      <a:pt x="2070" y="1746"/>
                      <a:pt x="2090" y="1658"/>
                      <a:pt x="2093" y="1569"/>
                    </a:cubicBezTo>
                    <a:cubicBezTo>
                      <a:pt x="2094" y="1494"/>
                      <a:pt x="2085" y="1419"/>
                      <a:pt x="2068" y="1347"/>
                    </a:cubicBezTo>
                    <a:cubicBezTo>
                      <a:pt x="2057" y="1294"/>
                      <a:pt x="2044" y="1240"/>
                      <a:pt x="2032" y="1187"/>
                    </a:cubicBezTo>
                    <a:cubicBezTo>
                      <a:pt x="2028" y="1163"/>
                      <a:pt x="2022" y="1138"/>
                      <a:pt x="2015" y="1115"/>
                    </a:cubicBezTo>
                    <a:cubicBezTo>
                      <a:pt x="1969" y="952"/>
                      <a:pt x="1897" y="859"/>
                      <a:pt x="1800" y="733"/>
                    </a:cubicBezTo>
                    <a:cubicBezTo>
                      <a:pt x="1763" y="684"/>
                      <a:pt x="1725" y="637"/>
                      <a:pt x="1688" y="588"/>
                    </a:cubicBezTo>
                    <a:cubicBezTo>
                      <a:pt x="1637" y="518"/>
                      <a:pt x="1578" y="455"/>
                      <a:pt x="1512" y="402"/>
                    </a:cubicBezTo>
                    <a:cubicBezTo>
                      <a:pt x="1441" y="347"/>
                      <a:pt x="1368" y="298"/>
                      <a:pt x="1291" y="255"/>
                    </a:cubicBezTo>
                    <a:lnTo>
                      <a:pt x="1156" y="174"/>
                    </a:lnTo>
                    <a:cubicBezTo>
                      <a:pt x="1018" y="91"/>
                      <a:pt x="877" y="46"/>
                      <a:pt x="729" y="46"/>
                    </a:cubicBezTo>
                    <a:cubicBezTo>
                      <a:pt x="714" y="46"/>
                      <a:pt x="700" y="46"/>
                      <a:pt x="685" y="47"/>
                    </a:cubicBezTo>
                    <a:cubicBezTo>
                      <a:pt x="656" y="34"/>
                      <a:pt x="628" y="24"/>
                      <a:pt x="598" y="16"/>
                    </a:cubicBezTo>
                    <a:cubicBezTo>
                      <a:pt x="549" y="5"/>
                      <a:pt x="498" y="0"/>
                      <a:pt x="44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7" name="Google Shape;407;p23"/>
              <p:cNvSpPr/>
              <p:nvPr/>
            </p:nvSpPr>
            <p:spPr>
              <a:xfrm>
                <a:off x="4654575" y="2318750"/>
                <a:ext cx="62350" cy="66250"/>
              </a:xfrm>
              <a:custGeom>
                <a:avLst/>
                <a:gdLst/>
                <a:ahLst/>
                <a:cxnLst/>
                <a:rect l="l" t="t" r="r" b="b"/>
                <a:pathLst>
                  <a:path w="2494" h="2650" extrusionOk="0">
                    <a:moveTo>
                      <a:pt x="1100" y="0"/>
                    </a:moveTo>
                    <a:cubicBezTo>
                      <a:pt x="1003" y="6"/>
                      <a:pt x="907" y="19"/>
                      <a:pt x="812" y="39"/>
                    </a:cubicBezTo>
                    <a:cubicBezTo>
                      <a:pt x="764" y="52"/>
                      <a:pt x="743" y="66"/>
                      <a:pt x="681" y="94"/>
                    </a:cubicBezTo>
                    <a:cubicBezTo>
                      <a:pt x="598" y="117"/>
                      <a:pt x="525" y="160"/>
                      <a:pt x="466" y="222"/>
                    </a:cubicBezTo>
                    <a:cubicBezTo>
                      <a:pt x="359" y="291"/>
                      <a:pt x="274" y="388"/>
                      <a:pt x="215" y="502"/>
                    </a:cubicBezTo>
                    <a:cubicBezTo>
                      <a:pt x="45" y="757"/>
                      <a:pt x="0" y="1139"/>
                      <a:pt x="111" y="1422"/>
                    </a:cubicBezTo>
                    <a:cubicBezTo>
                      <a:pt x="169" y="1567"/>
                      <a:pt x="214" y="1727"/>
                      <a:pt x="290" y="1858"/>
                    </a:cubicBezTo>
                    <a:cubicBezTo>
                      <a:pt x="369" y="1995"/>
                      <a:pt x="482" y="2107"/>
                      <a:pt x="587" y="2222"/>
                    </a:cubicBezTo>
                    <a:cubicBezTo>
                      <a:pt x="673" y="2316"/>
                      <a:pt x="743" y="2387"/>
                      <a:pt x="865" y="2460"/>
                    </a:cubicBezTo>
                    <a:cubicBezTo>
                      <a:pt x="939" y="2505"/>
                      <a:pt x="1016" y="2538"/>
                      <a:pt x="1098" y="2561"/>
                    </a:cubicBezTo>
                    <a:cubicBezTo>
                      <a:pt x="1233" y="2620"/>
                      <a:pt x="1378" y="2650"/>
                      <a:pt x="1523" y="2650"/>
                    </a:cubicBezTo>
                    <a:cubicBezTo>
                      <a:pt x="1618" y="2650"/>
                      <a:pt x="1713" y="2637"/>
                      <a:pt x="1806" y="2611"/>
                    </a:cubicBezTo>
                    <a:cubicBezTo>
                      <a:pt x="1823" y="2608"/>
                      <a:pt x="1839" y="2604"/>
                      <a:pt x="1855" y="2600"/>
                    </a:cubicBezTo>
                    <a:cubicBezTo>
                      <a:pt x="1859" y="2598"/>
                      <a:pt x="1865" y="2598"/>
                      <a:pt x="1869" y="2597"/>
                    </a:cubicBezTo>
                    <a:lnTo>
                      <a:pt x="1867" y="2597"/>
                    </a:lnTo>
                    <a:cubicBezTo>
                      <a:pt x="1954" y="2577"/>
                      <a:pt x="2037" y="2538"/>
                      <a:pt x="2107" y="2483"/>
                    </a:cubicBezTo>
                    <a:cubicBezTo>
                      <a:pt x="2178" y="2425"/>
                      <a:pt x="2237" y="2356"/>
                      <a:pt x="2282" y="2277"/>
                    </a:cubicBezTo>
                    <a:cubicBezTo>
                      <a:pt x="2341" y="2186"/>
                      <a:pt x="2384" y="2081"/>
                      <a:pt x="2423" y="1984"/>
                    </a:cubicBezTo>
                    <a:cubicBezTo>
                      <a:pt x="2431" y="1967"/>
                      <a:pt x="2439" y="1948"/>
                      <a:pt x="2446" y="1930"/>
                    </a:cubicBezTo>
                    <a:cubicBezTo>
                      <a:pt x="2493" y="1803"/>
                      <a:pt x="2493" y="1673"/>
                      <a:pt x="2479" y="1544"/>
                    </a:cubicBezTo>
                    <a:cubicBezTo>
                      <a:pt x="2479" y="1542"/>
                      <a:pt x="2479" y="1541"/>
                      <a:pt x="2479" y="1539"/>
                    </a:cubicBezTo>
                    <a:lnTo>
                      <a:pt x="2479" y="1513"/>
                    </a:lnTo>
                    <a:cubicBezTo>
                      <a:pt x="2466" y="1417"/>
                      <a:pt x="2453" y="1320"/>
                      <a:pt x="2440" y="1222"/>
                    </a:cubicBezTo>
                    <a:cubicBezTo>
                      <a:pt x="2408" y="1104"/>
                      <a:pt x="2346" y="989"/>
                      <a:pt x="2292" y="878"/>
                    </a:cubicBezTo>
                    <a:cubicBezTo>
                      <a:pt x="2214" y="721"/>
                      <a:pt x="2132" y="571"/>
                      <a:pt x="2002" y="450"/>
                    </a:cubicBezTo>
                    <a:cubicBezTo>
                      <a:pt x="1972" y="422"/>
                      <a:pt x="1942" y="395"/>
                      <a:pt x="1911" y="368"/>
                    </a:cubicBezTo>
                    <a:cubicBezTo>
                      <a:pt x="1897" y="355"/>
                      <a:pt x="1882" y="340"/>
                      <a:pt x="1867" y="327"/>
                    </a:cubicBezTo>
                    <a:cubicBezTo>
                      <a:pt x="1829" y="293"/>
                      <a:pt x="1790" y="261"/>
                      <a:pt x="1748" y="232"/>
                    </a:cubicBezTo>
                    <a:cubicBezTo>
                      <a:pt x="1685" y="166"/>
                      <a:pt x="1604" y="118"/>
                      <a:pt x="1516" y="94"/>
                    </a:cubicBezTo>
                    <a:cubicBezTo>
                      <a:pt x="1382" y="42"/>
                      <a:pt x="1243" y="12"/>
                      <a:pt x="11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8" name="Google Shape;408;p23"/>
              <p:cNvSpPr/>
              <p:nvPr/>
            </p:nvSpPr>
            <p:spPr>
              <a:xfrm>
                <a:off x="4524300" y="2340150"/>
                <a:ext cx="49850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1994" h="2153" extrusionOk="0">
                    <a:moveTo>
                      <a:pt x="853" y="1"/>
                    </a:moveTo>
                    <a:cubicBezTo>
                      <a:pt x="815" y="1"/>
                      <a:pt x="776" y="6"/>
                      <a:pt x="740" y="16"/>
                    </a:cubicBezTo>
                    <a:cubicBezTo>
                      <a:pt x="683" y="17"/>
                      <a:pt x="627" y="30"/>
                      <a:pt x="575" y="53"/>
                    </a:cubicBezTo>
                    <a:cubicBezTo>
                      <a:pt x="453" y="87"/>
                      <a:pt x="335" y="144"/>
                      <a:pt x="250" y="238"/>
                    </a:cubicBezTo>
                    <a:lnTo>
                      <a:pt x="139" y="386"/>
                    </a:lnTo>
                    <a:cubicBezTo>
                      <a:pt x="127" y="409"/>
                      <a:pt x="117" y="434"/>
                      <a:pt x="108" y="458"/>
                    </a:cubicBezTo>
                    <a:cubicBezTo>
                      <a:pt x="28" y="610"/>
                      <a:pt x="0" y="787"/>
                      <a:pt x="5" y="957"/>
                    </a:cubicBezTo>
                    <a:cubicBezTo>
                      <a:pt x="9" y="1172"/>
                      <a:pt x="75" y="1379"/>
                      <a:pt x="196" y="1556"/>
                    </a:cubicBezTo>
                    <a:cubicBezTo>
                      <a:pt x="253" y="1639"/>
                      <a:pt x="312" y="1729"/>
                      <a:pt x="387" y="1796"/>
                    </a:cubicBezTo>
                    <a:cubicBezTo>
                      <a:pt x="408" y="1814"/>
                      <a:pt x="430" y="1833"/>
                      <a:pt x="451" y="1852"/>
                    </a:cubicBezTo>
                    <a:cubicBezTo>
                      <a:pt x="522" y="1917"/>
                      <a:pt x="596" y="1986"/>
                      <a:pt x="678" y="2033"/>
                    </a:cubicBezTo>
                    <a:cubicBezTo>
                      <a:pt x="815" y="2112"/>
                      <a:pt x="969" y="2152"/>
                      <a:pt x="1125" y="2152"/>
                    </a:cubicBezTo>
                    <a:cubicBezTo>
                      <a:pt x="1168" y="2152"/>
                      <a:pt x="1211" y="2149"/>
                      <a:pt x="1254" y="2143"/>
                    </a:cubicBezTo>
                    <a:cubicBezTo>
                      <a:pt x="1333" y="2140"/>
                      <a:pt x="1411" y="2123"/>
                      <a:pt x="1485" y="2093"/>
                    </a:cubicBezTo>
                    <a:cubicBezTo>
                      <a:pt x="1593" y="2046"/>
                      <a:pt x="1718" y="1960"/>
                      <a:pt x="1779" y="1849"/>
                    </a:cubicBezTo>
                    <a:cubicBezTo>
                      <a:pt x="1813" y="1807"/>
                      <a:pt x="1845" y="1764"/>
                      <a:pt x="1874" y="1719"/>
                    </a:cubicBezTo>
                    <a:cubicBezTo>
                      <a:pt x="1937" y="1620"/>
                      <a:pt x="1972" y="1506"/>
                      <a:pt x="1978" y="1388"/>
                    </a:cubicBezTo>
                    <a:cubicBezTo>
                      <a:pt x="1985" y="1346"/>
                      <a:pt x="1991" y="1303"/>
                      <a:pt x="1993" y="1261"/>
                    </a:cubicBezTo>
                    <a:cubicBezTo>
                      <a:pt x="1992" y="1159"/>
                      <a:pt x="1978" y="1058"/>
                      <a:pt x="1950" y="960"/>
                    </a:cubicBezTo>
                    <a:cubicBezTo>
                      <a:pt x="1943" y="928"/>
                      <a:pt x="1934" y="898"/>
                      <a:pt x="1926" y="868"/>
                    </a:cubicBezTo>
                    <a:cubicBezTo>
                      <a:pt x="1900" y="783"/>
                      <a:pt x="1865" y="699"/>
                      <a:pt x="1825" y="620"/>
                    </a:cubicBezTo>
                    <a:cubicBezTo>
                      <a:pt x="1816" y="604"/>
                      <a:pt x="1808" y="588"/>
                      <a:pt x="1797" y="574"/>
                    </a:cubicBezTo>
                    <a:cubicBezTo>
                      <a:pt x="1760" y="519"/>
                      <a:pt x="1720" y="467"/>
                      <a:pt x="1679" y="414"/>
                    </a:cubicBezTo>
                    <a:cubicBezTo>
                      <a:pt x="1594" y="301"/>
                      <a:pt x="1539" y="229"/>
                      <a:pt x="1401" y="154"/>
                    </a:cubicBezTo>
                    <a:cubicBezTo>
                      <a:pt x="1325" y="114"/>
                      <a:pt x="1246" y="81"/>
                      <a:pt x="1163" y="53"/>
                    </a:cubicBezTo>
                    <a:cubicBezTo>
                      <a:pt x="1142" y="48"/>
                      <a:pt x="1119" y="40"/>
                      <a:pt x="1096" y="36"/>
                    </a:cubicBezTo>
                    <a:cubicBezTo>
                      <a:pt x="1054" y="25"/>
                      <a:pt x="1011" y="17"/>
                      <a:pt x="966" y="16"/>
                    </a:cubicBezTo>
                    <a:cubicBezTo>
                      <a:pt x="929" y="6"/>
                      <a:pt x="891" y="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09" name="Google Shape;409;p23"/>
              <p:cNvSpPr/>
              <p:nvPr/>
            </p:nvSpPr>
            <p:spPr>
              <a:xfrm>
                <a:off x="4632300" y="2490475"/>
                <a:ext cx="54575" cy="66350"/>
              </a:xfrm>
              <a:custGeom>
                <a:avLst/>
                <a:gdLst/>
                <a:ahLst/>
                <a:cxnLst/>
                <a:rect l="l" t="t" r="r" b="b"/>
                <a:pathLst>
                  <a:path w="2183" h="2654" extrusionOk="0">
                    <a:moveTo>
                      <a:pt x="536" y="1"/>
                    </a:moveTo>
                    <a:cubicBezTo>
                      <a:pt x="532" y="1"/>
                      <a:pt x="549" y="4"/>
                      <a:pt x="599" y="11"/>
                    </a:cubicBezTo>
                    <a:lnTo>
                      <a:pt x="599" y="11"/>
                    </a:lnTo>
                    <a:cubicBezTo>
                      <a:pt x="559" y="6"/>
                      <a:pt x="521" y="2"/>
                      <a:pt x="484" y="2"/>
                    </a:cubicBezTo>
                    <a:cubicBezTo>
                      <a:pt x="383" y="2"/>
                      <a:pt x="292" y="28"/>
                      <a:pt x="200" y="100"/>
                    </a:cubicBezTo>
                    <a:cubicBezTo>
                      <a:pt x="76" y="198"/>
                      <a:pt x="25" y="324"/>
                      <a:pt x="12" y="482"/>
                    </a:cubicBezTo>
                    <a:cubicBezTo>
                      <a:pt x="1" y="659"/>
                      <a:pt x="14" y="838"/>
                      <a:pt x="51" y="1012"/>
                    </a:cubicBezTo>
                    <a:cubicBezTo>
                      <a:pt x="94" y="1216"/>
                      <a:pt x="123" y="1433"/>
                      <a:pt x="224" y="1618"/>
                    </a:cubicBezTo>
                    <a:cubicBezTo>
                      <a:pt x="439" y="2012"/>
                      <a:pt x="737" y="2425"/>
                      <a:pt x="1185" y="2546"/>
                    </a:cubicBezTo>
                    <a:cubicBezTo>
                      <a:pt x="1227" y="2564"/>
                      <a:pt x="1270" y="2580"/>
                      <a:pt x="1315" y="2593"/>
                    </a:cubicBezTo>
                    <a:lnTo>
                      <a:pt x="1269" y="2570"/>
                    </a:lnTo>
                    <a:lnTo>
                      <a:pt x="1269" y="2570"/>
                    </a:lnTo>
                    <a:cubicBezTo>
                      <a:pt x="1286" y="2579"/>
                      <a:pt x="1305" y="2586"/>
                      <a:pt x="1322" y="2593"/>
                    </a:cubicBezTo>
                    <a:cubicBezTo>
                      <a:pt x="1337" y="2598"/>
                      <a:pt x="1353" y="2602"/>
                      <a:pt x="1368" y="2605"/>
                    </a:cubicBezTo>
                    <a:lnTo>
                      <a:pt x="1368" y="2605"/>
                    </a:lnTo>
                    <a:lnTo>
                      <a:pt x="1342" y="2602"/>
                    </a:lnTo>
                    <a:lnTo>
                      <a:pt x="1342" y="2602"/>
                    </a:lnTo>
                    <a:cubicBezTo>
                      <a:pt x="1364" y="2612"/>
                      <a:pt x="1386" y="2623"/>
                      <a:pt x="1409" y="2632"/>
                    </a:cubicBezTo>
                    <a:cubicBezTo>
                      <a:pt x="1468" y="2645"/>
                      <a:pt x="1528" y="2654"/>
                      <a:pt x="1589" y="2654"/>
                    </a:cubicBezTo>
                    <a:cubicBezTo>
                      <a:pt x="1677" y="2652"/>
                      <a:pt x="1782" y="2645"/>
                      <a:pt x="1860" y="2599"/>
                    </a:cubicBezTo>
                    <a:cubicBezTo>
                      <a:pt x="2008" y="2510"/>
                      <a:pt x="2083" y="2332"/>
                      <a:pt x="2115" y="2159"/>
                    </a:cubicBezTo>
                    <a:lnTo>
                      <a:pt x="2119" y="2144"/>
                    </a:lnTo>
                    <a:lnTo>
                      <a:pt x="2119" y="2144"/>
                    </a:lnTo>
                    <a:cubicBezTo>
                      <a:pt x="2118" y="2147"/>
                      <a:pt x="2118" y="2149"/>
                      <a:pt x="2115" y="2152"/>
                    </a:cubicBezTo>
                    <a:cubicBezTo>
                      <a:pt x="2118" y="2141"/>
                      <a:pt x="2118" y="2131"/>
                      <a:pt x="2119" y="2119"/>
                    </a:cubicBezTo>
                    <a:cubicBezTo>
                      <a:pt x="2135" y="2056"/>
                      <a:pt x="2145" y="1992"/>
                      <a:pt x="2147" y="1927"/>
                    </a:cubicBezTo>
                    <a:cubicBezTo>
                      <a:pt x="2183" y="1706"/>
                      <a:pt x="2161" y="1479"/>
                      <a:pt x="2083" y="1269"/>
                    </a:cubicBezTo>
                    <a:cubicBezTo>
                      <a:pt x="2024" y="1106"/>
                      <a:pt x="1981" y="1017"/>
                      <a:pt x="1889" y="890"/>
                    </a:cubicBezTo>
                    <a:cubicBezTo>
                      <a:pt x="1805" y="773"/>
                      <a:pt x="1721" y="638"/>
                      <a:pt x="1623" y="537"/>
                    </a:cubicBezTo>
                    <a:cubicBezTo>
                      <a:pt x="1484" y="393"/>
                      <a:pt x="1292" y="293"/>
                      <a:pt x="1119" y="194"/>
                    </a:cubicBezTo>
                    <a:cubicBezTo>
                      <a:pt x="1020" y="139"/>
                      <a:pt x="914" y="94"/>
                      <a:pt x="806" y="60"/>
                    </a:cubicBezTo>
                    <a:cubicBezTo>
                      <a:pt x="778" y="51"/>
                      <a:pt x="749" y="40"/>
                      <a:pt x="720" y="31"/>
                    </a:cubicBezTo>
                    <a:cubicBezTo>
                      <a:pt x="676" y="19"/>
                      <a:pt x="545" y="1"/>
                      <a:pt x="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0" name="Google Shape;410;p23"/>
              <p:cNvSpPr/>
              <p:nvPr/>
            </p:nvSpPr>
            <p:spPr>
              <a:xfrm>
                <a:off x="4812950" y="2412650"/>
                <a:ext cx="57300" cy="57750"/>
              </a:xfrm>
              <a:custGeom>
                <a:avLst/>
                <a:gdLst/>
                <a:ahLst/>
                <a:cxnLst/>
                <a:rect l="l" t="t" r="r" b="b"/>
                <a:pathLst>
                  <a:path w="2292" h="2310" extrusionOk="0">
                    <a:moveTo>
                      <a:pt x="744" y="1"/>
                    </a:moveTo>
                    <a:cubicBezTo>
                      <a:pt x="712" y="1"/>
                      <a:pt x="679" y="4"/>
                      <a:pt x="647" y="8"/>
                    </a:cubicBezTo>
                    <a:cubicBezTo>
                      <a:pt x="617" y="4"/>
                      <a:pt x="587" y="2"/>
                      <a:pt x="557" y="2"/>
                    </a:cubicBezTo>
                    <a:cubicBezTo>
                      <a:pt x="421" y="2"/>
                      <a:pt x="293" y="45"/>
                      <a:pt x="189" y="151"/>
                    </a:cubicBezTo>
                    <a:cubicBezTo>
                      <a:pt x="62" y="281"/>
                      <a:pt x="0" y="491"/>
                      <a:pt x="55" y="673"/>
                    </a:cubicBezTo>
                    <a:cubicBezTo>
                      <a:pt x="55" y="673"/>
                      <a:pt x="55" y="674"/>
                      <a:pt x="55" y="674"/>
                    </a:cubicBezTo>
                    <a:cubicBezTo>
                      <a:pt x="55" y="817"/>
                      <a:pt x="100" y="956"/>
                      <a:pt x="143" y="1096"/>
                    </a:cubicBezTo>
                    <a:cubicBezTo>
                      <a:pt x="195" y="1266"/>
                      <a:pt x="281" y="1416"/>
                      <a:pt x="365" y="1572"/>
                    </a:cubicBezTo>
                    <a:cubicBezTo>
                      <a:pt x="444" y="1720"/>
                      <a:pt x="583" y="1860"/>
                      <a:pt x="707" y="1978"/>
                    </a:cubicBezTo>
                    <a:cubicBezTo>
                      <a:pt x="842" y="2109"/>
                      <a:pt x="993" y="2219"/>
                      <a:pt x="1176" y="2271"/>
                    </a:cubicBezTo>
                    <a:cubicBezTo>
                      <a:pt x="1269" y="2297"/>
                      <a:pt x="1368" y="2310"/>
                      <a:pt x="1465" y="2310"/>
                    </a:cubicBezTo>
                    <a:cubicBezTo>
                      <a:pt x="1470" y="2310"/>
                      <a:pt x="1475" y="2310"/>
                      <a:pt x="1480" y="2310"/>
                    </a:cubicBezTo>
                    <a:cubicBezTo>
                      <a:pt x="1488" y="2310"/>
                      <a:pt x="1496" y="2310"/>
                      <a:pt x="1504" y="2310"/>
                    </a:cubicBezTo>
                    <a:cubicBezTo>
                      <a:pt x="1546" y="2310"/>
                      <a:pt x="1588" y="2307"/>
                      <a:pt x="1629" y="2300"/>
                    </a:cubicBezTo>
                    <a:cubicBezTo>
                      <a:pt x="1682" y="2297"/>
                      <a:pt x="1735" y="2287"/>
                      <a:pt x="1786" y="2271"/>
                    </a:cubicBezTo>
                    <a:cubicBezTo>
                      <a:pt x="1788" y="2271"/>
                      <a:pt x="1791" y="2271"/>
                      <a:pt x="1793" y="2271"/>
                    </a:cubicBezTo>
                    <a:cubicBezTo>
                      <a:pt x="1905" y="2271"/>
                      <a:pt x="2021" y="2206"/>
                      <a:pt x="2045" y="2089"/>
                    </a:cubicBezTo>
                    <a:cubicBezTo>
                      <a:pt x="2083" y="2040"/>
                      <a:pt x="2112" y="1984"/>
                      <a:pt x="2133" y="1925"/>
                    </a:cubicBezTo>
                    <a:cubicBezTo>
                      <a:pt x="2161" y="1876"/>
                      <a:pt x="2182" y="1821"/>
                      <a:pt x="2195" y="1765"/>
                    </a:cubicBezTo>
                    <a:cubicBezTo>
                      <a:pt x="2292" y="1482"/>
                      <a:pt x="2223" y="1132"/>
                      <a:pt x="2078" y="896"/>
                    </a:cubicBezTo>
                    <a:cubicBezTo>
                      <a:pt x="2047" y="844"/>
                      <a:pt x="2011" y="796"/>
                      <a:pt x="1976" y="747"/>
                    </a:cubicBezTo>
                    <a:cubicBezTo>
                      <a:pt x="1921" y="673"/>
                      <a:pt x="1854" y="569"/>
                      <a:pt x="1800" y="514"/>
                    </a:cubicBezTo>
                    <a:cubicBezTo>
                      <a:pt x="1731" y="448"/>
                      <a:pt x="1656" y="386"/>
                      <a:pt x="1577" y="331"/>
                    </a:cubicBezTo>
                    <a:cubicBezTo>
                      <a:pt x="1436" y="227"/>
                      <a:pt x="1282" y="144"/>
                      <a:pt x="1117" y="85"/>
                    </a:cubicBezTo>
                    <a:cubicBezTo>
                      <a:pt x="1071" y="69"/>
                      <a:pt x="1026" y="53"/>
                      <a:pt x="980" y="38"/>
                    </a:cubicBezTo>
                    <a:cubicBezTo>
                      <a:pt x="930" y="23"/>
                      <a:pt x="879" y="13"/>
                      <a:pt x="826" y="7"/>
                    </a:cubicBezTo>
                    <a:cubicBezTo>
                      <a:pt x="799" y="3"/>
                      <a:pt x="772" y="1"/>
                      <a:pt x="74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1" name="Google Shape;411;p23"/>
              <p:cNvSpPr/>
              <p:nvPr/>
            </p:nvSpPr>
            <p:spPr>
              <a:xfrm>
                <a:off x="4770950" y="2539750"/>
                <a:ext cx="59675" cy="7165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2866" extrusionOk="0">
                    <a:moveTo>
                      <a:pt x="242" y="1"/>
                    </a:moveTo>
                    <a:cubicBezTo>
                      <a:pt x="173" y="1"/>
                      <a:pt x="103" y="45"/>
                      <a:pt x="111" y="128"/>
                    </a:cubicBezTo>
                    <a:cubicBezTo>
                      <a:pt x="111" y="154"/>
                      <a:pt x="108" y="178"/>
                      <a:pt x="101" y="203"/>
                    </a:cubicBezTo>
                    <a:cubicBezTo>
                      <a:pt x="0" y="380"/>
                      <a:pt x="17" y="544"/>
                      <a:pt x="56" y="726"/>
                    </a:cubicBezTo>
                    <a:cubicBezTo>
                      <a:pt x="45" y="827"/>
                      <a:pt x="40" y="928"/>
                      <a:pt x="65" y="1032"/>
                    </a:cubicBezTo>
                    <a:cubicBezTo>
                      <a:pt x="84" y="1109"/>
                      <a:pt x="111" y="1184"/>
                      <a:pt x="136" y="1261"/>
                    </a:cubicBezTo>
                    <a:cubicBezTo>
                      <a:pt x="149" y="1301"/>
                      <a:pt x="159" y="1344"/>
                      <a:pt x="164" y="1386"/>
                    </a:cubicBezTo>
                    <a:cubicBezTo>
                      <a:pt x="183" y="1481"/>
                      <a:pt x="231" y="1566"/>
                      <a:pt x="272" y="1653"/>
                    </a:cubicBezTo>
                    <a:cubicBezTo>
                      <a:pt x="311" y="1735"/>
                      <a:pt x="352" y="1818"/>
                      <a:pt x="391" y="1900"/>
                    </a:cubicBezTo>
                    <a:cubicBezTo>
                      <a:pt x="444" y="2009"/>
                      <a:pt x="489" y="2105"/>
                      <a:pt x="562" y="2202"/>
                    </a:cubicBezTo>
                    <a:cubicBezTo>
                      <a:pt x="630" y="2295"/>
                      <a:pt x="705" y="2382"/>
                      <a:pt x="787" y="2462"/>
                    </a:cubicBezTo>
                    <a:cubicBezTo>
                      <a:pt x="1002" y="2672"/>
                      <a:pt x="1286" y="2865"/>
                      <a:pt x="1586" y="2865"/>
                    </a:cubicBezTo>
                    <a:cubicBezTo>
                      <a:pt x="1633" y="2865"/>
                      <a:pt x="1680" y="2860"/>
                      <a:pt x="1728" y="2850"/>
                    </a:cubicBezTo>
                    <a:cubicBezTo>
                      <a:pt x="1773" y="2850"/>
                      <a:pt x="1817" y="2844"/>
                      <a:pt x="1861" y="2831"/>
                    </a:cubicBezTo>
                    <a:cubicBezTo>
                      <a:pt x="2008" y="2829"/>
                      <a:pt x="2127" y="2742"/>
                      <a:pt x="2185" y="2608"/>
                    </a:cubicBezTo>
                    <a:cubicBezTo>
                      <a:pt x="2209" y="2565"/>
                      <a:pt x="2229" y="2519"/>
                      <a:pt x="2245" y="2471"/>
                    </a:cubicBezTo>
                    <a:cubicBezTo>
                      <a:pt x="2368" y="2248"/>
                      <a:pt x="2387" y="1988"/>
                      <a:pt x="2312" y="1729"/>
                    </a:cubicBezTo>
                    <a:cubicBezTo>
                      <a:pt x="2258" y="1537"/>
                      <a:pt x="2182" y="1354"/>
                      <a:pt x="2084" y="1183"/>
                    </a:cubicBezTo>
                    <a:cubicBezTo>
                      <a:pt x="1987" y="1017"/>
                      <a:pt x="1842" y="883"/>
                      <a:pt x="1711" y="746"/>
                    </a:cubicBezTo>
                    <a:cubicBezTo>
                      <a:pt x="1669" y="703"/>
                      <a:pt x="1629" y="658"/>
                      <a:pt x="1587" y="615"/>
                    </a:cubicBezTo>
                    <a:cubicBezTo>
                      <a:pt x="1516" y="544"/>
                      <a:pt x="1435" y="493"/>
                      <a:pt x="1356" y="438"/>
                    </a:cubicBezTo>
                    <a:cubicBezTo>
                      <a:pt x="1208" y="307"/>
                      <a:pt x="1036" y="150"/>
                      <a:pt x="847" y="147"/>
                    </a:cubicBezTo>
                    <a:cubicBezTo>
                      <a:pt x="820" y="125"/>
                      <a:pt x="793" y="105"/>
                      <a:pt x="762" y="88"/>
                    </a:cubicBezTo>
                    <a:cubicBezTo>
                      <a:pt x="670" y="30"/>
                      <a:pt x="578" y="4"/>
                      <a:pt x="481" y="4"/>
                    </a:cubicBezTo>
                    <a:cubicBezTo>
                      <a:pt x="437" y="4"/>
                      <a:pt x="391" y="10"/>
                      <a:pt x="343" y="20"/>
                    </a:cubicBezTo>
                    <a:cubicBezTo>
                      <a:pt x="330" y="20"/>
                      <a:pt x="317" y="18"/>
                      <a:pt x="304" y="14"/>
                    </a:cubicBezTo>
                    <a:cubicBezTo>
                      <a:pt x="285" y="5"/>
                      <a:pt x="263" y="1"/>
                      <a:pt x="24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SECTION_TITLE_AND_DESCRIPTION_1_3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4"/>
          <p:cNvSpPr/>
          <p:nvPr/>
        </p:nvSpPr>
        <p:spPr>
          <a:xfrm rot="-1224391">
            <a:off x="6573635" y="-73051"/>
            <a:ext cx="2803602" cy="5143270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14" name="Google Shape;414;p24"/>
          <p:cNvSpPr/>
          <p:nvPr/>
        </p:nvSpPr>
        <p:spPr>
          <a:xfrm rot="5831300">
            <a:off x="-452624" y="2638411"/>
            <a:ext cx="2390772" cy="902427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24"/>
          <p:cNvSpPr/>
          <p:nvPr/>
        </p:nvSpPr>
        <p:spPr>
          <a:xfrm rot="5831300">
            <a:off x="1242573" y="-1117796"/>
            <a:ext cx="1600145" cy="2343161"/>
          </a:xfrm>
          <a:custGeom>
            <a:avLst/>
            <a:gdLst/>
            <a:ahLst/>
            <a:cxnLst/>
            <a:rect l="l" t="t" r="r" b="b"/>
            <a:pathLst>
              <a:path w="24904" h="36468" extrusionOk="0">
                <a:moveTo>
                  <a:pt x="5411" y="1"/>
                </a:moveTo>
                <a:cubicBezTo>
                  <a:pt x="4232" y="1"/>
                  <a:pt x="3060" y="178"/>
                  <a:pt x="1936" y="565"/>
                </a:cubicBezTo>
                <a:cubicBezTo>
                  <a:pt x="1028" y="877"/>
                  <a:pt x="0" y="1782"/>
                  <a:pt x="489" y="2611"/>
                </a:cubicBezTo>
                <a:lnTo>
                  <a:pt x="13353" y="36440"/>
                </a:lnTo>
                <a:cubicBezTo>
                  <a:pt x="13530" y="36459"/>
                  <a:pt x="13705" y="36468"/>
                  <a:pt x="13878" y="36468"/>
                </a:cubicBezTo>
                <a:cubicBezTo>
                  <a:pt x="16969" y="36468"/>
                  <a:pt x="19442" y="33611"/>
                  <a:pt x="21049" y="30872"/>
                </a:cubicBezTo>
                <a:cubicBezTo>
                  <a:pt x="23216" y="27174"/>
                  <a:pt x="24904" y="22936"/>
                  <a:pt x="24336" y="18686"/>
                </a:cubicBezTo>
                <a:cubicBezTo>
                  <a:pt x="23914" y="15523"/>
                  <a:pt x="22278" y="12654"/>
                  <a:pt x="20459" y="10031"/>
                </a:cubicBezTo>
                <a:cubicBezTo>
                  <a:pt x="18334" y="6966"/>
                  <a:pt x="15851" y="4056"/>
                  <a:pt x="12659" y="2127"/>
                </a:cubicBezTo>
                <a:cubicBezTo>
                  <a:pt x="10483" y="812"/>
                  <a:pt x="7932" y="1"/>
                  <a:pt x="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24"/>
          <p:cNvSpPr/>
          <p:nvPr/>
        </p:nvSpPr>
        <p:spPr>
          <a:xfrm rot="5831300">
            <a:off x="-2152848" y="1275066"/>
            <a:ext cx="5099015" cy="2015730"/>
          </a:xfrm>
          <a:custGeom>
            <a:avLst/>
            <a:gdLst/>
            <a:ahLst/>
            <a:cxnLst/>
            <a:rect l="l" t="t" r="r" b="b"/>
            <a:pathLst>
              <a:path w="79359" h="31372" extrusionOk="0">
                <a:moveTo>
                  <a:pt x="37959" y="0"/>
                </a:moveTo>
                <a:cubicBezTo>
                  <a:pt x="35005" y="0"/>
                  <a:pt x="32194" y="1412"/>
                  <a:pt x="29792" y="3153"/>
                </a:cubicBezTo>
                <a:cubicBezTo>
                  <a:pt x="27292" y="4966"/>
                  <a:pt x="25080" y="7164"/>
                  <a:pt x="22506" y="8872"/>
                </a:cubicBezTo>
                <a:cubicBezTo>
                  <a:pt x="18678" y="11411"/>
                  <a:pt x="14081" y="12712"/>
                  <a:pt x="9490" y="12712"/>
                </a:cubicBezTo>
                <a:cubicBezTo>
                  <a:pt x="6232" y="12712"/>
                  <a:pt x="2976" y="12057"/>
                  <a:pt x="1" y="10723"/>
                </a:cubicBezTo>
                <a:lnTo>
                  <a:pt x="1" y="10723"/>
                </a:lnTo>
                <a:lnTo>
                  <a:pt x="11129" y="31371"/>
                </a:lnTo>
                <a:cubicBezTo>
                  <a:pt x="34128" y="30468"/>
                  <a:pt x="56900" y="26415"/>
                  <a:pt x="79358" y="21369"/>
                </a:cubicBezTo>
                <a:cubicBezTo>
                  <a:pt x="78910" y="18146"/>
                  <a:pt x="76358" y="15488"/>
                  <a:pt x="73361" y="14224"/>
                </a:cubicBezTo>
                <a:cubicBezTo>
                  <a:pt x="71399" y="13397"/>
                  <a:pt x="69274" y="13089"/>
                  <a:pt x="67136" y="13089"/>
                </a:cubicBezTo>
                <a:cubicBezTo>
                  <a:pt x="66006" y="13089"/>
                  <a:pt x="64872" y="13175"/>
                  <a:pt x="63756" y="13316"/>
                </a:cubicBezTo>
                <a:cubicBezTo>
                  <a:pt x="61980" y="13540"/>
                  <a:pt x="60096" y="13870"/>
                  <a:pt x="58298" y="13870"/>
                </a:cubicBezTo>
                <a:cubicBezTo>
                  <a:pt x="56557" y="13870"/>
                  <a:pt x="54897" y="13561"/>
                  <a:pt x="53494" y="12545"/>
                </a:cubicBezTo>
                <a:cubicBezTo>
                  <a:pt x="52413" y="11762"/>
                  <a:pt x="51635" y="10641"/>
                  <a:pt x="50871" y="9547"/>
                </a:cubicBezTo>
                <a:cubicBezTo>
                  <a:pt x="49310" y="7309"/>
                  <a:pt x="47708" y="5064"/>
                  <a:pt x="45660" y="3263"/>
                </a:cubicBezTo>
                <a:cubicBezTo>
                  <a:pt x="43611" y="1461"/>
                  <a:pt x="41048" y="116"/>
                  <a:pt x="38323" y="7"/>
                </a:cubicBezTo>
                <a:cubicBezTo>
                  <a:pt x="38202" y="3"/>
                  <a:pt x="38080" y="0"/>
                  <a:pt x="3795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7" name="Google Shape;417;p24"/>
          <p:cNvSpPr/>
          <p:nvPr/>
        </p:nvSpPr>
        <p:spPr>
          <a:xfrm rot="5831300">
            <a:off x="-1489943" y="443863"/>
            <a:ext cx="4465421" cy="2377022"/>
          </a:xfrm>
          <a:custGeom>
            <a:avLst/>
            <a:gdLst/>
            <a:ahLst/>
            <a:cxnLst/>
            <a:rect l="l" t="t" r="r" b="b"/>
            <a:pathLst>
              <a:path w="69498" h="36995" extrusionOk="0">
                <a:moveTo>
                  <a:pt x="4309" y="0"/>
                </a:moveTo>
                <a:cubicBezTo>
                  <a:pt x="2804" y="0"/>
                  <a:pt x="1332" y="269"/>
                  <a:pt x="1" y="972"/>
                </a:cubicBezTo>
                <a:lnTo>
                  <a:pt x="7474" y="36898"/>
                </a:lnTo>
                <a:cubicBezTo>
                  <a:pt x="8875" y="36962"/>
                  <a:pt x="10275" y="36995"/>
                  <a:pt x="11675" y="36995"/>
                </a:cubicBezTo>
                <a:cubicBezTo>
                  <a:pt x="18980" y="36995"/>
                  <a:pt x="26265" y="36119"/>
                  <a:pt x="33372" y="34383"/>
                </a:cubicBezTo>
                <a:cubicBezTo>
                  <a:pt x="39341" y="32925"/>
                  <a:pt x="45183" y="30860"/>
                  <a:pt x="51272" y="30028"/>
                </a:cubicBezTo>
                <a:cubicBezTo>
                  <a:pt x="57320" y="29204"/>
                  <a:pt x="63512" y="29610"/>
                  <a:pt x="69497" y="28412"/>
                </a:cubicBezTo>
                <a:cubicBezTo>
                  <a:pt x="67484" y="23480"/>
                  <a:pt x="62081" y="20722"/>
                  <a:pt x="56823" y="19877"/>
                </a:cubicBezTo>
                <a:cubicBezTo>
                  <a:pt x="54420" y="19492"/>
                  <a:pt x="51992" y="19416"/>
                  <a:pt x="49556" y="19416"/>
                </a:cubicBezTo>
                <a:cubicBezTo>
                  <a:pt x="47985" y="19416"/>
                  <a:pt x="46410" y="19447"/>
                  <a:pt x="44837" y="19447"/>
                </a:cubicBezTo>
                <a:cubicBezTo>
                  <a:pt x="43513" y="19447"/>
                  <a:pt x="42189" y="19425"/>
                  <a:pt x="40870" y="19343"/>
                </a:cubicBezTo>
                <a:cubicBezTo>
                  <a:pt x="38587" y="19200"/>
                  <a:pt x="36264" y="18863"/>
                  <a:pt x="34237" y="17808"/>
                </a:cubicBezTo>
                <a:cubicBezTo>
                  <a:pt x="31538" y="16404"/>
                  <a:pt x="29632" y="13890"/>
                  <a:pt x="27543" y="11679"/>
                </a:cubicBezTo>
                <a:cubicBezTo>
                  <a:pt x="22568" y="6413"/>
                  <a:pt x="16105" y="2572"/>
                  <a:pt x="9103" y="715"/>
                </a:cubicBezTo>
                <a:cubicBezTo>
                  <a:pt x="7553" y="305"/>
                  <a:pt x="5912" y="0"/>
                  <a:pt x="430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8" name="Google Shape;418;p24"/>
          <p:cNvSpPr/>
          <p:nvPr/>
        </p:nvSpPr>
        <p:spPr>
          <a:xfrm rot="5831300">
            <a:off x="1478118" y="1957193"/>
            <a:ext cx="231630" cy="203488"/>
          </a:xfrm>
          <a:custGeom>
            <a:avLst/>
            <a:gdLst/>
            <a:ahLst/>
            <a:cxnLst/>
            <a:rect l="l" t="t" r="r" b="b"/>
            <a:pathLst>
              <a:path w="3605" h="3167" extrusionOk="0">
                <a:moveTo>
                  <a:pt x="1804" y="0"/>
                </a:moveTo>
                <a:cubicBezTo>
                  <a:pt x="1293" y="0"/>
                  <a:pt x="792" y="247"/>
                  <a:pt x="486" y="703"/>
                </a:cubicBezTo>
                <a:cubicBezTo>
                  <a:pt x="1" y="1431"/>
                  <a:pt x="197" y="2414"/>
                  <a:pt x="923" y="2900"/>
                </a:cubicBezTo>
                <a:cubicBezTo>
                  <a:pt x="1193" y="3080"/>
                  <a:pt x="1498" y="3166"/>
                  <a:pt x="1801" y="3166"/>
                </a:cubicBezTo>
                <a:cubicBezTo>
                  <a:pt x="2312" y="3166"/>
                  <a:pt x="2814" y="2919"/>
                  <a:pt x="3119" y="2463"/>
                </a:cubicBezTo>
                <a:cubicBezTo>
                  <a:pt x="3605" y="1735"/>
                  <a:pt x="3409" y="752"/>
                  <a:pt x="2683" y="267"/>
                </a:cubicBezTo>
                <a:cubicBezTo>
                  <a:pt x="2412" y="86"/>
                  <a:pt x="2107" y="0"/>
                  <a:pt x="18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9" name="Google Shape;419;p24"/>
          <p:cNvGrpSpPr/>
          <p:nvPr/>
        </p:nvGrpSpPr>
        <p:grpSpPr>
          <a:xfrm rot="5831300">
            <a:off x="432723" y="-99392"/>
            <a:ext cx="895037" cy="1344548"/>
            <a:chOff x="4522000" y="2088250"/>
            <a:chExt cx="348250" cy="523150"/>
          </a:xfrm>
        </p:grpSpPr>
        <p:sp>
          <p:nvSpPr>
            <p:cNvPr id="420" name="Google Shape;420;p24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24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24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24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24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24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24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SECTION_HEADER_1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5"/>
          <p:cNvSpPr/>
          <p:nvPr/>
        </p:nvSpPr>
        <p:spPr>
          <a:xfrm rot="10800000">
            <a:off x="87" y="37"/>
            <a:ext cx="9152992" cy="3054314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25"/>
          <p:cNvSpPr/>
          <p:nvPr/>
        </p:nvSpPr>
        <p:spPr>
          <a:xfrm rot="10800000">
            <a:off x="3215879" y="2769117"/>
            <a:ext cx="5937196" cy="2374383"/>
          </a:xfrm>
          <a:custGeom>
            <a:avLst/>
            <a:gdLst/>
            <a:ahLst/>
            <a:cxnLst/>
            <a:rect l="l" t="t" r="r" b="b"/>
            <a:pathLst>
              <a:path w="71277" h="28504" extrusionOk="0">
                <a:moveTo>
                  <a:pt x="1" y="0"/>
                </a:moveTo>
                <a:lnTo>
                  <a:pt x="1" y="15127"/>
                </a:lnTo>
                <a:cubicBezTo>
                  <a:pt x="1718" y="14288"/>
                  <a:pt x="3526" y="13647"/>
                  <a:pt x="5389" y="13215"/>
                </a:cubicBezTo>
                <a:cubicBezTo>
                  <a:pt x="6738" y="12903"/>
                  <a:pt x="8143" y="12711"/>
                  <a:pt x="9533" y="12711"/>
                </a:cubicBezTo>
                <a:cubicBezTo>
                  <a:pt x="11440" y="12711"/>
                  <a:pt x="13321" y="13073"/>
                  <a:pt x="14997" y="13984"/>
                </a:cubicBezTo>
                <a:cubicBezTo>
                  <a:pt x="19932" y="16668"/>
                  <a:pt x="21662" y="23154"/>
                  <a:pt x="26048" y="26698"/>
                </a:cubicBezTo>
                <a:cubicBezTo>
                  <a:pt x="27326" y="27729"/>
                  <a:pt x="28890" y="28504"/>
                  <a:pt x="30506" y="28504"/>
                </a:cubicBezTo>
                <a:cubicBezTo>
                  <a:pt x="30639" y="28504"/>
                  <a:pt x="30773" y="28498"/>
                  <a:pt x="30908" y="28487"/>
                </a:cubicBezTo>
                <a:cubicBezTo>
                  <a:pt x="34863" y="28169"/>
                  <a:pt x="36905" y="23573"/>
                  <a:pt x="37904" y="19645"/>
                </a:cubicBezTo>
                <a:cubicBezTo>
                  <a:pt x="38901" y="15717"/>
                  <a:pt x="40247" y="11071"/>
                  <a:pt x="44034" y="9859"/>
                </a:cubicBezTo>
                <a:cubicBezTo>
                  <a:pt x="44652" y="9661"/>
                  <a:pt x="45269" y="9577"/>
                  <a:pt x="45886" y="9577"/>
                </a:cubicBezTo>
                <a:cubicBezTo>
                  <a:pt x="49081" y="9577"/>
                  <a:pt x="52279" y="11835"/>
                  <a:pt x="55605" y="12278"/>
                </a:cubicBezTo>
                <a:cubicBezTo>
                  <a:pt x="56016" y="12333"/>
                  <a:pt x="56429" y="12360"/>
                  <a:pt x="56841" y="12360"/>
                </a:cubicBezTo>
                <a:cubicBezTo>
                  <a:pt x="59348" y="12360"/>
                  <a:pt x="61832" y="11384"/>
                  <a:pt x="63963" y="9993"/>
                </a:cubicBezTo>
                <a:cubicBezTo>
                  <a:pt x="67458" y="7716"/>
                  <a:pt x="70193" y="4034"/>
                  <a:pt x="71277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0" name="Google Shape;430;p25"/>
          <p:cNvSpPr/>
          <p:nvPr/>
        </p:nvSpPr>
        <p:spPr>
          <a:xfrm rot="812510" flipH="1">
            <a:off x="5734808" y="391831"/>
            <a:ext cx="4114863" cy="1317807"/>
          </a:xfrm>
          <a:custGeom>
            <a:avLst/>
            <a:gdLst/>
            <a:ahLst/>
            <a:cxnLst/>
            <a:rect l="l" t="t" r="r" b="b"/>
            <a:pathLst>
              <a:path w="89132" h="28545" extrusionOk="0">
                <a:moveTo>
                  <a:pt x="88117" y="1"/>
                </a:moveTo>
                <a:cubicBezTo>
                  <a:pt x="87458" y="863"/>
                  <a:pt x="86746" y="1680"/>
                  <a:pt x="85962" y="2429"/>
                </a:cubicBezTo>
                <a:cubicBezTo>
                  <a:pt x="84570" y="3758"/>
                  <a:pt x="82955" y="4885"/>
                  <a:pt x="81162" y="5562"/>
                </a:cubicBezTo>
                <a:cubicBezTo>
                  <a:pt x="79522" y="6182"/>
                  <a:pt x="77793" y="6384"/>
                  <a:pt x="76056" y="6384"/>
                </a:cubicBezTo>
                <a:cubicBezTo>
                  <a:pt x="75775" y="6384"/>
                  <a:pt x="75494" y="6379"/>
                  <a:pt x="75213" y="6369"/>
                </a:cubicBezTo>
                <a:cubicBezTo>
                  <a:pt x="72586" y="6279"/>
                  <a:pt x="69912" y="5825"/>
                  <a:pt x="67267" y="5825"/>
                </a:cubicBezTo>
                <a:cubicBezTo>
                  <a:pt x="65816" y="5825"/>
                  <a:pt x="64374" y="5962"/>
                  <a:pt x="62953" y="6369"/>
                </a:cubicBezTo>
                <a:cubicBezTo>
                  <a:pt x="59253" y="7430"/>
                  <a:pt x="56368" y="10254"/>
                  <a:pt x="54067" y="13282"/>
                </a:cubicBezTo>
                <a:cubicBezTo>
                  <a:pt x="51509" y="16651"/>
                  <a:pt x="49489" y="20466"/>
                  <a:pt x="46504" y="23485"/>
                </a:cubicBezTo>
                <a:cubicBezTo>
                  <a:pt x="44191" y="25824"/>
                  <a:pt x="41030" y="27724"/>
                  <a:pt x="37726" y="27724"/>
                </a:cubicBezTo>
                <a:cubicBezTo>
                  <a:pt x="37103" y="27724"/>
                  <a:pt x="36475" y="27656"/>
                  <a:pt x="35846" y="27511"/>
                </a:cubicBezTo>
                <a:cubicBezTo>
                  <a:pt x="32488" y="26737"/>
                  <a:pt x="29995" y="24084"/>
                  <a:pt x="27789" y="21552"/>
                </a:cubicBezTo>
                <a:cubicBezTo>
                  <a:pt x="26624" y="20216"/>
                  <a:pt x="25497" y="18843"/>
                  <a:pt x="24270" y="17565"/>
                </a:cubicBezTo>
                <a:cubicBezTo>
                  <a:pt x="22916" y="16152"/>
                  <a:pt x="21408" y="14897"/>
                  <a:pt x="19772" y="13824"/>
                </a:cubicBezTo>
                <a:cubicBezTo>
                  <a:pt x="16221" y="11500"/>
                  <a:pt x="11995" y="10167"/>
                  <a:pt x="7804" y="10167"/>
                </a:cubicBezTo>
                <a:cubicBezTo>
                  <a:pt x="5126" y="10167"/>
                  <a:pt x="2463" y="10711"/>
                  <a:pt x="0" y="11888"/>
                </a:cubicBezTo>
                <a:lnTo>
                  <a:pt x="2" y="12813"/>
                </a:lnTo>
                <a:cubicBezTo>
                  <a:pt x="421" y="12607"/>
                  <a:pt x="848" y="12417"/>
                  <a:pt x="1281" y="12246"/>
                </a:cubicBezTo>
                <a:cubicBezTo>
                  <a:pt x="3096" y="11537"/>
                  <a:pt x="5011" y="11120"/>
                  <a:pt x="6956" y="11013"/>
                </a:cubicBezTo>
                <a:cubicBezTo>
                  <a:pt x="7294" y="10995"/>
                  <a:pt x="7631" y="10985"/>
                  <a:pt x="7967" y="10985"/>
                </a:cubicBezTo>
                <a:cubicBezTo>
                  <a:pt x="11577" y="10985"/>
                  <a:pt x="15129" y="12052"/>
                  <a:pt x="18265" y="13875"/>
                </a:cubicBezTo>
                <a:cubicBezTo>
                  <a:pt x="19998" y="14886"/>
                  <a:pt x="21601" y="16103"/>
                  <a:pt x="23037" y="17504"/>
                </a:cubicBezTo>
                <a:cubicBezTo>
                  <a:pt x="24320" y="18751"/>
                  <a:pt x="25471" y="20131"/>
                  <a:pt x="26640" y="21490"/>
                </a:cubicBezTo>
                <a:cubicBezTo>
                  <a:pt x="28839" y="24048"/>
                  <a:pt x="31203" y="26734"/>
                  <a:pt x="34403" y="27950"/>
                </a:cubicBezTo>
                <a:cubicBezTo>
                  <a:pt x="35480" y="28359"/>
                  <a:pt x="36578" y="28544"/>
                  <a:pt x="37671" y="28544"/>
                </a:cubicBezTo>
                <a:cubicBezTo>
                  <a:pt x="40297" y="28544"/>
                  <a:pt x="42886" y="27474"/>
                  <a:pt x="45040" y="25861"/>
                </a:cubicBezTo>
                <a:cubicBezTo>
                  <a:pt x="48408" y="23336"/>
                  <a:pt x="50644" y="19660"/>
                  <a:pt x="52993" y="16209"/>
                </a:cubicBezTo>
                <a:cubicBezTo>
                  <a:pt x="55220" y="12937"/>
                  <a:pt x="57765" y="9619"/>
                  <a:pt x="61367" y="7868"/>
                </a:cubicBezTo>
                <a:cubicBezTo>
                  <a:pt x="63267" y="6945"/>
                  <a:pt x="65282" y="6674"/>
                  <a:pt x="67325" y="6674"/>
                </a:cubicBezTo>
                <a:cubicBezTo>
                  <a:pt x="69396" y="6674"/>
                  <a:pt x="71496" y="6952"/>
                  <a:pt x="73534" y="7111"/>
                </a:cubicBezTo>
                <a:cubicBezTo>
                  <a:pt x="74387" y="7177"/>
                  <a:pt x="75245" y="7224"/>
                  <a:pt x="76102" y="7224"/>
                </a:cubicBezTo>
                <a:cubicBezTo>
                  <a:pt x="77282" y="7224"/>
                  <a:pt x="78460" y="7135"/>
                  <a:pt x="79620" y="6889"/>
                </a:cubicBezTo>
                <a:cubicBezTo>
                  <a:pt x="81488" y="6493"/>
                  <a:pt x="83243" y="5641"/>
                  <a:pt x="84786" y="4501"/>
                </a:cubicBezTo>
                <a:cubicBezTo>
                  <a:pt x="86486" y="3248"/>
                  <a:pt x="87899" y="1700"/>
                  <a:pt x="891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431" name="Google Shape;431;p25"/>
          <p:cNvSpPr/>
          <p:nvPr/>
        </p:nvSpPr>
        <p:spPr>
          <a:xfrm rot="9292910">
            <a:off x="1233532" y="4036121"/>
            <a:ext cx="3919800" cy="2421730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25"/>
          <p:cNvSpPr/>
          <p:nvPr/>
        </p:nvSpPr>
        <p:spPr>
          <a:xfrm>
            <a:off x="7247696" y="4200582"/>
            <a:ext cx="2253722" cy="845297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3" name="Google Shape;433;p25"/>
          <p:cNvGrpSpPr/>
          <p:nvPr/>
        </p:nvGrpSpPr>
        <p:grpSpPr>
          <a:xfrm rot="2700000">
            <a:off x="283267" y="227467"/>
            <a:ext cx="1263184" cy="1933465"/>
            <a:chOff x="1069625" y="2883725"/>
            <a:chExt cx="1422756" cy="2177709"/>
          </a:xfrm>
        </p:grpSpPr>
        <p:sp>
          <p:nvSpPr>
            <p:cNvPr id="434" name="Google Shape;434;p25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5" name="Google Shape;435;p25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6" name="Google Shape;436;p25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7" name="Google Shape;437;p25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3" name="Google Shape;443;p25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4" name="Google Shape;444;p25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445" name="Google Shape;445;p25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SECTION_TITLE_AND_DESCRIPTION_1_1_1_2"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p26"/>
          <p:cNvSpPr/>
          <p:nvPr/>
        </p:nvSpPr>
        <p:spPr>
          <a:xfrm flipH="1">
            <a:off x="-18" y="3617839"/>
            <a:ext cx="4572017" cy="152566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8" name="Google Shape;448;p26"/>
          <p:cNvSpPr/>
          <p:nvPr/>
        </p:nvSpPr>
        <p:spPr>
          <a:xfrm>
            <a:off x="6632375" y="0"/>
            <a:ext cx="2511639" cy="2098962"/>
          </a:xfrm>
          <a:custGeom>
            <a:avLst/>
            <a:gdLst/>
            <a:ahLst/>
            <a:cxnLst/>
            <a:rect l="l" t="t" r="r" b="b"/>
            <a:pathLst>
              <a:path w="49347" h="41239" extrusionOk="0">
                <a:moveTo>
                  <a:pt x="4903" y="0"/>
                </a:moveTo>
                <a:cubicBezTo>
                  <a:pt x="5088" y="1974"/>
                  <a:pt x="4200" y="4120"/>
                  <a:pt x="3148" y="5888"/>
                </a:cubicBezTo>
                <a:cubicBezTo>
                  <a:pt x="1747" y="8239"/>
                  <a:pt x="1" y="10630"/>
                  <a:pt x="60" y="13382"/>
                </a:cubicBezTo>
                <a:cubicBezTo>
                  <a:pt x="119" y="16042"/>
                  <a:pt x="1969" y="18424"/>
                  <a:pt x="4282" y="19645"/>
                </a:cubicBezTo>
                <a:cubicBezTo>
                  <a:pt x="6163" y="20639"/>
                  <a:pt x="8300" y="20970"/>
                  <a:pt x="10431" y="20970"/>
                </a:cubicBezTo>
                <a:cubicBezTo>
                  <a:pt x="10920" y="20970"/>
                  <a:pt x="11409" y="20953"/>
                  <a:pt x="11894" y="20922"/>
                </a:cubicBezTo>
                <a:cubicBezTo>
                  <a:pt x="17010" y="20596"/>
                  <a:pt x="21980" y="18871"/>
                  <a:pt x="27103" y="18694"/>
                </a:cubicBezTo>
                <a:cubicBezTo>
                  <a:pt x="27320" y="18686"/>
                  <a:pt x="27539" y="18683"/>
                  <a:pt x="27758" y="18683"/>
                </a:cubicBezTo>
                <a:cubicBezTo>
                  <a:pt x="32707" y="18683"/>
                  <a:pt x="38067" y="20614"/>
                  <a:pt x="40181" y="25146"/>
                </a:cubicBezTo>
                <a:cubicBezTo>
                  <a:pt x="41650" y="28294"/>
                  <a:pt x="41268" y="32079"/>
                  <a:pt x="42664" y="35262"/>
                </a:cubicBezTo>
                <a:cubicBezTo>
                  <a:pt x="43909" y="38102"/>
                  <a:pt x="46474" y="40136"/>
                  <a:pt x="49346" y="41238"/>
                </a:cubicBezTo>
                <a:lnTo>
                  <a:pt x="4934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9" name="Google Shape;449;p26"/>
          <p:cNvSpPr/>
          <p:nvPr/>
        </p:nvSpPr>
        <p:spPr>
          <a:xfrm rot="6269081">
            <a:off x="7270781" y="-672327"/>
            <a:ext cx="1877108" cy="3443596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50" name="Google Shape;450;p26"/>
          <p:cNvGrpSpPr/>
          <p:nvPr/>
        </p:nvGrpSpPr>
        <p:grpSpPr>
          <a:xfrm>
            <a:off x="8198357" y="111119"/>
            <a:ext cx="613111" cy="889943"/>
            <a:chOff x="6917150" y="911925"/>
            <a:chExt cx="301150" cy="437125"/>
          </a:xfrm>
        </p:grpSpPr>
        <p:sp>
          <p:nvSpPr>
            <p:cNvPr id="451" name="Google Shape;451;p26"/>
            <p:cNvSpPr/>
            <p:nvPr/>
          </p:nvSpPr>
          <p:spPr>
            <a:xfrm>
              <a:off x="7029950" y="911925"/>
              <a:ext cx="63575" cy="64725"/>
            </a:xfrm>
            <a:custGeom>
              <a:avLst/>
              <a:gdLst/>
              <a:ahLst/>
              <a:cxnLst/>
              <a:rect l="l" t="t" r="r" b="b"/>
              <a:pathLst>
                <a:path w="2543" h="2589" extrusionOk="0">
                  <a:moveTo>
                    <a:pt x="1224" y="1"/>
                  </a:moveTo>
                  <a:cubicBezTo>
                    <a:pt x="1071" y="1"/>
                    <a:pt x="919" y="40"/>
                    <a:pt x="784" y="113"/>
                  </a:cubicBezTo>
                  <a:cubicBezTo>
                    <a:pt x="627" y="165"/>
                    <a:pt x="488" y="257"/>
                    <a:pt x="378" y="381"/>
                  </a:cubicBezTo>
                  <a:cubicBezTo>
                    <a:pt x="256" y="495"/>
                    <a:pt x="166" y="637"/>
                    <a:pt x="116" y="796"/>
                  </a:cubicBezTo>
                  <a:cubicBezTo>
                    <a:pt x="37" y="950"/>
                    <a:pt x="0" y="1122"/>
                    <a:pt x="8" y="1295"/>
                  </a:cubicBezTo>
                  <a:cubicBezTo>
                    <a:pt x="24" y="1410"/>
                    <a:pt x="38" y="1524"/>
                    <a:pt x="54" y="1639"/>
                  </a:cubicBezTo>
                  <a:cubicBezTo>
                    <a:pt x="110" y="1854"/>
                    <a:pt x="222" y="2050"/>
                    <a:pt x="378" y="2208"/>
                  </a:cubicBezTo>
                  <a:lnTo>
                    <a:pt x="633" y="2411"/>
                  </a:lnTo>
                  <a:cubicBezTo>
                    <a:pt x="824" y="2525"/>
                    <a:pt x="1042" y="2587"/>
                    <a:pt x="1264" y="2587"/>
                  </a:cubicBezTo>
                  <a:cubicBezTo>
                    <a:pt x="1266" y="2587"/>
                    <a:pt x="1269" y="2587"/>
                    <a:pt x="1272" y="2587"/>
                  </a:cubicBezTo>
                  <a:cubicBezTo>
                    <a:pt x="1287" y="2588"/>
                    <a:pt x="1302" y="2588"/>
                    <a:pt x="1318" y="2588"/>
                  </a:cubicBezTo>
                  <a:cubicBezTo>
                    <a:pt x="1471" y="2588"/>
                    <a:pt x="1622" y="2550"/>
                    <a:pt x="1757" y="2476"/>
                  </a:cubicBezTo>
                  <a:cubicBezTo>
                    <a:pt x="1914" y="2424"/>
                    <a:pt x="2054" y="2332"/>
                    <a:pt x="2165" y="2208"/>
                  </a:cubicBezTo>
                  <a:cubicBezTo>
                    <a:pt x="2286" y="2094"/>
                    <a:pt x="2375" y="1952"/>
                    <a:pt x="2426" y="1793"/>
                  </a:cubicBezTo>
                  <a:cubicBezTo>
                    <a:pt x="2505" y="1639"/>
                    <a:pt x="2543" y="1467"/>
                    <a:pt x="2534" y="1295"/>
                  </a:cubicBezTo>
                  <a:lnTo>
                    <a:pt x="2489" y="952"/>
                  </a:lnTo>
                  <a:cubicBezTo>
                    <a:pt x="2432" y="735"/>
                    <a:pt x="2321" y="539"/>
                    <a:pt x="2165" y="381"/>
                  </a:cubicBezTo>
                  <a:lnTo>
                    <a:pt x="1908" y="178"/>
                  </a:lnTo>
                  <a:cubicBezTo>
                    <a:pt x="1717" y="62"/>
                    <a:pt x="1495" y="2"/>
                    <a:pt x="1270" y="2"/>
                  </a:cubicBezTo>
                  <a:cubicBezTo>
                    <a:pt x="1255" y="1"/>
                    <a:pt x="1239" y="1"/>
                    <a:pt x="1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26"/>
            <p:cNvSpPr/>
            <p:nvPr/>
          </p:nvSpPr>
          <p:spPr>
            <a:xfrm>
              <a:off x="6917150" y="1021275"/>
              <a:ext cx="50100" cy="50975"/>
            </a:xfrm>
            <a:custGeom>
              <a:avLst/>
              <a:gdLst/>
              <a:ahLst/>
              <a:cxnLst/>
              <a:rect l="l" t="t" r="r" b="b"/>
              <a:pathLst>
                <a:path w="2004" h="2039" extrusionOk="0">
                  <a:moveTo>
                    <a:pt x="1002" y="0"/>
                  </a:moveTo>
                  <a:cubicBezTo>
                    <a:pt x="738" y="13"/>
                    <a:pt x="489" y="118"/>
                    <a:pt x="297" y="298"/>
                  </a:cubicBezTo>
                  <a:cubicBezTo>
                    <a:pt x="202" y="389"/>
                    <a:pt x="132" y="502"/>
                    <a:pt x="93" y="627"/>
                  </a:cubicBezTo>
                  <a:cubicBezTo>
                    <a:pt x="29" y="748"/>
                    <a:pt x="0" y="883"/>
                    <a:pt x="6" y="1019"/>
                  </a:cubicBezTo>
                  <a:lnTo>
                    <a:pt x="42" y="1290"/>
                  </a:lnTo>
                  <a:cubicBezTo>
                    <a:pt x="87" y="1458"/>
                    <a:pt x="176" y="1614"/>
                    <a:pt x="299" y="1739"/>
                  </a:cubicBezTo>
                  <a:lnTo>
                    <a:pt x="499" y="1899"/>
                  </a:lnTo>
                  <a:cubicBezTo>
                    <a:pt x="652" y="1990"/>
                    <a:pt x="825" y="2038"/>
                    <a:pt x="1002" y="2038"/>
                  </a:cubicBezTo>
                  <a:cubicBezTo>
                    <a:pt x="1013" y="2038"/>
                    <a:pt x="1024" y="2038"/>
                    <a:pt x="1034" y="2038"/>
                  </a:cubicBezTo>
                  <a:cubicBezTo>
                    <a:pt x="1157" y="2038"/>
                    <a:pt x="1278" y="2008"/>
                    <a:pt x="1385" y="1950"/>
                  </a:cubicBezTo>
                  <a:cubicBezTo>
                    <a:pt x="1509" y="1910"/>
                    <a:pt x="1620" y="1837"/>
                    <a:pt x="1707" y="1739"/>
                  </a:cubicBezTo>
                  <a:cubicBezTo>
                    <a:pt x="1802" y="1650"/>
                    <a:pt x="1872" y="1538"/>
                    <a:pt x="1913" y="1412"/>
                  </a:cubicBezTo>
                  <a:cubicBezTo>
                    <a:pt x="1975" y="1291"/>
                    <a:pt x="2004" y="1156"/>
                    <a:pt x="1998" y="1020"/>
                  </a:cubicBezTo>
                  <a:lnTo>
                    <a:pt x="1962" y="749"/>
                  </a:lnTo>
                  <a:cubicBezTo>
                    <a:pt x="1917" y="579"/>
                    <a:pt x="1828" y="425"/>
                    <a:pt x="1705" y="300"/>
                  </a:cubicBezTo>
                  <a:lnTo>
                    <a:pt x="1505" y="140"/>
                  </a:lnTo>
                  <a:cubicBezTo>
                    <a:pt x="1352" y="49"/>
                    <a:pt x="1179" y="0"/>
                    <a:pt x="10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26"/>
            <p:cNvSpPr/>
            <p:nvPr/>
          </p:nvSpPr>
          <p:spPr>
            <a:xfrm>
              <a:off x="7104925" y="1042100"/>
              <a:ext cx="53850" cy="55050"/>
            </a:xfrm>
            <a:custGeom>
              <a:avLst/>
              <a:gdLst/>
              <a:ahLst/>
              <a:cxnLst/>
              <a:rect l="l" t="t" r="r" b="b"/>
              <a:pathLst>
                <a:path w="2154" h="2202" extrusionOk="0">
                  <a:moveTo>
                    <a:pt x="1076" y="1"/>
                  </a:moveTo>
                  <a:cubicBezTo>
                    <a:pt x="1028" y="1"/>
                    <a:pt x="980" y="7"/>
                    <a:pt x="933" y="20"/>
                  </a:cubicBezTo>
                  <a:cubicBezTo>
                    <a:pt x="838" y="20"/>
                    <a:pt x="744" y="46"/>
                    <a:pt x="662" y="95"/>
                  </a:cubicBezTo>
                  <a:cubicBezTo>
                    <a:pt x="571" y="121"/>
                    <a:pt x="490" y="170"/>
                    <a:pt x="424" y="236"/>
                  </a:cubicBezTo>
                  <a:cubicBezTo>
                    <a:pt x="345" y="285"/>
                    <a:pt x="279" y="353"/>
                    <a:pt x="231" y="435"/>
                  </a:cubicBezTo>
                  <a:cubicBezTo>
                    <a:pt x="137" y="540"/>
                    <a:pt x="71" y="670"/>
                    <a:pt x="39" y="808"/>
                  </a:cubicBezTo>
                  <a:lnTo>
                    <a:pt x="0" y="1101"/>
                  </a:lnTo>
                  <a:lnTo>
                    <a:pt x="39" y="1394"/>
                  </a:lnTo>
                  <a:lnTo>
                    <a:pt x="147" y="1656"/>
                  </a:lnTo>
                  <a:lnTo>
                    <a:pt x="315" y="1879"/>
                  </a:lnTo>
                  <a:cubicBezTo>
                    <a:pt x="387" y="1937"/>
                    <a:pt x="460" y="1993"/>
                    <a:pt x="532" y="2051"/>
                  </a:cubicBezTo>
                  <a:cubicBezTo>
                    <a:pt x="652" y="2130"/>
                    <a:pt x="790" y="2175"/>
                    <a:pt x="933" y="2182"/>
                  </a:cubicBezTo>
                  <a:cubicBezTo>
                    <a:pt x="980" y="2195"/>
                    <a:pt x="1028" y="2201"/>
                    <a:pt x="1075" y="2201"/>
                  </a:cubicBezTo>
                  <a:cubicBezTo>
                    <a:pt x="1123" y="2201"/>
                    <a:pt x="1171" y="2195"/>
                    <a:pt x="1218" y="2182"/>
                  </a:cubicBezTo>
                  <a:cubicBezTo>
                    <a:pt x="1361" y="2175"/>
                    <a:pt x="1499" y="2130"/>
                    <a:pt x="1619" y="2051"/>
                  </a:cubicBezTo>
                  <a:lnTo>
                    <a:pt x="1623" y="2049"/>
                  </a:lnTo>
                  <a:cubicBezTo>
                    <a:pt x="1746" y="1982"/>
                    <a:pt x="1849" y="1885"/>
                    <a:pt x="1923" y="1767"/>
                  </a:cubicBezTo>
                  <a:cubicBezTo>
                    <a:pt x="2018" y="1662"/>
                    <a:pt x="2084" y="1533"/>
                    <a:pt x="2114" y="1395"/>
                  </a:cubicBezTo>
                  <a:lnTo>
                    <a:pt x="2153" y="1104"/>
                  </a:lnTo>
                  <a:cubicBezTo>
                    <a:pt x="2153" y="909"/>
                    <a:pt x="2103" y="719"/>
                    <a:pt x="2008" y="551"/>
                  </a:cubicBezTo>
                  <a:lnTo>
                    <a:pt x="2005" y="545"/>
                  </a:lnTo>
                  <a:cubicBezTo>
                    <a:pt x="1949" y="471"/>
                    <a:pt x="1893" y="396"/>
                    <a:pt x="1836" y="323"/>
                  </a:cubicBezTo>
                  <a:lnTo>
                    <a:pt x="1619" y="151"/>
                  </a:lnTo>
                  <a:cubicBezTo>
                    <a:pt x="1499" y="72"/>
                    <a:pt x="1362" y="26"/>
                    <a:pt x="1220" y="20"/>
                  </a:cubicBezTo>
                  <a:cubicBezTo>
                    <a:pt x="1173" y="7"/>
                    <a:pt x="1124" y="1"/>
                    <a:pt x="10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26"/>
            <p:cNvSpPr/>
            <p:nvPr/>
          </p:nvSpPr>
          <p:spPr>
            <a:xfrm>
              <a:off x="6997950" y="1104275"/>
              <a:ext cx="59775" cy="60500"/>
            </a:xfrm>
            <a:custGeom>
              <a:avLst/>
              <a:gdLst/>
              <a:ahLst/>
              <a:cxnLst/>
              <a:rect l="l" t="t" r="r" b="b"/>
              <a:pathLst>
                <a:path w="2391" h="2420" extrusionOk="0">
                  <a:moveTo>
                    <a:pt x="1150" y="1"/>
                  </a:moveTo>
                  <a:cubicBezTo>
                    <a:pt x="1006" y="1"/>
                    <a:pt x="864" y="37"/>
                    <a:pt x="737" y="106"/>
                  </a:cubicBezTo>
                  <a:cubicBezTo>
                    <a:pt x="592" y="153"/>
                    <a:pt x="461" y="240"/>
                    <a:pt x="358" y="353"/>
                  </a:cubicBezTo>
                  <a:cubicBezTo>
                    <a:pt x="214" y="502"/>
                    <a:pt x="110" y="685"/>
                    <a:pt x="57" y="884"/>
                  </a:cubicBezTo>
                  <a:cubicBezTo>
                    <a:pt x="1" y="1094"/>
                    <a:pt x="1" y="1315"/>
                    <a:pt x="57" y="1524"/>
                  </a:cubicBezTo>
                  <a:cubicBezTo>
                    <a:pt x="110" y="1724"/>
                    <a:pt x="214" y="1905"/>
                    <a:pt x="358" y="2054"/>
                  </a:cubicBezTo>
                  <a:cubicBezTo>
                    <a:pt x="370" y="2064"/>
                    <a:pt x="587" y="2238"/>
                    <a:pt x="600" y="2246"/>
                  </a:cubicBezTo>
                  <a:lnTo>
                    <a:pt x="608" y="2248"/>
                  </a:lnTo>
                  <a:cubicBezTo>
                    <a:pt x="701" y="2295"/>
                    <a:pt x="796" y="2336"/>
                    <a:pt x="894" y="2372"/>
                  </a:cubicBezTo>
                  <a:cubicBezTo>
                    <a:pt x="899" y="2374"/>
                    <a:pt x="904" y="2375"/>
                    <a:pt x="909" y="2377"/>
                  </a:cubicBezTo>
                  <a:cubicBezTo>
                    <a:pt x="1012" y="2397"/>
                    <a:pt x="1118" y="2411"/>
                    <a:pt x="1224" y="2420"/>
                  </a:cubicBezTo>
                  <a:lnTo>
                    <a:pt x="1250" y="2420"/>
                  </a:lnTo>
                  <a:cubicBezTo>
                    <a:pt x="1360" y="2413"/>
                    <a:pt x="1466" y="2398"/>
                    <a:pt x="1573" y="2375"/>
                  </a:cubicBezTo>
                  <a:cubicBezTo>
                    <a:pt x="1757" y="2322"/>
                    <a:pt x="1926" y="2222"/>
                    <a:pt x="2060" y="2084"/>
                  </a:cubicBezTo>
                  <a:cubicBezTo>
                    <a:pt x="2165" y="1985"/>
                    <a:pt x="2245" y="1859"/>
                    <a:pt x="2288" y="1721"/>
                  </a:cubicBezTo>
                  <a:cubicBezTo>
                    <a:pt x="2357" y="1587"/>
                    <a:pt x="2390" y="1437"/>
                    <a:pt x="2383" y="1286"/>
                  </a:cubicBezTo>
                  <a:cubicBezTo>
                    <a:pt x="2381" y="1178"/>
                    <a:pt x="2366" y="1070"/>
                    <a:pt x="2335" y="964"/>
                  </a:cubicBezTo>
                  <a:cubicBezTo>
                    <a:pt x="2268" y="634"/>
                    <a:pt x="2072" y="338"/>
                    <a:pt x="1783" y="166"/>
                  </a:cubicBezTo>
                  <a:cubicBezTo>
                    <a:pt x="1605" y="58"/>
                    <a:pt x="1399" y="2"/>
                    <a:pt x="1190" y="2"/>
                  </a:cubicBezTo>
                  <a:cubicBezTo>
                    <a:pt x="1177" y="1"/>
                    <a:pt x="1163" y="1"/>
                    <a:pt x="11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26"/>
            <p:cNvSpPr/>
            <p:nvPr/>
          </p:nvSpPr>
          <p:spPr>
            <a:xfrm>
              <a:off x="6926075" y="1221700"/>
              <a:ext cx="43725" cy="44475"/>
            </a:xfrm>
            <a:custGeom>
              <a:avLst/>
              <a:gdLst/>
              <a:ahLst/>
              <a:cxnLst/>
              <a:rect l="l" t="t" r="r" b="b"/>
              <a:pathLst>
                <a:path w="1749" h="1779" extrusionOk="0">
                  <a:moveTo>
                    <a:pt x="845" y="1"/>
                  </a:moveTo>
                  <a:cubicBezTo>
                    <a:pt x="739" y="1"/>
                    <a:pt x="635" y="28"/>
                    <a:pt x="541" y="78"/>
                  </a:cubicBezTo>
                  <a:cubicBezTo>
                    <a:pt x="433" y="114"/>
                    <a:pt x="337" y="177"/>
                    <a:pt x="262" y="262"/>
                  </a:cubicBezTo>
                  <a:cubicBezTo>
                    <a:pt x="178" y="340"/>
                    <a:pt x="116" y="438"/>
                    <a:pt x="82" y="547"/>
                  </a:cubicBezTo>
                  <a:cubicBezTo>
                    <a:pt x="27" y="653"/>
                    <a:pt x="1" y="771"/>
                    <a:pt x="7" y="890"/>
                  </a:cubicBezTo>
                  <a:cubicBezTo>
                    <a:pt x="17" y="968"/>
                    <a:pt x="27" y="1047"/>
                    <a:pt x="38" y="1125"/>
                  </a:cubicBezTo>
                  <a:cubicBezTo>
                    <a:pt x="77" y="1274"/>
                    <a:pt x="154" y="1408"/>
                    <a:pt x="262" y="1517"/>
                  </a:cubicBezTo>
                  <a:lnTo>
                    <a:pt x="437" y="1657"/>
                  </a:lnTo>
                  <a:cubicBezTo>
                    <a:pt x="569" y="1736"/>
                    <a:pt x="720" y="1778"/>
                    <a:pt x="876" y="1778"/>
                  </a:cubicBezTo>
                  <a:cubicBezTo>
                    <a:pt x="886" y="1779"/>
                    <a:pt x="896" y="1779"/>
                    <a:pt x="906" y="1779"/>
                  </a:cubicBezTo>
                  <a:cubicBezTo>
                    <a:pt x="1011" y="1779"/>
                    <a:pt x="1117" y="1752"/>
                    <a:pt x="1210" y="1702"/>
                  </a:cubicBezTo>
                  <a:cubicBezTo>
                    <a:pt x="1317" y="1666"/>
                    <a:pt x="1413" y="1602"/>
                    <a:pt x="1489" y="1517"/>
                  </a:cubicBezTo>
                  <a:cubicBezTo>
                    <a:pt x="1573" y="1439"/>
                    <a:pt x="1635" y="1341"/>
                    <a:pt x="1670" y="1232"/>
                  </a:cubicBezTo>
                  <a:cubicBezTo>
                    <a:pt x="1723" y="1127"/>
                    <a:pt x="1749" y="1009"/>
                    <a:pt x="1745" y="890"/>
                  </a:cubicBezTo>
                  <a:lnTo>
                    <a:pt x="1713" y="654"/>
                  </a:lnTo>
                  <a:cubicBezTo>
                    <a:pt x="1674" y="506"/>
                    <a:pt x="1596" y="370"/>
                    <a:pt x="1489" y="262"/>
                  </a:cubicBezTo>
                  <a:lnTo>
                    <a:pt x="1314" y="122"/>
                  </a:lnTo>
                  <a:cubicBezTo>
                    <a:pt x="1181" y="43"/>
                    <a:pt x="1030" y="1"/>
                    <a:pt x="876" y="1"/>
                  </a:cubicBezTo>
                  <a:cubicBezTo>
                    <a:pt x="865" y="1"/>
                    <a:pt x="855" y="1"/>
                    <a:pt x="84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26"/>
            <p:cNvSpPr/>
            <p:nvPr/>
          </p:nvSpPr>
          <p:spPr>
            <a:xfrm>
              <a:off x="7072900" y="1246750"/>
              <a:ext cx="45700" cy="46475"/>
            </a:xfrm>
            <a:custGeom>
              <a:avLst/>
              <a:gdLst/>
              <a:ahLst/>
              <a:cxnLst/>
              <a:rect l="l" t="t" r="r" b="b"/>
              <a:pathLst>
                <a:path w="1828" h="1859" extrusionOk="0">
                  <a:moveTo>
                    <a:pt x="883" y="0"/>
                  </a:moveTo>
                  <a:cubicBezTo>
                    <a:pt x="771" y="0"/>
                    <a:pt x="661" y="29"/>
                    <a:pt x="564" y="82"/>
                  </a:cubicBezTo>
                  <a:cubicBezTo>
                    <a:pt x="451" y="119"/>
                    <a:pt x="350" y="185"/>
                    <a:pt x="271" y="273"/>
                  </a:cubicBezTo>
                  <a:cubicBezTo>
                    <a:pt x="185" y="355"/>
                    <a:pt x="120" y="458"/>
                    <a:pt x="84" y="571"/>
                  </a:cubicBezTo>
                  <a:cubicBezTo>
                    <a:pt x="26" y="682"/>
                    <a:pt x="0" y="806"/>
                    <a:pt x="6" y="930"/>
                  </a:cubicBezTo>
                  <a:lnTo>
                    <a:pt x="38" y="1177"/>
                  </a:lnTo>
                  <a:cubicBezTo>
                    <a:pt x="80" y="1331"/>
                    <a:pt x="160" y="1472"/>
                    <a:pt x="273" y="1586"/>
                  </a:cubicBezTo>
                  <a:lnTo>
                    <a:pt x="456" y="1732"/>
                  </a:lnTo>
                  <a:cubicBezTo>
                    <a:pt x="594" y="1815"/>
                    <a:pt x="753" y="1858"/>
                    <a:pt x="914" y="1858"/>
                  </a:cubicBezTo>
                  <a:cubicBezTo>
                    <a:pt x="922" y="1859"/>
                    <a:pt x="930" y="1859"/>
                    <a:pt x="939" y="1859"/>
                  </a:cubicBezTo>
                  <a:cubicBezTo>
                    <a:pt x="1051" y="1859"/>
                    <a:pt x="1163" y="1831"/>
                    <a:pt x="1264" y="1778"/>
                  </a:cubicBezTo>
                  <a:cubicBezTo>
                    <a:pt x="1377" y="1740"/>
                    <a:pt x="1477" y="1674"/>
                    <a:pt x="1557" y="1586"/>
                  </a:cubicBezTo>
                  <a:cubicBezTo>
                    <a:pt x="1643" y="1504"/>
                    <a:pt x="1708" y="1402"/>
                    <a:pt x="1744" y="1288"/>
                  </a:cubicBezTo>
                  <a:cubicBezTo>
                    <a:pt x="1800" y="1177"/>
                    <a:pt x="1828" y="1053"/>
                    <a:pt x="1822" y="929"/>
                  </a:cubicBezTo>
                  <a:lnTo>
                    <a:pt x="1790" y="682"/>
                  </a:lnTo>
                  <a:cubicBezTo>
                    <a:pt x="1748" y="528"/>
                    <a:pt x="1668" y="387"/>
                    <a:pt x="1555" y="273"/>
                  </a:cubicBezTo>
                  <a:lnTo>
                    <a:pt x="1372" y="128"/>
                  </a:lnTo>
                  <a:cubicBezTo>
                    <a:pt x="1232" y="44"/>
                    <a:pt x="1074" y="1"/>
                    <a:pt x="914" y="1"/>
                  </a:cubicBezTo>
                  <a:cubicBezTo>
                    <a:pt x="904" y="0"/>
                    <a:pt x="893" y="0"/>
                    <a:pt x="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6"/>
            <p:cNvSpPr/>
            <p:nvPr/>
          </p:nvSpPr>
          <p:spPr>
            <a:xfrm>
              <a:off x="7157300" y="1163800"/>
              <a:ext cx="61000" cy="61925"/>
            </a:xfrm>
            <a:custGeom>
              <a:avLst/>
              <a:gdLst/>
              <a:ahLst/>
              <a:cxnLst/>
              <a:rect l="l" t="t" r="r" b="b"/>
              <a:pathLst>
                <a:path w="2440" h="2477" extrusionOk="0">
                  <a:moveTo>
                    <a:pt x="1254" y="1"/>
                  </a:moveTo>
                  <a:cubicBezTo>
                    <a:pt x="1241" y="1"/>
                    <a:pt x="1228" y="1"/>
                    <a:pt x="1216" y="1"/>
                  </a:cubicBezTo>
                  <a:lnTo>
                    <a:pt x="893" y="46"/>
                  </a:lnTo>
                  <a:lnTo>
                    <a:pt x="603" y="173"/>
                  </a:lnTo>
                  <a:cubicBezTo>
                    <a:pt x="521" y="238"/>
                    <a:pt x="439" y="301"/>
                    <a:pt x="357" y="366"/>
                  </a:cubicBezTo>
                  <a:lnTo>
                    <a:pt x="168" y="618"/>
                  </a:lnTo>
                  <a:cubicBezTo>
                    <a:pt x="126" y="718"/>
                    <a:pt x="86" y="817"/>
                    <a:pt x="45" y="915"/>
                  </a:cubicBezTo>
                  <a:cubicBezTo>
                    <a:pt x="31" y="1026"/>
                    <a:pt x="15" y="1136"/>
                    <a:pt x="1" y="1245"/>
                  </a:cubicBezTo>
                  <a:cubicBezTo>
                    <a:pt x="17" y="1356"/>
                    <a:pt x="31" y="1466"/>
                    <a:pt x="45" y="1577"/>
                  </a:cubicBezTo>
                  <a:cubicBezTo>
                    <a:pt x="80" y="1732"/>
                    <a:pt x="155" y="1878"/>
                    <a:pt x="262" y="1999"/>
                  </a:cubicBezTo>
                  <a:cubicBezTo>
                    <a:pt x="315" y="2090"/>
                    <a:pt x="390" y="2166"/>
                    <a:pt x="481" y="2221"/>
                  </a:cubicBezTo>
                  <a:cubicBezTo>
                    <a:pt x="554" y="2297"/>
                    <a:pt x="646" y="2352"/>
                    <a:pt x="749" y="2381"/>
                  </a:cubicBezTo>
                  <a:cubicBezTo>
                    <a:pt x="898" y="2445"/>
                    <a:pt x="1057" y="2477"/>
                    <a:pt x="1216" y="2477"/>
                  </a:cubicBezTo>
                  <a:cubicBezTo>
                    <a:pt x="1376" y="2477"/>
                    <a:pt x="1535" y="2445"/>
                    <a:pt x="1684" y="2381"/>
                  </a:cubicBezTo>
                  <a:cubicBezTo>
                    <a:pt x="1785" y="2352"/>
                    <a:pt x="1878" y="2297"/>
                    <a:pt x="1952" y="2221"/>
                  </a:cubicBezTo>
                  <a:cubicBezTo>
                    <a:pt x="2043" y="2166"/>
                    <a:pt x="2118" y="2090"/>
                    <a:pt x="2170" y="1999"/>
                  </a:cubicBezTo>
                  <a:cubicBezTo>
                    <a:pt x="2276" y="1878"/>
                    <a:pt x="2351" y="1732"/>
                    <a:pt x="2387" y="1577"/>
                  </a:cubicBezTo>
                  <a:cubicBezTo>
                    <a:pt x="2406" y="1520"/>
                    <a:pt x="2413" y="1463"/>
                    <a:pt x="2410" y="1404"/>
                  </a:cubicBezTo>
                  <a:cubicBezTo>
                    <a:pt x="2432" y="1350"/>
                    <a:pt x="2439" y="1291"/>
                    <a:pt x="2432" y="1234"/>
                  </a:cubicBezTo>
                  <a:cubicBezTo>
                    <a:pt x="2417" y="1124"/>
                    <a:pt x="2404" y="1015"/>
                    <a:pt x="2390" y="905"/>
                  </a:cubicBezTo>
                  <a:cubicBezTo>
                    <a:pt x="2354" y="751"/>
                    <a:pt x="2281" y="607"/>
                    <a:pt x="2175" y="489"/>
                  </a:cubicBezTo>
                  <a:cubicBezTo>
                    <a:pt x="2122" y="398"/>
                    <a:pt x="2049" y="321"/>
                    <a:pt x="1959" y="268"/>
                  </a:cubicBezTo>
                  <a:cubicBezTo>
                    <a:pt x="1925" y="226"/>
                    <a:pt x="1883" y="192"/>
                    <a:pt x="1834" y="170"/>
                  </a:cubicBezTo>
                  <a:lnTo>
                    <a:pt x="1546" y="46"/>
                  </a:lnTo>
                  <a:cubicBezTo>
                    <a:pt x="1451" y="16"/>
                    <a:pt x="1353" y="1"/>
                    <a:pt x="12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6"/>
            <p:cNvSpPr/>
            <p:nvPr/>
          </p:nvSpPr>
          <p:spPr>
            <a:xfrm>
              <a:off x="7166525" y="1312950"/>
              <a:ext cx="35475" cy="36100"/>
            </a:xfrm>
            <a:custGeom>
              <a:avLst/>
              <a:gdLst/>
              <a:ahLst/>
              <a:cxnLst/>
              <a:rect l="l" t="t" r="r" b="b"/>
              <a:pathLst>
                <a:path w="1419" h="1444" extrusionOk="0">
                  <a:moveTo>
                    <a:pt x="686" y="1"/>
                  </a:moveTo>
                  <a:cubicBezTo>
                    <a:pt x="600" y="1"/>
                    <a:pt x="515" y="23"/>
                    <a:pt x="439" y="63"/>
                  </a:cubicBezTo>
                  <a:cubicBezTo>
                    <a:pt x="351" y="92"/>
                    <a:pt x="273" y="144"/>
                    <a:pt x="212" y="212"/>
                  </a:cubicBezTo>
                  <a:cubicBezTo>
                    <a:pt x="145" y="275"/>
                    <a:pt x="94" y="356"/>
                    <a:pt x="67" y="444"/>
                  </a:cubicBezTo>
                  <a:cubicBezTo>
                    <a:pt x="22" y="530"/>
                    <a:pt x="1" y="626"/>
                    <a:pt x="6" y="722"/>
                  </a:cubicBezTo>
                  <a:cubicBezTo>
                    <a:pt x="14" y="785"/>
                    <a:pt x="22" y="850"/>
                    <a:pt x="31" y="914"/>
                  </a:cubicBezTo>
                  <a:cubicBezTo>
                    <a:pt x="63" y="1033"/>
                    <a:pt x="125" y="1143"/>
                    <a:pt x="211" y="1232"/>
                  </a:cubicBezTo>
                  <a:lnTo>
                    <a:pt x="354" y="1345"/>
                  </a:lnTo>
                  <a:cubicBezTo>
                    <a:pt x="462" y="1408"/>
                    <a:pt x="584" y="1443"/>
                    <a:pt x="710" y="1443"/>
                  </a:cubicBezTo>
                  <a:cubicBezTo>
                    <a:pt x="718" y="1443"/>
                    <a:pt x="725" y="1443"/>
                    <a:pt x="733" y="1443"/>
                  </a:cubicBezTo>
                  <a:cubicBezTo>
                    <a:pt x="819" y="1443"/>
                    <a:pt x="904" y="1422"/>
                    <a:pt x="981" y="1381"/>
                  </a:cubicBezTo>
                  <a:cubicBezTo>
                    <a:pt x="1068" y="1352"/>
                    <a:pt x="1146" y="1300"/>
                    <a:pt x="1208" y="1232"/>
                  </a:cubicBezTo>
                  <a:cubicBezTo>
                    <a:pt x="1276" y="1167"/>
                    <a:pt x="1326" y="1088"/>
                    <a:pt x="1354" y="999"/>
                  </a:cubicBezTo>
                  <a:cubicBezTo>
                    <a:pt x="1398" y="914"/>
                    <a:pt x="1419" y="817"/>
                    <a:pt x="1414" y="721"/>
                  </a:cubicBezTo>
                  <a:cubicBezTo>
                    <a:pt x="1406" y="657"/>
                    <a:pt x="1398" y="594"/>
                    <a:pt x="1390" y="530"/>
                  </a:cubicBezTo>
                  <a:cubicBezTo>
                    <a:pt x="1358" y="411"/>
                    <a:pt x="1295" y="301"/>
                    <a:pt x="1208" y="212"/>
                  </a:cubicBezTo>
                  <a:lnTo>
                    <a:pt x="1066" y="100"/>
                  </a:lnTo>
                  <a:cubicBezTo>
                    <a:pt x="959" y="35"/>
                    <a:pt x="835" y="2"/>
                    <a:pt x="710" y="2"/>
                  </a:cubicBezTo>
                  <a:cubicBezTo>
                    <a:pt x="702" y="1"/>
                    <a:pt x="694" y="1"/>
                    <a:pt x="68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733600" y="970025"/>
            <a:ext cx="7054500" cy="3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Clr>
                <a:srgbClr val="FF9E98"/>
              </a:buClr>
              <a:buSzPts val="1100"/>
              <a:buFont typeface="Signika"/>
              <a:buAutoNum type="arabicPeriod"/>
              <a:defRPr sz="13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00"/>
            </a:lvl2pPr>
            <a:lvl3pPr marL="1371600" lvl="2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3pPr>
            <a:lvl4pPr marL="1828800" lvl="3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00"/>
            </a:lvl4pPr>
            <a:lvl5pPr marL="2286000" lvl="4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300"/>
            </a:lvl5pPr>
            <a:lvl6pPr marL="2743200" lvl="5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6pPr>
            <a:lvl7pPr marL="3200400" lvl="6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rabicPeriod"/>
              <a:defRPr sz="1200"/>
            </a:lvl7pPr>
            <a:lvl8pPr marL="3657600" lvl="7" indent="-2984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Muli"/>
              <a:buAutoNum type="alphaLcPeriod"/>
              <a:defRPr sz="1200"/>
            </a:lvl8pPr>
            <a:lvl9pPr marL="4114800" lvl="8" indent="-2984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Muli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"/>
          <p:cNvSpPr/>
          <p:nvPr/>
        </p:nvSpPr>
        <p:spPr>
          <a:xfrm rot="10800000">
            <a:off x="7989116" y="3"/>
            <a:ext cx="1154886" cy="2193896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grpSp>
        <p:nvGrpSpPr>
          <p:cNvPr id="69" name="Google Shape;69;p4"/>
          <p:cNvGrpSpPr/>
          <p:nvPr/>
        </p:nvGrpSpPr>
        <p:grpSpPr>
          <a:xfrm rot="10800000">
            <a:off x="8148113" y="51727"/>
            <a:ext cx="898043" cy="1374570"/>
            <a:chOff x="1069625" y="2883725"/>
            <a:chExt cx="1422756" cy="2177709"/>
          </a:xfrm>
        </p:grpSpPr>
        <p:sp>
          <p:nvSpPr>
            <p:cNvPr id="70" name="Google Shape;70;p4"/>
            <p:cNvSpPr/>
            <p:nvPr/>
          </p:nvSpPr>
          <p:spPr>
            <a:xfrm>
              <a:off x="1069625" y="3275155"/>
              <a:ext cx="154786" cy="162827"/>
            </a:xfrm>
            <a:custGeom>
              <a:avLst/>
              <a:gdLst/>
              <a:ahLst/>
              <a:cxnLst/>
              <a:rect l="l" t="t" r="r" b="b"/>
              <a:pathLst>
                <a:path w="2252" h="2369" extrusionOk="0">
                  <a:moveTo>
                    <a:pt x="454" y="0"/>
                  </a:moveTo>
                  <a:cubicBezTo>
                    <a:pt x="431" y="0"/>
                    <a:pt x="407" y="2"/>
                    <a:pt x="384" y="6"/>
                  </a:cubicBezTo>
                  <a:cubicBezTo>
                    <a:pt x="369" y="4"/>
                    <a:pt x="353" y="3"/>
                    <a:pt x="338" y="3"/>
                  </a:cubicBezTo>
                  <a:cubicBezTo>
                    <a:pt x="285" y="3"/>
                    <a:pt x="233" y="15"/>
                    <a:pt x="184" y="38"/>
                  </a:cubicBezTo>
                  <a:cubicBezTo>
                    <a:pt x="126" y="41"/>
                    <a:pt x="77" y="84"/>
                    <a:pt x="69" y="143"/>
                  </a:cubicBezTo>
                  <a:cubicBezTo>
                    <a:pt x="31" y="207"/>
                    <a:pt x="12" y="280"/>
                    <a:pt x="17" y="355"/>
                  </a:cubicBezTo>
                  <a:cubicBezTo>
                    <a:pt x="4" y="410"/>
                    <a:pt x="1" y="467"/>
                    <a:pt x="10" y="524"/>
                  </a:cubicBezTo>
                  <a:cubicBezTo>
                    <a:pt x="12" y="547"/>
                    <a:pt x="20" y="568"/>
                    <a:pt x="27" y="590"/>
                  </a:cubicBezTo>
                  <a:cubicBezTo>
                    <a:pt x="36" y="715"/>
                    <a:pt x="76" y="835"/>
                    <a:pt x="118" y="960"/>
                  </a:cubicBezTo>
                  <a:cubicBezTo>
                    <a:pt x="175" y="1135"/>
                    <a:pt x="246" y="1305"/>
                    <a:pt x="328" y="1469"/>
                  </a:cubicBezTo>
                  <a:cubicBezTo>
                    <a:pt x="358" y="1534"/>
                    <a:pt x="393" y="1596"/>
                    <a:pt x="432" y="1655"/>
                  </a:cubicBezTo>
                  <a:cubicBezTo>
                    <a:pt x="504" y="1757"/>
                    <a:pt x="572" y="1874"/>
                    <a:pt x="664" y="1956"/>
                  </a:cubicBezTo>
                  <a:cubicBezTo>
                    <a:pt x="713" y="2001"/>
                    <a:pt x="763" y="2042"/>
                    <a:pt x="814" y="2087"/>
                  </a:cubicBezTo>
                  <a:cubicBezTo>
                    <a:pt x="880" y="2148"/>
                    <a:pt x="952" y="2205"/>
                    <a:pt x="1026" y="2257"/>
                  </a:cubicBezTo>
                  <a:cubicBezTo>
                    <a:pt x="1144" y="2336"/>
                    <a:pt x="1269" y="2358"/>
                    <a:pt x="1396" y="2360"/>
                  </a:cubicBezTo>
                  <a:cubicBezTo>
                    <a:pt x="1439" y="2365"/>
                    <a:pt x="1481" y="2368"/>
                    <a:pt x="1522" y="2368"/>
                  </a:cubicBezTo>
                  <a:cubicBezTo>
                    <a:pt x="1674" y="2368"/>
                    <a:pt x="1816" y="2326"/>
                    <a:pt x="1948" y="2221"/>
                  </a:cubicBezTo>
                  <a:cubicBezTo>
                    <a:pt x="2108" y="2094"/>
                    <a:pt x="2252" y="1871"/>
                    <a:pt x="2227" y="1651"/>
                  </a:cubicBezTo>
                  <a:cubicBezTo>
                    <a:pt x="2225" y="1630"/>
                    <a:pt x="2222" y="1609"/>
                    <a:pt x="2219" y="1587"/>
                  </a:cubicBezTo>
                  <a:cubicBezTo>
                    <a:pt x="2227" y="1404"/>
                    <a:pt x="2176" y="1222"/>
                    <a:pt x="2072" y="1073"/>
                  </a:cubicBezTo>
                  <a:cubicBezTo>
                    <a:pt x="2031" y="1014"/>
                    <a:pt x="1993" y="954"/>
                    <a:pt x="1952" y="897"/>
                  </a:cubicBezTo>
                  <a:cubicBezTo>
                    <a:pt x="1801" y="681"/>
                    <a:pt x="1608" y="525"/>
                    <a:pt x="1389" y="384"/>
                  </a:cubicBezTo>
                  <a:cubicBezTo>
                    <a:pt x="1278" y="313"/>
                    <a:pt x="1162" y="250"/>
                    <a:pt x="1041" y="196"/>
                  </a:cubicBezTo>
                  <a:lnTo>
                    <a:pt x="868" y="120"/>
                  </a:lnTo>
                  <a:cubicBezTo>
                    <a:pt x="808" y="93"/>
                    <a:pt x="747" y="61"/>
                    <a:pt x="684" y="39"/>
                  </a:cubicBezTo>
                  <a:cubicBezTo>
                    <a:pt x="661" y="35"/>
                    <a:pt x="636" y="32"/>
                    <a:pt x="612" y="31"/>
                  </a:cubicBezTo>
                  <a:cubicBezTo>
                    <a:pt x="562" y="11"/>
                    <a:pt x="508" y="0"/>
                    <a:pt x="4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403250" y="3384232"/>
              <a:ext cx="165095" cy="166951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458717" y="2956581"/>
              <a:ext cx="170113" cy="187640"/>
            </a:xfrm>
            <a:custGeom>
              <a:avLst/>
              <a:gdLst/>
              <a:ahLst/>
              <a:cxnLst/>
              <a:rect l="l" t="t" r="r" b="b"/>
              <a:pathLst>
                <a:path w="2475" h="2730" extrusionOk="0">
                  <a:moveTo>
                    <a:pt x="700" y="1"/>
                  </a:moveTo>
                  <a:cubicBezTo>
                    <a:pt x="470" y="1"/>
                    <a:pt x="243" y="132"/>
                    <a:pt x="124" y="332"/>
                  </a:cubicBezTo>
                  <a:cubicBezTo>
                    <a:pt x="78" y="415"/>
                    <a:pt x="48" y="505"/>
                    <a:pt x="38" y="599"/>
                  </a:cubicBezTo>
                  <a:cubicBezTo>
                    <a:pt x="24" y="661"/>
                    <a:pt x="16" y="723"/>
                    <a:pt x="15" y="786"/>
                  </a:cubicBezTo>
                  <a:cubicBezTo>
                    <a:pt x="5" y="853"/>
                    <a:pt x="1" y="919"/>
                    <a:pt x="2" y="985"/>
                  </a:cubicBezTo>
                  <a:cubicBezTo>
                    <a:pt x="3" y="1049"/>
                    <a:pt x="9" y="1112"/>
                    <a:pt x="19" y="1175"/>
                  </a:cubicBezTo>
                  <a:cubicBezTo>
                    <a:pt x="45" y="1376"/>
                    <a:pt x="47" y="1347"/>
                    <a:pt x="145" y="1579"/>
                  </a:cubicBezTo>
                  <a:cubicBezTo>
                    <a:pt x="189" y="1687"/>
                    <a:pt x="235" y="1795"/>
                    <a:pt x="282" y="1902"/>
                  </a:cubicBezTo>
                  <a:cubicBezTo>
                    <a:pt x="478" y="2367"/>
                    <a:pt x="981" y="2715"/>
                    <a:pt x="1479" y="2715"/>
                  </a:cubicBezTo>
                  <a:cubicBezTo>
                    <a:pt x="1506" y="2715"/>
                    <a:pt x="1533" y="2714"/>
                    <a:pt x="1560" y="2712"/>
                  </a:cubicBezTo>
                  <a:cubicBezTo>
                    <a:pt x="1600" y="2720"/>
                    <a:pt x="1642" y="2726"/>
                    <a:pt x="1684" y="2729"/>
                  </a:cubicBezTo>
                  <a:cubicBezTo>
                    <a:pt x="1692" y="2729"/>
                    <a:pt x="1701" y="2729"/>
                    <a:pt x="1710" y="2729"/>
                  </a:cubicBezTo>
                  <a:cubicBezTo>
                    <a:pt x="1865" y="2729"/>
                    <a:pt x="2013" y="2669"/>
                    <a:pt x="2133" y="2573"/>
                  </a:cubicBezTo>
                  <a:cubicBezTo>
                    <a:pt x="2259" y="2477"/>
                    <a:pt x="2347" y="2341"/>
                    <a:pt x="2387" y="2189"/>
                  </a:cubicBezTo>
                  <a:cubicBezTo>
                    <a:pt x="2398" y="2144"/>
                    <a:pt x="2404" y="2099"/>
                    <a:pt x="2407" y="2053"/>
                  </a:cubicBezTo>
                  <a:cubicBezTo>
                    <a:pt x="2453" y="1936"/>
                    <a:pt x="2475" y="1812"/>
                    <a:pt x="2473" y="1687"/>
                  </a:cubicBezTo>
                  <a:cubicBezTo>
                    <a:pt x="2468" y="1549"/>
                    <a:pt x="2447" y="1410"/>
                    <a:pt x="2413" y="1276"/>
                  </a:cubicBezTo>
                  <a:cubicBezTo>
                    <a:pt x="2387" y="1178"/>
                    <a:pt x="2334" y="1070"/>
                    <a:pt x="2288" y="979"/>
                  </a:cubicBezTo>
                  <a:cubicBezTo>
                    <a:pt x="2251" y="909"/>
                    <a:pt x="2221" y="873"/>
                    <a:pt x="2168" y="801"/>
                  </a:cubicBezTo>
                  <a:cubicBezTo>
                    <a:pt x="2133" y="752"/>
                    <a:pt x="2096" y="704"/>
                    <a:pt x="2058" y="658"/>
                  </a:cubicBezTo>
                  <a:lnTo>
                    <a:pt x="1836" y="482"/>
                  </a:lnTo>
                  <a:lnTo>
                    <a:pt x="1769" y="430"/>
                  </a:lnTo>
                  <a:cubicBezTo>
                    <a:pt x="1684" y="363"/>
                    <a:pt x="1600" y="292"/>
                    <a:pt x="1512" y="229"/>
                  </a:cubicBezTo>
                  <a:cubicBezTo>
                    <a:pt x="1368" y="125"/>
                    <a:pt x="1153" y="56"/>
                    <a:pt x="962" y="36"/>
                  </a:cubicBezTo>
                  <a:cubicBezTo>
                    <a:pt x="918" y="25"/>
                    <a:pt x="874" y="18"/>
                    <a:pt x="831" y="15"/>
                  </a:cubicBezTo>
                  <a:cubicBezTo>
                    <a:pt x="787" y="6"/>
                    <a:pt x="744" y="1"/>
                    <a:pt x="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281938" y="3713597"/>
              <a:ext cx="143995" cy="152792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646425" y="4017943"/>
              <a:ext cx="171419" cy="182141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288262" y="4076777"/>
              <a:ext cx="137053" cy="147981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585184" y="4490064"/>
              <a:ext cx="150043" cy="182416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2081843" y="4276101"/>
              <a:ext cx="157535" cy="158772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1966373" y="4625535"/>
              <a:ext cx="164064" cy="196987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2350585" y="4689524"/>
              <a:ext cx="141795" cy="164752"/>
            </a:xfrm>
            <a:custGeom>
              <a:avLst/>
              <a:gdLst/>
              <a:ahLst/>
              <a:cxnLst/>
              <a:rect l="l" t="t" r="r" b="b"/>
              <a:pathLst>
                <a:path w="2063" h="2397" extrusionOk="0">
                  <a:moveTo>
                    <a:pt x="462" y="1"/>
                  </a:moveTo>
                  <a:cubicBezTo>
                    <a:pt x="355" y="1"/>
                    <a:pt x="252" y="43"/>
                    <a:pt x="174" y="119"/>
                  </a:cubicBezTo>
                  <a:cubicBezTo>
                    <a:pt x="88" y="209"/>
                    <a:pt x="62" y="314"/>
                    <a:pt x="48" y="426"/>
                  </a:cubicBezTo>
                  <a:cubicBezTo>
                    <a:pt x="13" y="520"/>
                    <a:pt x="0" y="619"/>
                    <a:pt x="9" y="720"/>
                  </a:cubicBezTo>
                  <a:cubicBezTo>
                    <a:pt x="19" y="835"/>
                    <a:pt x="46" y="949"/>
                    <a:pt x="89" y="1057"/>
                  </a:cubicBezTo>
                  <a:cubicBezTo>
                    <a:pt x="112" y="1121"/>
                    <a:pt x="136" y="1184"/>
                    <a:pt x="161" y="1248"/>
                  </a:cubicBezTo>
                  <a:cubicBezTo>
                    <a:pt x="206" y="1372"/>
                    <a:pt x="268" y="1488"/>
                    <a:pt x="346" y="1595"/>
                  </a:cubicBezTo>
                  <a:cubicBezTo>
                    <a:pt x="457" y="1756"/>
                    <a:pt x="562" y="1925"/>
                    <a:pt x="711" y="2050"/>
                  </a:cubicBezTo>
                  <a:cubicBezTo>
                    <a:pt x="765" y="2096"/>
                    <a:pt x="819" y="2141"/>
                    <a:pt x="872" y="2186"/>
                  </a:cubicBezTo>
                  <a:cubicBezTo>
                    <a:pt x="984" y="2279"/>
                    <a:pt x="1052" y="2337"/>
                    <a:pt x="1196" y="2376"/>
                  </a:cubicBezTo>
                  <a:cubicBezTo>
                    <a:pt x="1249" y="2390"/>
                    <a:pt x="1303" y="2396"/>
                    <a:pt x="1357" y="2396"/>
                  </a:cubicBezTo>
                  <a:cubicBezTo>
                    <a:pt x="1393" y="2396"/>
                    <a:pt x="1430" y="2393"/>
                    <a:pt x="1466" y="2387"/>
                  </a:cubicBezTo>
                  <a:cubicBezTo>
                    <a:pt x="1493" y="2394"/>
                    <a:pt x="1520" y="2397"/>
                    <a:pt x="1547" y="2397"/>
                  </a:cubicBezTo>
                  <a:cubicBezTo>
                    <a:pt x="1743" y="2397"/>
                    <a:pt x="1913" y="2235"/>
                    <a:pt x="1948" y="2039"/>
                  </a:cubicBezTo>
                  <a:cubicBezTo>
                    <a:pt x="2029" y="1879"/>
                    <a:pt x="2062" y="1696"/>
                    <a:pt x="2003" y="1513"/>
                  </a:cubicBezTo>
                  <a:cubicBezTo>
                    <a:pt x="1983" y="1448"/>
                    <a:pt x="1957" y="1386"/>
                    <a:pt x="1934" y="1323"/>
                  </a:cubicBezTo>
                  <a:cubicBezTo>
                    <a:pt x="1891" y="1200"/>
                    <a:pt x="1850" y="1073"/>
                    <a:pt x="1777" y="967"/>
                  </a:cubicBezTo>
                  <a:cubicBezTo>
                    <a:pt x="1737" y="908"/>
                    <a:pt x="1696" y="850"/>
                    <a:pt x="1656" y="792"/>
                  </a:cubicBezTo>
                  <a:cubicBezTo>
                    <a:pt x="1585" y="690"/>
                    <a:pt x="1519" y="576"/>
                    <a:pt x="1431" y="491"/>
                  </a:cubicBezTo>
                  <a:cubicBezTo>
                    <a:pt x="1382" y="442"/>
                    <a:pt x="1326" y="399"/>
                    <a:pt x="1274" y="353"/>
                  </a:cubicBezTo>
                  <a:cubicBezTo>
                    <a:pt x="1188" y="279"/>
                    <a:pt x="1102" y="190"/>
                    <a:pt x="1004" y="135"/>
                  </a:cubicBezTo>
                  <a:cubicBezTo>
                    <a:pt x="953" y="108"/>
                    <a:pt x="899" y="83"/>
                    <a:pt x="845" y="62"/>
                  </a:cubicBezTo>
                  <a:cubicBezTo>
                    <a:pt x="776" y="33"/>
                    <a:pt x="701" y="17"/>
                    <a:pt x="626" y="17"/>
                  </a:cubicBezTo>
                  <a:cubicBezTo>
                    <a:pt x="614" y="17"/>
                    <a:pt x="603" y="18"/>
                    <a:pt x="591" y="18"/>
                  </a:cubicBezTo>
                  <a:cubicBezTo>
                    <a:pt x="569" y="14"/>
                    <a:pt x="546" y="8"/>
                    <a:pt x="525" y="5"/>
                  </a:cubicBezTo>
                  <a:cubicBezTo>
                    <a:pt x="504" y="2"/>
                    <a:pt x="483" y="1"/>
                    <a:pt x="4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2218413" y="4939709"/>
              <a:ext cx="108460" cy="121725"/>
            </a:xfrm>
            <a:custGeom>
              <a:avLst/>
              <a:gdLst/>
              <a:ahLst/>
              <a:cxnLst/>
              <a:rect l="l" t="t" r="r" b="b"/>
              <a:pathLst>
                <a:path w="1578" h="1771" extrusionOk="0">
                  <a:moveTo>
                    <a:pt x="574" y="1"/>
                  </a:moveTo>
                  <a:cubicBezTo>
                    <a:pt x="525" y="1"/>
                    <a:pt x="478" y="6"/>
                    <a:pt x="430" y="19"/>
                  </a:cubicBezTo>
                  <a:cubicBezTo>
                    <a:pt x="342" y="44"/>
                    <a:pt x="274" y="91"/>
                    <a:pt x="204" y="150"/>
                  </a:cubicBezTo>
                  <a:cubicBezTo>
                    <a:pt x="74" y="258"/>
                    <a:pt x="22" y="429"/>
                    <a:pt x="11" y="594"/>
                  </a:cubicBezTo>
                  <a:cubicBezTo>
                    <a:pt x="8" y="625"/>
                    <a:pt x="6" y="658"/>
                    <a:pt x="5" y="690"/>
                  </a:cubicBezTo>
                  <a:cubicBezTo>
                    <a:pt x="4" y="719"/>
                    <a:pt x="2" y="749"/>
                    <a:pt x="1" y="778"/>
                  </a:cubicBezTo>
                  <a:cubicBezTo>
                    <a:pt x="1" y="794"/>
                    <a:pt x="1" y="810"/>
                    <a:pt x="1" y="826"/>
                  </a:cubicBezTo>
                  <a:lnTo>
                    <a:pt x="28" y="1027"/>
                  </a:lnTo>
                  <a:cubicBezTo>
                    <a:pt x="50" y="1122"/>
                    <a:pt x="94" y="1212"/>
                    <a:pt x="161" y="1285"/>
                  </a:cubicBezTo>
                  <a:cubicBezTo>
                    <a:pt x="220" y="1364"/>
                    <a:pt x="283" y="1442"/>
                    <a:pt x="351" y="1516"/>
                  </a:cubicBezTo>
                  <a:cubicBezTo>
                    <a:pt x="447" y="1620"/>
                    <a:pt x="573" y="1693"/>
                    <a:pt x="711" y="1728"/>
                  </a:cubicBezTo>
                  <a:cubicBezTo>
                    <a:pt x="721" y="1731"/>
                    <a:pt x="733" y="1733"/>
                    <a:pt x="744" y="1736"/>
                  </a:cubicBezTo>
                  <a:cubicBezTo>
                    <a:pt x="802" y="1749"/>
                    <a:pt x="862" y="1757"/>
                    <a:pt x="922" y="1757"/>
                  </a:cubicBezTo>
                  <a:cubicBezTo>
                    <a:pt x="928" y="1757"/>
                    <a:pt x="933" y="1757"/>
                    <a:pt x="939" y="1756"/>
                  </a:cubicBezTo>
                  <a:cubicBezTo>
                    <a:pt x="975" y="1766"/>
                    <a:pt x="1015" y="1770"/>
                    <a:pt x="1055" y="1770"/>
                  </a:cubicBezTo>
                  <a:cubicBezTo>
                    <a:pt x="1135" y="1770"/>
                    <a:pt x="1217" y="1752"/>
                    <a:pt x="1280" y="1710"/>
                  </a:cubicBezTo>
                  <a:cubicBezTo>
                    <a:pt x="1373" y="1650"/>
                    <a:pt x="1471" y="1550"/>
                    <a:pt x="1488" y="1434"/>
                  </a:cubicBezTo>
                  <a:lnTo>
                    <a:pt x="1496" y="1375"/>
                  </a:lnTo>
                  <a:cubicBezTo>
                    <a:pt x="1499" y="1367"/>
                    <a:pt x="1504" y="1360"/>
                    <a:pt x="1507" y="1353"/>
                  </a:cubicBezTo>
                  <a:cubicBezTo>
                    <a:pt x="1528" y="1303"/>
                    <a:pt x="1538" y="1287"/>
                    <a:pt x="1544" y="1243"/>
                  </a:cubicBezTo>
                  <a:cubicBezTo>
                    <a:pt x="1556" y="1171"/>
                    <a:pt x="1577" y="1073"/>
                    <a:pt x="1574" y="1020"/>
                  </a:cubicBezTo>
                  <a:lnTo>
                    <a:pt x="1551" y="827"/>
                  </a:lnTo>
                  <a:cubicBezTo>
                    <a:pt x="1527" y="769"/>
                    <a:pt x="1502" y="712"/>
                    <a:pt x="1479" y="654"/>
                  </a:cubicBezTo>
                  <a:cubicBezTo>
                    <a:pt x="1463" y="618"/>
                    <a:pt x="1446" y="585"/>
                    <a:pt x="1430" y="549"/>
                  </a:cubicBezTo>
                  <a:cubicBezTo>
                    <a:pt x="1401" y="485"/>
                    <a:pt x="1365" y="423"/>
                    <a:pt x="1324" y="367"/>
                  </a:cubicBezTo>
                  <a:cubicBezTo>
                    <a:pt x="1263" y="284"/>
                    <a:pt x="1187" y="215"/>
                    <a:pt x="1097" y="161"/>
                  </a:cubicBezTo>
                  <a:cubicBezTo>
                    <a:pt x="1034" y="129"/>
                    <a:pt x="968" y="101"/>
                    <a:pt x="900" y="78"/>
                  </a:cubicBezTo>
                  <a:lnTo>
                    <a:pt x="819" y="46"/>
                  </a:lnTo>
                  <a:cubicBezTo>
                    <a:pt x="772" y="27"/>
                    <a:pt x="721" y="14"/>
                    <a:pt x="671" y="8"/>
                  </a:cubicBezTo>
                  <a:cubicBezTo>
                    <a:pt x="638" y="3"/>
                    <a:pt x="606" y="1"/>
                    <a:pt x="5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085502" y="2883725"/>
              <a:ext cx="167364" cy="194719"/>
            </a:xfrm>
            <a:custGeom>
              <a:avLst/>
              <a:gdLst/>
              <a:ahLst/>
              <a:cxnLst/>
              <a:rect l="l" t="t" r="r" b="b"/>
              <a:pathLst>
                <a:path w="2435" h="2833" extrusionOk="0">
                  <a:moveTo>
                    <a:pt x="828" y="0"/>
                  </a:moveTo>
                  <a:cubicBezTo>
                    <a:pt x="756" y="2"/>
                    <a:pt x="684" y="10"/>
                    <a:pt x="613" y="31"/>
                  </a:cubicBezTo>
                  <a:lnTo>
                    <a:pt x="555" y="38"/>
                  </a:lnTo>
                  <a:cubicBezTo>
                    <a:pt x="470" y="59"/>
                    <a:pt x="391" y="101"/>
                    <a:pt x="328" y="160"/>
                  </a:cubicBezTo>
                  <a:cubicBezTo>
                    <a:pt x="299" y="186"/>
                    <a:pt x="271" y="215"/>
                    <a:pt x="248" y="245"/>
                  </a:cubicBezTo>
                  <a:lnTo>
                    <a:pt x="260" y="225"/>
                  </a:lnTo>
                  <a:lnTo>
                    <a:pt x="260" y="225"/>
                  </a:lnTo>
                  <a:cubicBezTo>
                    <a:pt x="245" y="240"/>
                    <a:pt x="235" y="257"/>
                    <a:pt x="222" y="273"/>
                  </a:cubicBezTo>
                  <a:cubicBezTo>
                    <a:pt x="204" y="294"/>
                    <a:pt x="185" y="317"/>
                    <a:pt x="169" y="342"/>
                  </a:cubicBezTo>
                  <a:cubicBezTo>
                    <a:pt x="60" y="499"/>
                    <a:pt x="1" y="686"/>
                    <a:pt x="1" y="878"/>
                  </a:cubicBezTo>
                  <a:cubicBezTo>
                    <a:pt x="1" y="933"/>
                    <a:pt x="3" y="987"/>
                    <a:pt x="5" y="1042"/>
                  </a:cubicBezTo>
                  <a:cubicBezTo>
                    <a:pt x="11" y="1199"/>
                    <a:pt x="31" y="1313"/>
                    <a:pt x="81" y="1447"/>
                  </a:cubicBezTo>
                  <a:lnTo>
                    <a:pt x="153" y="1639"/>
                  </a:lnTo>
                  <a:cubicBezTo>
                    <a:pt x="204" y="1773"/>
                    <a:pt x="250" y="1918"/>
                    <a:pt x="316" y="2042"/>
                  </a:cubicBezTo>
                  <a:cubicBezTo>
                    <a:pt x="382" y="2168"/>
                    <a:pt x="485" y="2280"/>
                    <a:pt x="576" y="2391"/>
                  </a:cubicBezTo>
                  <a:cubicBezTo>
                    <a:pt x="668" y="2501"/>
                    <a:pt x="777" y="2606"/>
                    <a:pt x="904" y="2676"/>
                  </a:cubicBezTo>
                  <a:cubicBezTo>
                    <a:pt x="1052" y="2757"/>
                    <a:pt x="1240" y="2822"/>
                    <a:pt x="1411" y="2822"/>
                  </a:cubicBezTo>
                  <a:cubicBezTo>
                    <a:pt x="1420" y="2822"/>
                    <a:pt x="1429" y="2822"/>
                    <a:pt x="1437" y="2822"/>
                  </a:cubicBezTo>
                  <a:lnTo>
                    <a:pt x="1459" y="2818"/>
                  </a:lnTo>
                  <a:cubicBezTo>
                    <a:pt x="1508" y="2828"/>
                    <a:pt x="1557" y="2833"/>
                    <a:pt x="1606" y="2833"/>
                  </a:cubicBezTo>
                  <a:cubicBezTo>
                    <a:pt x="1640" y="2833"/>
                    <a:pt x="1673" y="2830"/>
                    <a:pt x="1707" y="2826"/>
                  </a:cubicBezTo>
                  <a:cubicBezTo>
                    <a:pt x="1744" y="2821"/>
                    <a:pt x="1780" y="2810"/>
                    <a:pt x="1815" y="2799"/>
                  </a:cubicBezTo>
                  <a:lnTo>
                    <a:pt x="1877" y="2790"/>
                  </a:lnTo>
                  <a:cubicBezTo>
                    <a:pt x="1910" y="2782"/>
                    <a:pt x="1934" y="2760"/>
                    <a:pt x="1963" y="2744"/>
                  </a:cubicBezTo>
                  <a:cubicBezTo>
                    <a:pt x="1973" y="2740"/>
                    <a:pt x="1982" y="2735"/>
                    <a:pt x="1994" y="2731"/>
                  </a:cubicBezTo>
                  <a:lnTo>
                    <a:pt x="1994" y="2731"/>
                  </a:lnTo>
                  <a:lnTo>
                    <a:pt x="1979" y="2735"/>
                  </a:lnTo>
                  <a:cubicBezTo>
                    <a:pt x="2002" y="2721"/>
                    <a:pt x="2030" y="2715"/>
                    <a:pt x="2051" y="2697"/>
                  </a:cubicBezTo>
                  <a:cubicBezTo>
                    <a:pt x="2071" y="2678"/>
                    <a:pt x="2090" y="2658"/>
                    <a:pt x="2107" y="2636"/>
                  </a:cubicBezTo>
                  <a:lnTo>
                    <a:pt x="2107" y="2636"/>
                  </a:lnTo>
                  <a:lnTo>
                    <a:pt x="2102" y="2646"/>
                  </a:lnTo>
                  <a:cubicBezTo>
                    <a:pt x="2161" y="2593"/>
                    <a:pt x="2211" y="2531"/>
                    <a:pt x="2251" y="2462"/>
                  </a:cubicBezTo>
                  <a:cubicBezTo>
                    <a:pt x="2289" y="2394"/>
                    <a:pt x="2315" y="2322"/>
                    <a:pt x="2328" y="2246"/>
                  </a:cubicBezTo>
                  <a:cubicBezTo>
                    <a:pt x="2355" y="2192"/>
                    <a:pt x="2377" y="2135"/>
                    <a:pt x="2393" y="2077"/>
                  </a:cubicBezTo>
                  <a:cubicBezTo>
                    <a:pt x="2420" y="1969"/>
                    <a:pt x="2433" y="1858"/>
                    <a:pt x="2435" y="1747"/>
                  </a:cubicBezTo>
                  <a:cubicBezTo>
                    <a:pt x="2427" y="1516"/>
                    <a:pt x="2345" y="1320"/>
                    <a:pt x="2250" y="1116"/>
                  </a:cubicBezTo>
                  <a:cubicBezTo>
                    <a:pt x="2156" y="917"/>
                    <a:pt x="2022" y="751"/>
                    <a:pt x="1871" y="597"/>
                  </a:cubicBezTo>
                  <a:cubicBezTo>
                    <a:pt x="1734" y="457"/>
                    <a:pt x="1600" y="302"/>
                    <a:pt x="1429" y="206"/>
                  </a:cubicBezTo>
                  <a:cubicBezTo>
                    <a:pt x="1378" y="179"/>
                    <a:pt x="1325" y="156"/>
                    <a:pt x="1273" y="130"/>
                  </a:cubicBezTo>
                  <a:cubicBezTo>
                    <a:pt x="1126" y="59"/>
                    <a:pt x="996" y="2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b="1"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5"/>
          <p:cNvSpPr txBox="1">
            <a:spLocks noGrp="1"/>
          </p:cNvSpPr>
          <p:nvPr>
            <p:ph type="body" idx="1"/>
          </p:nvPr>
        </p:nvSpPr>
        <p:spPr>
          <a:xfrm>
            <a:off x="733600" y="1387800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4" name="Google Shape;84;p5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5"/>
          <p:cNvSpPr txBox="1">
            <a:spLocks noGrp="1"/>
          </p:cNvSpPr>
          <p:nvPr>
            <p:ph type="body" idx="2"/>
          </p:nvPr>
        </p:nvSpPr>
        <p:spPr>
          <a:xfrm>
            <a:off x="4802115" y="1387800"/>
            <a:ext cx="3566400" cy="301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marL="914400" lvl="1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2pPr>
            <a:lvl3pPr marL="1371600" lvl="2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3pPr>
            <a:lvl4pPr marL="1828800" lvl="3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4pPr>
            <a:lvl5pPr marL="2286000" lvl="4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5pPr>
            <a:lvl6pPr marL="2743200" lvl="5" indent="-330200" rtl="0">
              <a:spcBef>
                <a:spcPts val="1600"/>
              </a:spcBef>
              <a:spcAft>
                <a:spcPts val="0"/>
              </a:spcAft>
              <a:buSzPts val="1600"/>
              <a:buChar char="■"/>
              <a:defRPr sz="1600"/>
            </a:lvl6pPr>
            <a:lvl7pPr marL="3200400" lvl="6" indent="-330200" rtl="0">
              <a:spcBef>
                <a:spcPts val="1600"/>
              </a:spcBef>
              <a:spcAft>
                <a:spcPts val="0"/>
              </a:spcAft>
              <a:buSzPts val="1600"/>
              <a:buChar char="●"/>
              <a:defRPr sz="1600"/>
            </a:lvl7pPr>
            <a:lvl8pPr marL="3657600" lvl="7" indent="-330200" rtl="0">
              <a:spcBef>
                <a:spcPts val="1600"/>
              </a:spcBef>
              <a:spcAft>
                <a:spcPts val="0"/>
              </a:spcAft>
              <a:buSzPts val="1600"/>
              <a:buChar char="○"/>
              <a:defRPr sz="1600"/>
            </a:lvl8pPr>
            <a:lvl9pPr marL="4114800" lvl="8" indent="-330200" rtl="0">
              <a:spcBef>
                <a:spcPts val="1600"/>
              </a:spcBef>
              <a:spcAft>
                <a:spcPts val="1600"/>
              </a:spcAft>
              <a:buSzPts val="1600"/>
              <a:buChar char="■"/>
              <a:defRPr sz="1600"/>
            </a:lvl9pPr>
          </a:lstStyle>
          <a:p>
            <a:endParaRPr/>
          </a:p>
        </p:txBody>
      </p:sp>
      <p:sp>
        <p:nvSpPr>
          <p:cNvPr id="86" name="Google Shape;86;p5"/>
          <p:cNvSpPr/>
          <p:nvPr/>
        </p:nvSpPr>
        <p:spPr>
          <a:xfrm>
            <a:off x="3492850" y="3257726"/>
            <a:ext cx="5651115" cy="1885752"/>
          </a:xfrm>
          <a:custGeom>
            <a:avLst/>
            <a:gdLst/>
            <a:ahLst/>
            <a:cxnLst/>
            <a:rect l="l" t="t" r="r" b="b"/>
            <a:pathLst>
              <a:path w="87394" h="29163" extrusionOk="0">
                <a:moveTo>
                  <a:pt x="87393" y="0"/>
                </a:moveTo>
                <a:cubicBezTo>
                  <a:pt x="86559" y="97"/>
                  <a:pt x="85730" y="241"/>
                  <a:pt x="84912" y="431"/>
                </a:cubicBezTo>
                <a:cubicBezTo>
                  <a:pt x="79019" y="1810"/>
                  <a:pt x="73913" y="5665"/>
                  <a:pt x="69884" y="10272"/>
                </a:cubicBezTo>
                <a:cubicBezTo>
                  <a:pt x="67172" y="13374"/>
                  <a:pt x="64793" y="16913"/>
                  <a:pt x="61330" y="19095"/>
                </a:cubicBezTo>
                <a:cubicBezTo>
                  <a:pt x="58736" y="20731"/>
                  <a:pt x="55787" y="21430"/>
                  <a:pt x="52766" y="21430"/>
                </a:cubicBezTo>
                <a:cubicBezTo>
                  <a:pt x="48580" y="21430"/>
                  <a:pt x="44255" y="20089"/>
                  <a:pt x="40536" y="18041"/>
                </a:cubicBezTo>
                <a:cubicBezTo>
                  <a:pt x="37572" y="16409"/>
                  <a:pt x="34805" y="14358"/>
                  <a:pt x="31654" y="13147"/>
                </a:cubicBezTo>
                <a:cubicBezTo>
                  <a:pt x="29467" y="12307"/>
                  <a:pt x="27178" y="11921"/>
                  <a:pt x="24876" y="11921"/>
                </a:cubicBezTo>
                <a:cubicBezTo>
                  <a:pt x="18833" y="11921"/>
                  <a:pt x="12700" y="14587"/>
                  <a:pt x="8083" y="18717"/>
                </a:cubicBezTo>
                <a:cubicBezTo>
                  <a:pt x="4785" y="21667"/>
                  <a:pt x="2156" y="25255"/>
                  <a:pt x="0" y="29162"/>
                </a:cubicBezTo>
                <a:lnTo>
                  <a:pt x="87393" y="29162"/>
                </a:lnTo>
                <a:lnTo>
                  <a:pt x="87393" y="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7" name="Google Shape;87;p5"/>
          <p:cNvSpPr/>
          <p:nvPr/>
        </p:nvSpPr>
        <p:spPr>
          <a:xfrm rot="-3382099">
            <a:off x="6414742" y="-919524"/>
            <a:ext cx="2803657" cy="5143371"/>
          </a:xfrm>
          <a:custGeom>
            <a:avLst/>
            <a:gdLst/>
            <a:ahLst/>
            <a:cxnLst/>
            <a:rect l="l" t="t" r="r" b="b"/>
            <a:pathLst>
              <a:path w="40791" h="74832" extrusionOk="0">
                <a:moveTo>
                  <a:pt x="32570" y="0"/>
                </a:moveTo>
                <a:cubicBezTo>
                  <a:pt x="34774" y="2601"/>
                  <a:pt x="36442" y="5743"/>
                  <a:pt x="37625" y="8879"/>
                </a:cubicBezTo>
                <a:cubicBezTo>
                  <a:pt x="39038" y="12621"/>
                  <a:pt x="39868" y="16650"/>
                  <a:pt x="39568" y="20674"/>
                </a:cubicBezTo>
                <a:cubicBezTo>
                  <a:pt x="39294" y="24330"/>
                  <a:pt x="38061" y="27989"/>
                  <a:pt x="35759" y="30834"/>
                </a:cubicBezTo>
                <a:cubicBezTo>
                  <a:pt x="33490" y="33641"/>
                  <a:pt x="30437" y="35603"/>
                  <a:pt x="27832" y="38049"/>
                </a:cubicBezTo>
                <a:cubicBezTo>
                  <a:pt x="25228" y="40495"/>
                  <a:pt x="23235" y="43524"/>
                  <a:pt x="22056" y="46936"/>
                </a:cubicBezTo>
                <a:cubicBezTo>
                  <a:pt x="21439" y="48723"/>
                  <a:pt x="21103" y="50569"/>
                  <a:pt x="20915" y="52451"/>
                </a:cubicBezTo>
                <a:cubicBezTo>
                  <a:pt x="20716" y="54447"/>
                  <a:pt x="20602" y="56450"/>
                  <a:pt x="20050" y="58387"/>
                </a:cubicBezTo>
                <a:cubicBezTo>
                  <a:pt x="19144" y="61573"/>
                  <a:pt x="17285" y="64395"/>
                  <a:pt x="14986" y="66708"/>
                </a:cubicBezTo>
                <a:cubicBezTo>
                  <a:pt x="12525" y="69186"/>
                  <a:pt x="9570" y="71057"/>
                  <a:pt x="6423" y="72489"/>
                </a:cubicBezTo>
                <a:cubicBezTo>
                  <a:pt x="4639" y="73299"/>
                  <a:pt x="2794" y="73968"/>
                  <a:pt x="928" y="74554"/>
                </a:cubicBezTo>
                <a:cubicBezTo>
                  <a:pt x="620" y="74652"/>
                  <a:pt x="310" y="74742"/>
                  <a:pt x="0" y="74831"/>
                </a:cubicBezTo>
                <a:lnTo>
                  <a:pt x="2761" y="74831"/>
                </a:lnTo>
                <a:cubicBezTo>
                  <a:pt x="3237" y="74667"/>
                  <a:pt x="3711" y="74495"/>
                  <a:pt x="4182" y="74318"/>
                </a:cubicBezTo>
                <a:cubicBezTo>
                  <a:pt x="7616" y="73015"/>
                  <a:pt x="10909" y="71315"/>
                  <a:pt x="13764" y="68947"/>
                </a:cubicBezTo>
                <a:cubicBezTo>
                  <a:pt x="16325" y="66824"/>
                  <a:pt x="18540" y="64173"/>
                  <a:pt x="19926" y="61096"/>
                </a:cubicBezTo>
                <a:cubicBezTo>
                  <a:pt x="20661" y="59466"/>
                  <a:pt x="21135" y="57759"/>
                  <a:pt x="21376" y="55980"/>
                </a:cubicBezTo>
                <a:cubicBezTo>
                  <a:pt x="21660" y="53878"/>
                  <a:pt x="21706" y="51744"/>
                  <a:pt x="22150" y="49664"/>
                </a:cubicBezTo>
                <a:cubicBezTo>
                  <a:pt x="22926" y="46025"/>
                  <a:pt x="24670" y="42610"/>
                  <a:pt x="27166" y="39896"/>
                </a:cubicBezTo>
                <a:cubicBezTo>
                  <a:pt x="29662" y="37181"/>
                  <a:pt x="32819" y="35219"/>
                  <a:pt x="35354" y="32547"/>
                </a:cubicBezTo>
                <a:cubicBezTo>
                  <a:pt x="37912" y="29852"/>
                  <a:pt x="39529" y="26415"/>
                  <a:pt x="40139" y="22720"/>
                </a:cubicBezTo>
                <a:cubicBezTo>
                  <a:pt x="40790" y="18772"/>
                  <a:pt x="40333" y="14702"/>
                  <a:pt x="39153" y="10903"/>
                </a:cubicBezTo>
                <a:cubicBezTo>
                  <a:pt x="38087" y="7466"/>
                  <a:pt x="36503" y="4179"/>
                  <a:pt x="34344" y="1320"/>
                </a:cubicBezTo>
                <a:cubicBezTo>
                  <a:pt x="34003" y="869"/>
                  <a:pt x="33639" y="431"/>
                  <a:pt x="332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  <p:sp>
        <p:nvSpPr>
          <p:cNvPr id="88" name="Google Shape;88;p5"/>
          <p:cNvSpPr/>
          <p:nvPr/>
        </p:nvSpPr>
        <p:spPr>
          <a:xfrm>
            <a:off x="7354709" y="4156476"/>
            <a:ext cx="1611907" cy="872879"/>
          </a:xfrm>
          <a:custGeom>
            <a:avLst/>
            <a:gdLst/>
            <a:ahLst/>
            <a:cxnLst/>
            <a:rect l="l" t="t" r="r" b="b"/>
            <a:pathLst>
              <a:path w="24928" h="13499" extrusionOk="0">
                <a:moveTo>
                  <a:pt x="16714" y="7001"/>
                </a:moveTo>
                <a:cubicBezTo>
                  <a:pt x="15309" y="8938"/>
                  <a:pt x="13613" y="10646"/>
                  <a:pt x="11687" y="12067"/>
                </a:cubicBezTo>
                <a:cubicBezTo>
                  <a:pt x="11862" y="11457"/>
                  <a:pt x="12974" y="10325"/>
                  <a:pt x="13185" y="10090"/>
                </a:cubicBezTo>
                <a:cubicBezTo>
                  <a:pt x="13777" y="9428"/>
                  <a:pt x="14412" y="8807"/>
                  <a:pt x="15088" y="8231"/>
                </a:cubicBezTo>
                <a:cubicBezTo>
                  <a:pt x="15606" y="7790"/>
                  <a:pt x="16153" y="7385"/>
                  <a:pt x="16714" y="7001"/>
                </a:cubicBezTo>
                <a:close/>
                <a:moveTo>
                  <a:pt x="18370" y="1"/>
                </a:moveTo>
                <a:cubicBezTo>
                  <a:pt x="18067" y="1"/>
                  <a:pt x="17755" y="41"/>
                  <a:pt x="17467" y="86"/>
                </a:cubicBezTo>
                <a:cubicBezTo>
                  <a:pt x="16171" y="290"/>
                  <a:pt x="14918" y="701"/>
                  <a:pt x="13729" y="1266"/>
                </a:cubicBezTo>
                <a:cubicBezTo>
                  <a:pt x="11295" y="2426"/>
                  <a:pt x="9155" y="4144"/>
                  <a:pt x="7198" y="6003"/>
                </a:cubicBezTo>
                <a:cubicBezTo>
                  <a:pt x="5994" y="7145"/>
                  <a:pt x="4842" y="8344"/>
                  <a:pt x="3686" y="9536"/>
                </a:cubicBezTo>
                <a:cubicBezTo>
                  <a:pt x="3109" y="10133"/>
                  <a:pt x="2539" y="10738"/>
                  <a:pt x="1953" y="11326"/>
                </a:cubicBezTo>
                <a:cubicBezTo>
                  <a:pt x="1320" y="11962"/>
                  <a:pt x="662" y="12554"/>
                  <a:pt x="85" y="13243"/>
                </a:cubicBezTo>
                <a:cubicBezTo>
                  <a:pt x="1" y="13344"/>
                  <a:pt x="73" y="13499"/>
                  <a:pt x="186" y="13499"/>
                </a:cubicBezTo>
                <a:cubicBezTo>
                  <a:pt x="209" y="13499"/>
                  <a:pt x="235" y="13492"/>
                  <a:pt x="261" y="13476"/>
                </a:cubicBezTo>
                <a:cubicBezTo>
                  <a:pt x="1355" y="12802"/>
                  <a:pt x="2267" y="11843"/>
                  <a:pt x="3188" y="10946"/>
                </a:cubicBezTo>
                <a:cubicBezTo>
                  <a:pt x="4149" y="10010"/>
                  <a:pt x="5074" y="9036"/>
                  <a:pt x="6018" y="8084"/>
                </a:cubicBezTo>
                <a:cubicBezTo>
                  <a:pt x="7831" y="6251"/>
                  <a:pt x="9716" y="4474"/>
                  <a:pt x="11878" y="3076"/>
                </a:cubicBezTo>
                <a:cubicBezTo>
                  <a:pt x="12914" y="2401"/>
                  <a:pt x="14015" y="1831"/>
                  <a:pt x="15165" y="1374"/>
                </a:cubicBezTo>
                <a:cubicBezTo>
                  <a:pt x="15694" y="1164"/>
                  <a:pt x="16235" y="983"/>
                  <a:pt x="16786" y="838"/>
                </a:cubicBezTo>
                <a:cubicBezTo>
                  <a:pt x="17277" y="709"/>
                  <a:pt x="17886" y="511"/>
                  <a:pt x="18433" y="511"/>
                </a:cubicBezTo>
                <a:cubicBezTo>
                  <a:pt x="18563" y="511"/>
                  <a:pt x="18690" y="522"/>
                  <a:pt x="18811" y="548"/>
                </a:cubicBezTo>
                <a:cubicBezTo>
                  <a:pt x="20456" y="904"/>
                  <a:pt x="18662" y="4060"/>
                  <a:pt x="17594" y="5719"/>
                </a:cubicBezTo>
                <a:cubicBezTo>
                  <a:pt x="16166" y="6537"/>
                  <a:pt x="14845" y="7529"/>
                  <a:pt x="13659" y="8670"/>
                </a:cubicBezTo>
                <a:cubicBezTo>
                  <a:pt x="12938" y="9363"/>
                  <a:pt x="12271" y="10110"/>
                  <a:pt x="11661" y="10904"/>
                </a:cubicBezTo>
                <a:cubicBezTo>
                  <a:pt x="11268" y="11417"/>
                  <a:pt x="10617" y="12269"/>
                  <a:pt x="11268" y="12851"/>
                </a:cubicBezTo>
                <a:cubicBezTo>
                  <a:pt x="11332" y="12908"/>
                  <a:pt x="11424" y="12949"/>
                  <a:pt x="11514" y="12949"/>
                </a:cubicBezTo>
                <a:cubicBezTo>
                  <a:pt x="11566" y="12949"/>
                  <a:pt x="11618" y="12935"/>
                  <a:pt x="11663" y="12903"/>
                </a:cubicBezTo>
                <a:cubicBezTo>
                  <a:pt x="13752" y="11391"/>
                  <a:pt x="15587" y="9554"/>
                  <a:pt x="17096" y="7461"/>
                </a:cubicBezTo>
                <a:cubicBezTo>
                  <a:pt x="17382" y="7063"/>
                  <a:pt x="17653" y="6656"/>
                  <a:pt x="17914" y="6240"/>
                </a:cubicBezTo>
                <a:cubicBezTo>
                  <a:pt x="18423" y="5945"/>
                  <a:pt x="18939" y="5664"/>
                  <a:pt x="19469" y="5415"/>
                </a:cubicBezTo>
                <a:cubicBezTo>
                  <a:pt x="20183" y="5082"/>
                  <a:pt x="21072" y="4588"/>
                  <a:pt x="21886" y="4588"/>
                </a:cubicBezTo>
                <a:cubicBezTo>
                  <a:pt x="21908" y="4588"/>
                  <a:pt x="21931" y="4588"/>
                  <a:pt x="21954" y="4589"/>
                </a:cubicBezTo>
                <a:cubicBezTo>
                  <a:pt x="23315" y="4638"/>
                  <a:pt x="22602" y="6262"/>
                  <a:pt x="22275" y="7000"/>
                </a:cubicBezTo>
                <a:cubicBezTo>
                  <a:pt x="21717" y="8261"/>
                  <a:pt x="20975" y="9404"/>
                  <a:pt x="20096" y="10438"/>
                </a:cubicBezTo>
                <a:cubicBezTo>
                  <a:pt x="19690" y="10778"/>
                  <a:pt x="19325" y="11166"/>
                  <a:pt x="19011" y="11594"/>
                </a:cubicBezTo>
                <a:lnTo>
                  <a:pt x="19001" y="11604"/>
                </a:lnTo>
                <a:lnTo>
                  <a:pt x="19002" y="11604"/>
                </a:lnTo>
                <a:cubicBezTo>
                  <a:pt x="18986" y="11626"/>
                  <a:pt x="18968" y="11646"/>
                  <a:pt x="18950" y="11669"/>
                </a:cubicBezTo>
                <a:cubicBezTo>
                  <a:pt x="18782" y="11905"/>
                  <a:pt x="19011" y="12149"/>
                  <a:pt x="19243" y="12149"/>
                </a:cubicBezTo>
                <a:cubicBezTo>
                  <a:pt x="19317" y="12149"/>
                  <a:pt x="19391" y="12124"/>
                  <a:pt x="19453" y="12065"/>
                </a:cubicBezTo>
                <a:cubicBezTo>
                  <a:pt x="19868" y="11672"/>
                  <a:pt x="20259" y="11251"/>
                  <a:pt x="20621" y="10809"/>
                </a:cubicBezTo>
                <a:cubicBezTo>
                  <a:pt x="21229" y="10314"/>
                  <a:pt x="21933" y="9953"/>
                  <a:pt x="22689" y="9745"/>
                </a:cubicBezTo>
                <a:cubicBezTo>
                  <a:pt x="22922" y="9682"/>
                  <a:pt x="23252" y="9584"/>
                  <a:pt x="23533" y="9584"/>
                </a:cubicBezTo>
                <a:cubicBezTo>
                  <a:pt x="23616" y="9584"/>
                  <a:pt x="23694" y="9592"/>
                  <a:pt x="23765" y="9613"/>
                </a:cubicBezTo>
                <a:cubicBezTo>
                  <a:pt x="24157" y="9725"/>
                  <a:pt x="24135" y="10219"/>
                  <a:pt x="24059" y="10541"/>
                </a:cubicBezTo>
                <a:cubicBezTo>
                  <a:pt x="23906" y="11196"/>
                  <a:pt x="23588" y="11645"/>
                  <a:pt x="23692" y="12348"/>
                </a:cubicBezTo>
                <a:cubicBezTo>
                  <a:pt x="23713" y="12488"/>
                  <a:pt x="23816" y="12550"/>
                  <a:pt x="23926" y="12550"/>
                </a:cubicBezTo>
                <a:cubicBezTo>
                  <a:pt x="24069" y="12550"/>
                  <a:pt x="24225" y="12445"/>
                  <a:pt x="24230" y="12274"/>
                </a:cubicBezTo>
                <a:cubicBezTo>
                  <a:pt x="24256" y="11414"/>
                  <a:pt x="24928" y="10702"/>
                  <a:pt x="24696" y="9804"/>
                </a:cubicBezTo>
                <a:cubicBezTo>
                  <a:pt x="24534" y="9183"/>
                  <a:pt x="24075" y="8995"/>
                  <a:pt x="23555" y="8995"/>
                </a:cubicBezTo>
                <a:cubicBezTo>
                  <a:pt x="23393" y="8995"/>
                  <a:pt x="23225" y="9013"/>
                  <a:pt x="23059" y="9042"/>
                </a:cubicBezTo>
                <a:cubicBezTo>
                  <a:pt x="22547" y="9134"/>
                  <a:pt x="22050" y="9290"/>
                  <a:pt x="21577" y="9506"/>
                </a:cubicBezTo>
                <a:cubicBezTo>
                  <a:pt x="21954" y="8925"/>
                  <a:pt x="22289" y="8319"/>
                  <a:pt x="22579" y="7690"/>
                </a:cubicBezTo>
                <a:cubicBezTo>
                  <a:pt x="23075" y="6615"/>
                  <a:pt x="24036" y="4333"/>
                  <a:pt x="22160" y="4060"/>
                </a:cubicBezTo>
                <a:cubicBezTo>
                  <a:pt x="22059" y="4046"/>
                  <a:pt x="21958" y="4039"/>
                  <a:pt x="21856" y="4039"/>
                </a:cubicBezTo>
                <a:cubicBezTo>
                  <a:pt x="21217" y="4039"/>
                  <a:pt x="20581" y="4306"/>
                  <a:pt x="20001" y="4540"/>
                </a:cubicBezTo>
                <a:cubicBezTo>
                  <a:pt x="19499" y="4742"/>
                  <a:pt x="19009" y="4974"/>
                  <a:pt x="18525" y="5219"/>
                </a:cubicBezTo>
                <a:cubicBezTo>
                  <a:pt x="18740" y="4838"/>
                  <a:pt x="18947" y="4455"/>
                  <a:pt x="19141" y="4063"/>
                </a:cubicBezTo>
                <a:cubicBezTo>
                  <a:pt x="19580" y="3168"/>
                  <a:pt x="20187" y="2051"/>
                  <a:pt x="19912" y="1009"/>
                </a:cubicBezTo>
                <a:cubicBezTo>
                  <a:pt x="19698" y="204"/>
                  <a:pt x="19056" y="1"/>
                  <a:pt x="1837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6"/>
          <p:cNvSpPr/>
          <p:nvPr/>
        </p:nvSpPr>
        <p:spPr>
          <a:xfrm>
            <a:off x="6633775" y="-31"/>
            <a:ext cx="2509881" cy="1506733"/>
          </a:xfrm>
          <a:custGeom>
            <a:avLst/>
            <a:gdLst/>
            <a:ahLst/>
            <a:cxnLst/>
            <a:rect l="l" t="t" r="r" b="b"/>
            <a:pathLst>
              <a:path w="53035" h="31838" extrusionOk="0">
                <a:moveTo>
                  <a:pt x="59" y="0"/>
                </a:moveTo>
                <a:cubicBezTo>
                  <a:pt x="174" y="1745"/>
                  <a:pt x="30" y="3670"/>
                  <a:pt x="23" y="5325"/>
                </a:cubicBezTo>
                <a:cubicBezTo>
                  <a:pt x="1" y="10356"/>
                  <a:pt x="2936" y="15283"/>
                  <a:pt x="7312" y="17557"/>
                </a:cubicBezTo>
                <a:cubicBezTo>
                  <a:pt x="9699" y="18798"/>
                  <a:pt x="12276" y="19244"/>
                  <a:pt x="14927" y="19244"/>
                </a:cubicBezTo>
                <a:cubicBezTo>
                  <a:pt x="18829" y="19244"/>
                  <a:pt x="22892" y="18278"/>
                  <a:pt x="26750" y="17463"/>
                </a:cubicBezTo>
                <a:cubicBezTo>
                  <a:pt x="29365" y="16910"/>
                  <a:pt x="32163" y="16487"/>
                  <a:pt x="34884" y="16487"/>
                </a:cubicBezTo>
                <a:cubicBezTo>
                  <a:pt x="38905" y="16487"/>
                  <a:pt x="42759" y="17411"/>
                  <a:pt x="45611" y="20207"/>
                </a:cubicBezTo>
                <a:cubicBezTo>
                  <a:pt x="48890" y="23422"/>
                  <a:pt x="50011" y="28401"/>
                  <a:pt x="53034" y="31838"/>
                </a:cubicBezTo>
                <a:lnTo>
                  <a:pt x="530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6"/>
          <p:cNvSpPr/>
          <p:nvPr/>
        </p:nvSpPr>
        <p:spPr>
          <a:xfrm>
            <a:off x="6044591" y="3558325"/>
            <a:ext cx="3099193" cy="1584984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6"/>
          <p:cNvSpPr/>
          <p:nvPr/>
        </p:nvSpPr>
        <p:spPr>
          <a:xfrm>
            <a:off x="5207301" y="4466207"/>
            <a:ext cx="2549728" cy="677082"/>
          </a:xfrm>
          <a:custGeom>
            <a:avLst/>
            <a:gdLst/>
            <a:ahLst/>
            <a:cxnLst/>
            <a:rect l="l" t="t" r="r" b="b"/>
            <a:pathLst>
              <a:path w="54724" h="14532" extrusionOk="0">
                <a:moveTo>
                  <a:pt x="25234" y="0"/>
                </a:moveTo>
                <a:cubicBezTo>
                  <a:pt x="24731" y="0"/>
                  <a:pt x="24228" y="18"/>
                  <a:pt x="23724" y="56"/>
                </a:cubicBezTo>
                <a:cubicBezTo>
                  <a:pt x="14831" y="722"/>
                  <a:pt x="8767" y="7638"/>
                  <a:pt x="2155" y="12919"/>
                </a:cubicBezTo>
                <a:cubicBezTo>
                  <a:pt x="1449" y="13483"/>
                  <a:pt x="731" y="14020"/>
                  <a:pt x="1" y="14532"/>
                </a:cubicBezTo>
                <a:lnTo>
                  <a:pt x="1338" y="14532"/>
                </a:lnTo>
                <a:cubicBezTo>
                  <a:pt x="7745" y="9783"/>
                  <a:pt x="13182" y="3007"/>
                  <a:pt x="21188" y="1262"/>
                </a:cubicBezTo>
                <a:cubicBezTo>
                  <a:pt x="22593" y="956"/>
                  <a:pt x="23985" y="815"/>
                  <a:pt x="25362" y="815"/>
                </a:cubicBezTo>
                <a:cubicBezTo>
                  <a:pt x="33751" y="815"/>
                  <a:pt x="41541" y="6061"/>
                  <a:pt x="48044" y="11105"/>
                </a:cubicBezTo>
                <a:cubicBezTo>
                  <a:pt x="49632" y="12335"/>
                  <a:pt x="51247" y="13520"/>
                  <a:pt x="52969" y="14532"/>
                </a:cubicBezTo>
                <a:lnTo>
                  <a:pt x="54723" y="14532"/>
                </a:lnTo>
                <a:cubicBezTo>
                  <a:pt x="52870" y="13570"/>
                  <a:pt x="51135" y="12415"/>
                  <a:pt x="49457" y="11145"/>
                </a:cubicBezTo>
                <a:cubicBezTo>
                  <a:pt x="47451" y="9625"/>
                  <a:pt x="45502" y="8035"/>
                  <a:pt x="43421" y="6623"/>
                </a:cubicBezTo>
                <a:cubicBezTo>
                  <a:pt x="41399" y="5251"/>
                  <a:pt x="39289" y="4007"/>
                  <a:pt x="37086" y="2967"/>
                </a:cubicBezTo>
                <a:cubicBezTo>
                  <a:pt x="33377" y="1216"/>
                  <a:pt x="29335" y="0"/>
                  <a:pt x="252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7313611" y="-125"/>
            <a:ext cx="1830058" cy="3010012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"/>
          <p:cNvSpPr/>
          <p:nvPr/>
        </p:nvSpPr>
        <p:spPr>
          <a:xfrm>
            <a:off x="8194399" y="4066033"/>
            <a:ext cx="120488" cy="92486"/>
          </a:xfrm>
          <a:custGeom>
            <a:avLst/>
            <a:gdLst/>
            <a:ahLst/>
            <a:cxnLst/>
            <a:rect l="l" t="t" r="r" b="b"/>
            <a:pathLst>
              <a:path w="2586" h="1985" extrusionOk="0">
                <a:moveTo>
                  <a:pt x="1617" y="0"/>
                </a:moveTo>
                <a:cubicBezTo>
                  <a:pt x="1561" y="0"/>
                  <a:pt x="1505" y="4"/>
                  <a:pt x="1449" y="7"/>
                </a:cubicBezTo>
                <a:cubicBezTo>
                  <a:pt x="1348" y="12"/>
                  <a:pt x="1244" y="14"/>
                  <a:pt x="1147" y="43"/>
                </a:cubicBezTo>
                <a:cubicBezTo>
                  <a:pt x="1052" y="72"/>
                  <a:pt x="960" y="120"/>
                  <a:pt x="871" y="160"/>
                </a:cubicBezTo>
                <a:cubicBezTo>
                  <a:pt x="816" y="184"/>
                  <a:pt x="763" y="209"/>
                  <a:pt x="708" y="233"/>
                </a:cubicBezTo>
                <a:cubicBezTo>
                  <a:pt x="595" y="285"/>
                  <a:pt x="499" y="370"/>
                  <a:pt x="408" y="455"/>
                </a:cubicBezTo>
                <a:lnTo>
                  <a:pt x="299" y="559"/>
                </a:lnTo>
                <a:cubicBezTo>
                  <a:pt x="139" y="709"/>
                  <a:pt x="0" y="951"/>
                  <a:pt x="25" y="1180"/>
                </a:cubicBezTo>
                <a:lnTo>
                  <a:pt x="28" y="1162"/>
                </a:lnTo>
                <a:lnTo>
                  <a:pt x="28" y="1162"/>
                </a:lnTo>
                <a:cubicBezTo>
                  <a:pt x="19" y="1268"/>
                  <a:pt x="33" y="1376"/>
                  <a:pt x="72" y="1477"/>
                </a:cubicBezTo>
                <a:cubicBezTo>
                  <a:pt x="89" y="1508"/>
                  <a:pt x="107" y="1538"/>
                  <a:pt x="128" y="1568"/>
                </a:cubicBezTo>
                <a:lnTo>
                  <a:pt x="128" y="1568"/>
                </a:lnTo>
                <a:cubicBezTo>
                  <a:pt x="129" y="1570"/>
                  <a:pt x="132" y="1573"/>
                  <a:pt x="133" y="1575"/>
                </a:cubicBezTo>
                <a:cubicBezTo>
                  <a:pt x="160" y="1620"/>
                  <a:pt x="192" y="1660"/>
                  <a:pt x="228" y="1698"/>
                </a:cubicBezTo>
                <a:cubicBezTo>
                  <a:pt x="280" y="1758"/>
                  <a:pt x="340" y="1813"/>
                  <a:pt x="408" y="1858"/>
                </a:cubicBezTo>
                <a:cubicBezTo>
                  <a:pt x="534" y="1940"/>
                  <a:pt x="683" y="1958"/>
                  <a:pt x="827" y="1971"/>
                </a:cubicBezTo>
                <a:cubicBezTo>
                  <a:pt x="884" y="1976"/>
                  <a:pt x="940" y="1979"/>
                  <a:pt x="996" y="1983"/>
                </a:cubicBezTo>
                <a:cubicBezTo>
                  <a:pt x="1016" y="1984"/>
                  <a:pt x="1035" y="1985"/>
                  <a:pt x="1054" y="1985"/>
                </a:cubicBezTo>
                <a:cubicBezTo>
                  <a:pt x="1224" y="1985"/>
                  <a:pt x="1388" y="1942"/>
                  <a:pt x="1551" y="1896"/>
                </a:cubicBezTo>
                <a:cubicBezTo>
                  <a:pt x="1673" y="1863"/>
                  <a:pt x="1803" y="1814"/>
                  <a:pt x="1905" y="1738"/>
                </a:cubicBezTo>
                <a:cubicBezTo>
                  <a:pt x="1953" y="1702"/>
                  <a:pt x="2001" y="1666"/>
                  <a:pt x="2048" y="1630"/>
                </a:cubicBezTo>
                <a:cubicBezTo>
                  <a:pt x="2142" y="1558"/>
                  <a:pt x="2228" y="1493"/>
                  <a:pt x="2300" y="1399"/>
                </a:cubicBezTo>
                <a:cubicBezTo>
                  <a:pt x="2403" y="1268"/>
                  <a:pt x="2515" y="1147"/>
                  <a:pt x="2552" y="976"/>
                </a:cubicBezTo>
                <a:cubicBezTo>
                  <a:pt x="2586" y="850"/>
                  <a:pt x="2586" y="718"/>
                  <a:pt x="2552" y="592"/>
                </a:cubicBezTo>
                <a:cubicBezTo>
                  <a:pt x="2521" y="471"/>
                  <a:pt x="2459" y="362"/>
                  <a:pt x="2371" y="272"/>
                </a:cubicBezTo>
                <a:cubicBezTo>
                  <a:pt x="2263" y="184"/>
                  <a:pt x="2171" y="111"/>
                  <a:pt x="2038" y="71"/>
                </a:cubicBezTo>
                <a:cubicBezTo>
                  <a:pt x="2015" y="63"/>
                  <a:pt x="1990" y="59"/>
                  <a:pt x="1966" y="53"/>
                </a:cubicBezTo>
                <a:cubicBezTo>
                  <a:pt x="1852" y="27"/>
                  <a:pt x="1734" y="0"/>
                  <a:pt x="161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6"/>
          <p:cNvSpPr/>
          <p:nvPr/>
        </p:nvSpPr>
        <p:spPr>
          <a:xfrm>
            <a:off x="8086354" y="4276953"/>
            <a:ext cx="138240" cy="117180"/>
          </a:xfrm>
          <a:custGeom>
            <a:avLst/>
            <a:gdLst/>
            <a:ahLst/>
            <a:cxnLst/>
            <a:rect l="l" t="t" r="r" b="b"/>
            <a:pathLst>
              <a:path w="2967" h="2515" extrusionOk="0">
                <a:moveTo>
                  <a:pt x="1770" y="1"/>
                </a:moveTo>
                <a:cubicBezTo>
                  <a:pt x="1629" y="1"/>
                  <a:pt x="1582" y="17"/>
                  <a:pt x="1482" y="59"/>
                </a:cubicBezTo>
                <a:cubicBezTo>
                  <a:pt x="1390" y="96"/>
                  <a:pt x="1295" y="128"/>
                  <a:pt x="1201" y="162"/>
                </a:cubicBezTo>
                <a:cubicBezTo>
                  <a:pt x="1021" y="229"/>
                  <a:pt x="874" y="319"/>
                  <a:pt x="715" y="420"/>
                </a:cubicBezTo>
                <a:cubicBezTo>
                  <a:pt x="603" y="492"/>
                  <a:pt x="495" y="577"/>
                  <a:pt x="410" y="684"/>
                </a:cubicBezTo>
                <a:cubicBezTo>
                  <a:pt x="351" y="759"/>
                  <a:pt x="282" y="840"/>
                  <a:pt x="233" y="923"/>
                </a:cubicBezTo>
                <a:cubicBezTo>
                  <a:pt x="214" y="956"/>
                  <a:pt x="197" y="991"/>
                  <a:pt x="182" y="1027"/>
                </a:cubicBezTo>
                <a:cubicBezTo>
                  <a:pt x="175" y="1038"/>
                  <a:pt x="165" y="1049"/>
                  <a:pt x="159" y="1060"/>
                </a:cubicBezTo>
                <a:cubicBezTo>
                  <a:pt x="110" y="1147"/>
                  <a:pt x="76" y="1240"/>
                  <a:pt x="57" y="1338"/>
                </a:cubicBezTo>
                <a:cubicBezTo>
                  <a:pt x="27" y="1416"/>
                  <a:pt x="12" y="1500"/>
                  <a:pt x="11" y="1583"/>
                </a:cubicBezTo>
                <a:cubicBezTo>
                  <a:pt x="1" y="1709"/>
                  <a:pt x="27" y="1835"/>
                  <a:pt x="83" y="1948"/>
                </a:cubicBezTo>
                <a:cubicBezTo>
                  <a:pt x="112" y="2010"/>
                  <a:pt x="171" y="2072"/>
                  <a:pt x="217" y="2119"/>
                </a:cubicBezTo>
                <a:cubicBezTo>
                  <a:pt x="216" y="2119"/>
                  <a:pt x="216" y="2118"/>
                  <a:pt x="215" y="2117"/>
                </a:cubicBezTo>
                <a:lnTo>
                  <a:pt x="215" y="2117"/>
                </a:lnTo>
                <a:cubicBezTo>
                  <a:pt x="259" y="2165"/>
                  <a:pt x="307" y="2207"/>
                  <a:pt x="361" y="2239"/>
                </a:cubicBezTo>
                <a:cubicBezTo>
                  <a:pt x="472" y="2327"/>
                  <a:pt x="600" y="2389"/>
                  <a:pt x="737" y="2419"/>
                </a:cubicBezTo>
                <a:cubicBezTo>
                  <a:pt x="897" y="2490"/>
                  <a:pt x="917" y="2493"/>
                  <a:pt x="1146" y="2510"/>
                </a:cubicBezTo>
                <a:cubicBezTo>
                  <a:pt x="1178" y="2513"/>
                  <a:pt x="1210" y="2514"/>
                  <a:pt x="1242" y="2514"/>
                </a:cubicBezTo>
                <a:cubicBezTo>
                  <a:pt x="1343" y="2514"/>
                  <a:pt x="1443" y="2499"/>
                  <a:pt x="1540" y="2469"/>
                </a:cubicBezTo>
                <a:cubicBezTo>
                  <a:pt x="1672" y="2426"/>
                  <a:pt x="1802" y="2374"/>
                  <a:pt x="1929" y="2318"/>
                </a:cubicBezTo>
                <a:cubicBezTo>
                  <a:pt x="2067" y="2272"/>
                  <a:pt x="2191" y="2190"/>
                  <a:pt x="2289" y="2080"/>
                </a:cubicBezTo>
                <a:lnTo>
                  <a:pt x="2314" y="2060"/>
                </a:lnTo>
                <a:cubicBezTo>
                  <a:pt x="2334" y="2044"/>
                  <a:pt x="2354" y="2027"/>
                  <a:pt x="2374" y="2011"/>
                </a:cubicBezTo>
                <a:cubicBezTo>
                  <a:pt x="2410" y="1979"/>
                  <a:pt x="2446" y="1949"/>
                  <a:pt x="2482" y="1918"/>
                </a:cubicBezTo>
                <a:cubicBezTo>
                  <a:pt x="2837" y="1603"/>
                  <a:pt x="2966" y="1095"/>
                  <a:pt x="2785" y="651"/>
                </a:cubicBezTo>
                <a:cubicBezTo>
                  <a:pt x="2664" y="358"/>
                  <a:pt x="2413" y="126"/>
                  <a:pt x="2110" y="40"/>
                </a:cubicBezTo>
                <a:cubicBezTo>
                  <a:pt x="2011" y="17"/>
                  <a:pt x="1909" y="4"/>
                  <a:pt x="1806" y="1"/>
                </a:cubicBezTo>
                <a:cubicBezTo>
                  <a:pt x="1793" y="1"/>
                  <a:pt x="1781" y="1"/>
                  <a:pt x="177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6"/>
          <p:cNvSpPr/>
          <p:nvPr/>
        </p:nvSpPr>
        <p:spPr>
          <a:xfrm>
            <a:off x="8086774" y="4350614"/>
            <a:ext cx="186" cy="978"/>
          </a:xfrm>
          <a:custGeom>
            <a:avLst/>
            <a:gdLst/>
            <a:ahLst/>
            <a:cxnLst/>
            <a:rect l="l" t="t" r="r" b="b"/>
            <a:pathLst>
              <a:path w="4" h="21" extrusionOk="0">
                <a:moveTo>
                  <a:pt x="3" y="1"/>
                </a:moveTo>
                <a:lnTo>
                  <a:pt x="2" y="11"/>
                </a:lnTo>
                <a:lnTo>
                  <a:pt x="2" y="11"/>
                </a:lnTo>
                <a:cubicBezTo>
                  <a:pt x="2" y="8"/>
                  <a:pt x="3" y="5"/>
                  <a:pt x="3" y="2"/>
                </a:cubicBezTo>
                <a:lnTo>
                  <a:pt x="3" y="1"/>
                </a:lnTo>
                <a:close/>
                <a:moveTo>
                  <a:pt x="2" y="11"/>
                </a:moveTo>
                <a:cubicBezTo>
                  <a:pt x="1" y="14"/>
                  <a:pt x="0" y="17"/>
                  <a:pt x="0" y="21"/>
                </a:cubicBezTo>
                <a:lnTo>
                  <a:pt x="2" y="1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6"/>
          <p:cNvSpPr/>
          <p:nvPr/>
        </p:nvSpPr>
        <p:spPr>
          <a:xfrm>
            <a:off x="8086914" y="4342414"/>
            <a:ext cx="1025" cy="8247"/>
          </a:xfrm>
          <a:custGeom>
            <a:avLst/>
            <a:gdLst/>
            <a:ahLst/>
            <a:cxnLst/>
            <a:rect l="l" t="t" r="r" b="b"/>
            <a:pathLst>
              <a:path w="22" h="177" extrusionOk="0">
                <a:moveTo>
                  <a:pt x="22" y="1"/>
                </a:moveTo>
                <a:cubicBezTo>
                  <a:pt x="10" y="59"/>
                  <a:pt x="3" y="118"/>
                  <a:pt x="0" y="177"/>
                </a:cubicBezTo>
                <a:cubicBezTo>
                  <a:pt x="7" y="118"/>
                  <a:pt x="15" y="60"/>
                  <a:pt x="2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6"/>
          <p:cNvSpPr/>
          <p:nvPr/>
        </p:nvSpPr>
        <p:spPr>
          <a:xfrm>
            <a:off x="8384678" y="4415329"/>
            <a:ext cx="127058" cy="105299"/>
          </a:xfrm>
          <a:custGeom>
            <a:avLst/>
            <a:gdLst/>
            <a:ahLst/>
            <a:cxnLst/>
            <a:rect l="l" t="t" r="r" b="b"/>
            <a:pathLst>
              <a:path w="2727" h="2260" extrusionOk="0">
                <a:moveTo>
                  <a:pt x="1519" y="1"/>
                </a:moveTo>
                <a:cubicBezTo>
                  <a:pt x="1471" y="1"/>
                  <a:pt x="1423" y="4"/>
                  <a:pt x="1375" y="11"/>
                </a:cubicBezTo>
                <a:cubicBezTo>
                  <a:pt x="1286" y="23"/>
                  <a:pt x="1189" y="31"/>
                  <a:pt x="1100" y="56"/>
                </a:cubicBezTo>
                <a:cubicBezTo>
                  <a:pt x="913" y="105"/>
                  <a:pt x="761" y="204"/>
                  <a:pt x="614" y="322"/>
                </a:cubicBezTo>
                <a:lnTo>
                  <a:pt x="656" y="288"/>
                </a:lnTo>
                <a:lnTo>
                  <a:pt x="656" y="288"/>
                </a:lnTo>
                <a:cubicBezTo>
                  <a:pt x="607" y="327"/>
                  <a:pt x="557" y="364"/>
                  <a:pt x="506" y="400"/>
                </a:cubicBezTo>
                <a:cubicBezTo>
                  <a:pt x="326" y="530"/>
                  <a:pt x="202" y="654"/>
                  <a:pt x="117" y="863"/>
                </a:cubicBezTo>
                <a:cubicBezTo>
                  <a:pt x="45" y="1039"/>
                  <a:pt x="0" y="1259"/>
                  <a:pt x="61" y="1449"/>
                </a:cubicBezTo>
                <a:lnTo>
                  <a:pt x="68" y="1461"/>
                </a:lnTo>
                <a:cubicBezTo>
                  <a:pt x="68" y="1468"/>
                  <a:pt x="70" y="1474"/>
                  <a:pt x="70" y="1480"/>
                </a:cubicBezTo>
                <a:cubicBezTo>
                  <a:pt x="113" y="1637"/>
                  <a:pt x="193" y="1781"/>
                  <a:pt x="307" y="1897"/>
                </a:cubicBezTo>
                <a:cubicBezTo>
                  <a:pt x="420" y="2013"/>
                  <a:pt x="561" y="2098"/>
                  <a:pt x="715" y="2141"/>
                </a:cubicBezTo>
                <a:cubicBezTo>
                  <a:pt x="895" y="2195"/>
                  <a:pt x="1113" y="2259"/>
                  <a:pt x="1298" y="2259"/>
                </a:cubicBezTo>
                <a:cubicBezTo>
                  <a:pt x="1304" y="2259"/>
                  <a:pt x="1310" y="2259"/>
                  <a:pt x="1316" y="2259"/>
                </a:cubicBezTo>
                <a:cubicBezTo>
                  <a:pt x="1776" y="2248"/>
                  <a:pt x="2323" y="1988"/>
                  <a:pt x="2505" y="1528"/>
                </a:cubicBezTo>
                <a:cubicBezTo>
                  <a:pt x="2577" y="1431"/>
                  <a:pt x="2643" y="1328"/>
                  <a:pt x="2676" y="1206"/>
                </a:cubicBezTo>
                <a:cubicBezTo>
                  <a:pt x="2727" y="1011"/>
                  <a:pt x="2711" y="804"/>
                  <a:pt x="2633" y="618"/>
                </a:cubicBezTo>
                <a:cubicBezTo>
                  <a:pt x="2505" y="306"/>
                  <a:pt x="2234" y="125"/>
                  <a:pt x="1916" y="79"/>
                </a:cubicBezTo>
                <a:cubicBezTo>
                  <a:pt x="1790" y="28"/>
                  <a:pt x="1655" y="1"/>
                  <a:pt x="151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6"/>
          <p:cNvSpPr/>
          <p:nvPr/>
        </p:nvSpPr>
        <p:spPr>
          <a:xfrm>
            <a:off x="8043304" y="4600531"/>
            <a:ext cx="135631" cy="94956"/>
          </a:xfrm>
          <a:custGeom>
            <a:avLst/>
            <a:gdLst/>
            <a:ahLst/>
            <a:cxnLst/>
            <a:rect l="l" t="t" r="r" b="b"/>
            <a:pathLst>
              <a:path w="2911" h="2038" extrusionOk="0">
                <a:moveTo>
                  <a:pt x="1984" y="13"/>
                </a:moveTo>
                <a:cubicBezTo>
                  <a:pt x="1978" y="13"/>
                  <a:pt x="1972" y="14"/>
                  <a:pt x="1967" y="15"/>
                </a:cubicBezTo>
                <a:lnTo>
                  <a:pt x="1967" y="15"/>
                </a:lnTo>
                <a:cubicBezTo>
                  <a:pt x="1972" y="14"/>
                  <a:pt x="1978" y="13"/>
                  <a:pt x="1984" y="13"/>
                </a:cubicBezTo>
                <a:close/>
                <a:moveTo>
                  <a:pt x="2151" y="1"/>
                </a:moveTo>
                <a:cubicBezTo>
                  <a:pt x="2095" y="1"/>
                  <a:pt x="2039" y="6"/>
                  <a:pt x="1984" y="13"/>
                </a:cubicBezTo>
                <a:lnTo>
                  <a:pt x="1984" y="13"/>
                </a:lnTo>
                <a:cubicBezTo>
                  <a:pt x="1988" y="12"/>
                  <a:pt x="1992" y="11"/>
                  <a:pt x="1997" y="11"/>
                </a:cubicBezTo>
                <a:lnTo>
                  <a:pt x="1997" y="11"/>
                </a:lnTo>
                <a:lnTo>
                  <a:pt x="1966" y="15"/>
                </a:lnTo>
                <a:lnTo>
                  <a:pt x="1966" y="15"/>
                </a:lnTo>
                <a:cubicBezTo>
                  <a:pt x="1966" y="15"/>
                  <a:pt x="1967" y="15"/>
                  <a:pt x="1967" y="15"/>
                </a:cubicBezTo>
                <a:lnTo>
                  <a:pt x="1967" y="15"/>
                </a:lnTo>
                <a:cubicBezTo>
                  <a:pt x="1966" y="15"/>
                  <a:pt x="1966" y="15"/>
                  <a:pt x="1965" y="15"/>
                </a:cubicBezTo>
                <a:lnTo>
                  <a:pt x="1966" y="15"/>
                </a:lnTo>
                <a:lnTo>
                  <a:pt x="1966" y="15"/>
                </a:lnTo>
                <a:cubicBezTo>
                  <a:pt x="1951" y="16"/>
                  <a:pt x="1936" y="18"/>
                  <a:pt x="1920" y="21"/>
                </a:cubicBezTo>
                <a:cubicBezTo>
                  <a:pt x="1873" y="11"/>
                  <a:pt x="1825" y="3"/>
                  <a:pt x="1776" y="2"/>
                </a:cubicBezTo>
                <a:cubicBezTo>
                  <a:pt x="1770" y="2"/>
                  <a:pt x="1763" y="2"/>
                  <a:pt x="1757" y="2"/>
                </a:cubicBezTo>
                <a:cubicBezTo>
                  <a:pt x="1657" y="2"/>
                  <a:pt x="1559" y="22"/>
                  <a:pt x="1461" y="38"/>
                </a:cubicBezTo>
                <a:cubicBezTo>
                  <a:pt x="1374" y="54"/>
                  <a:pt x="1291" y="75"/>
                  <a:pt x="1208" y="106"/>
                </a:cubicBezTo>
                <a:cubicBezTo>
                  <a:pt x="1164" y="121"/>
                  <a:pt x="1118" y="136"/>
                  <a:pt x="1074" y="152"/>
                </a:cubicBezTo>
                <a:cubicBezTo>
                  <a:pt x="890" y="217"/>
                  <a:pt x="772" y="279"/>
                  <a:pt x="623" y="411"/>
                </a:cubicBezTo>
                <a:cubicBezTo>
                  <a:pt x="564" y="464"/>
                  <a:pt x="511" y="524"/>
                  <a:pt x="462" y="588"/>
                </a:cubicBezTo>
                <a:cubicBezTo>
                  <a:pt x="436" y="616"/>
                  <a:pt x="407" y="642"/>
                  <a:pt x="383" y="671"/>
                </a:cubicBezTo>
                <a:lnTo>
                  <a:pt x="282" y="805"/>
                </a:lnTo>
                <a:cubicBezTo>
                  <a:pt x="156" y="877"/>
                  <a:pt x="92" y="1031"/>
                  <a:pt x="57" y="1172"/>
                </a:cubicBezTo>
                <a:cubicBezTo>
                  <a:pt x="21" y="1210"/>
                  <a:pt x="1" y="1261"/>
                  <a:pt x="1" y="1313"/>
                </a:cubicBezTo>
                <a:cubicBezTo>
                  <a:pt x="4" y="1391"/>
                  <a:pt x="43" y="1462"/>
                  <a:pt x="106" y="1505"/>
                </a:cubicBezTo>
                <a:cubicBezTo>
                  <a:pt x="188" y="1645"/>
                  <a:pt x="286" y="1737"/>
                  <a:pt x="453" y="1799"/>
                </a:cubicBezTo>
                <a:cubicBezTo>
                  <a:pt x="472" y="1805"/>
                  <a:pt x="489" y="1810"/>
                  <a:pt x="508" y="1816"/>
                </a:cubicBezTo>
                <a:cubicBezTo>
                  <a:pt x="606" y="1874"/>
                  <a:pt x="711" y="1919"/>
                  <a:pt x="819" y="1952"/>
                </a:cubicBezTo>
                <a:cubicBezTo>
                  <a:pt x="889" y="1980"/>
                  <a:pt x="962" y="2001"/>
                  <a:pt x="1036" y="2012"/>
                </a:cubicBezTo>
                <a:cubicBezTo>
                  <a:pt x="1136" y="2026"/>
                  <a:pt x="1224" y="2038"/>
                  <a:pt x="1313" y="2038"/>
                </a:cubicBezTo>
                <a:cubicBezTo>
                  <a:pt x="1402" y="2038"/>
                  <a:pt x="1491" y="2026"/>
                  <a:pt x="1590" y="1993"/>
                </a:cubicBezTo>
                <a:cubicBezTo>
                  <a:pt x="1635" y="1979"/>
                  <a:pt x="1680" y="1963"/>
                  <a:pt x="1724" y="1947"/>
                </a:cubicBezTo>
                <a:cubicBezTo>
                  <a:pt x="1876" y="1893"/>
                  <a:pt x="2026" y="1832"/>
                  <a:pt x="2160" y="1740"/>
                </a:cubicBezTo>
                <a:cubicBezTo>
                  <a:pt x="2246" y="1682"/>
                  <a:pt x="2327" y="1616"/>
                  <a:pt x="2399" y="1542"/>
                </a:cubicBezTo>
                <a:cubicBezTo>
                  <a:pt x="2442" y="1495"/>
                  <a:pt x="2480" y="1444"/>
                  <a:pt x="2513" y="1390"/>
                </a:cubicBezTo>
                <a:cubicBezTo>
                  <a:pt x="2541" y="1364"/>
                  <a:pt x="2572" y="1338"/>
                  <a:pt x="2599" y="1309"/>
                </a:cubicBezTo>
                <a:cubicBezTo>
                  <a:pt x="2797" y="1104"/>
                  <a:pt x="2910" y="825"/>
                  <a:pt x="2833" y="534"/>
                </a:cubicBezTo>
                <a:cubicBezTo>
                  <a:pt x="2769" y="297"/>
                  <a:pt x="2570" y="77"/>
                  <a:pt x="2333" y="21"/>
                </a:cubicBezTo>
                <a:cubicBezTo>
                  <a:pt x="2271" y="6"/>
                  <a:pt x="2211" y="1"/>
                  <a:pt x="2151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6"/>
          <p:cNvSpPr/>
          <p:nvPr/>
        </p:nvSpPr>
        <p:spPr>
          <a:xfrm>
            <a:off x="7776617" y="4507813"/>
            <a:ext cx="122445" cy="98636"/>
          </a:xfrm>
          <a:custGeom>
            <a:avLst/>
            <a:gdLst/>
            <a:ahLst/>
            <a:cxnLst/>
            <a:rect l="l" t="t" r="r" b="b"/>
            <a:pathLst>
              <a:path w="2628" h="2117" extrusionOk="0">
                <a:moveTo>
                  <a:pt x="1309" y="0"/>
                </a:moveTo>
                <a:cubicBezTo>
                  <a:pt x="1234" y="0"/>
                  <a:pt x="1158" y="9"/>
                  <a:pt x="1066" y="33"/>
                </a:cubicBezTo>
                <a:cubicBezTo>
                  <a:pt x="903" y="78"/>
                  <a:pt x="788" y="152"/>
                  <a:pt x="661" y="248"/>
                </a:cubicBezTo>
                <a:cubicBezTo>
                  <a:pt x="576" y="313"/>
                  <a:pt x="471" y="381"/>
                  <a:pt x="401" y="453"/>
                </a:cubicBezTo>
                <a:cubicBezTo>
                  <a:pt x="357" y="497"/>
                  <a:pt x="319" y="546"/>
                  <a:pt x="286" y="600"/>
                </a:cubicBezTo>
                <a:lnTo>
                  <a:pt x="259" y="627"/>
                </a:lnTo>
                <a:cubicBezTo>
                  <a:pt x="69" y="810"/>
                  <a:pt x="1" y="1109"/>
                  <a:pt x="69" y="1364"/>
                </a:cubicBezTo>
                <a:cubicBezTo>
                  <a:pt x="103" y="1489"/>
                  <a:pt x="168" y="1604"/>
                  <a:pt x="259" y="1696"/>
                </a:cubicBezTo>
                <a:cubicBezTo>
                  <a:pt x="328" y="1764"/>
                  <a:pt x="409" y="1818"/>
                  <a:pt x="498" y="1854"/>
                </a:cubicBezTo>
                <a:cubicBezTo>
                  <a:pt x="725" y="2021"/>
                  <a:pt x="1049" y="2117"/>
                  <a:pt x="1337" y="2117"/>
                </a:cubicBezTo>
                <a:cubicBezTo>
                  <a:pt x="1436" y="2117"/>
                  <a:pt x="1531" y="2105"/>
                  <a:pt x="1616" y="2081"/>
                </a:cubicBezTo>
                <a:cubicBezTo>
                  <a:pt x="1747" y="2045"/>
                  <a:pt x="1906" y="1956"/>
                  <a:pt x="2033" y="1887"/>
                </a:cubicBezTo>
                <a:cubicBezTo>
                  <a:pt x="2419" y="1675"/>
                  <a:pt x="2628" y="1188"/>
                  <a:pt x="2510" y="753"/>
                </a:cubicBezTo>
                <a:cubicBezTo>
                  <a:pt x="2452" y="535"/>
                  <a:pt x="2327" y="368"/>
                  <a:pt x="2158" y="234"/>
                </a:cubicBezTo>
                <a:cubicBezTo>
                  <a:pt x="2066" y="147"/>
                  <a:pt x="1952" y="85"/>
                  <a:pt x="1830" y="57"/>
                </a:cubicBezTo>
                <a:cubicBezTo>
                  <a:pt x="1733" y="41"/>
                  <a:pt x="1636" y="28"/>
                  <a:pt x="1539" y="18"/>
                </a:cubicBezTo>
                <a:cubicBezTo>
                  <a:pt x="1455" y="8"/>
                  <a:pt x="1383" y="0"/>
                  <a:pt x="130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6"/>
          <p:cNvSpPr/>
          <p:nvPr/>
        </p:nvSpPr>
        <p:spPr>
          <a:xfrm>
            <a:off x="7594119" y="4783263"/>
            <a:ext cx="129807" cy="115922"/>
          </a:xfrm>
          <a:custGeom>
            <a:avLst/>
            <a:gdLst/>
            <a:ahLst/>
            <a:cxnLst/>
            <a:rect l="l" t="t" r="r" b="b"/>
            <a:pathLst>
              <a:path w="2786" h="2488" extrusionOk="0">
                <a:moveTo>
                  <a:pt x="1609" y="1"/>
                </a:moveTo>
                <a:cubicBezTo>
                  <a:pt x="1550" y="1"/>
                  <a:pt x="1491" y="7"/>
                  <a:pt x="1432" y="20"/>
                </a:cubicBezTo>
                <a:cubicBezTo>
                  <a:pt x="1418" y="21"/>
                  <a:pt x="1403" y="23"/>
                  <a:pt x="1387" y="24"/>
                </a:cubicBezTo>
                <a:cubicBezTo>
                  <a:pt x="1347" y="21"/>
                  <a:pt x="1308" y="19"/>
                  <a:pt x="1268" y="19"/>
                </a:cubicBezTo>
                <a:cubicBezTo>
                  <a:pt x="1031" y="19"/>
                  <a:pt x="802" y="84"/>
                  <a:pt x="593" y="235"/>
                </a:cubicBezTo>
                <a:cubicBezTo>
                  <a:pt x="432" y="353"/>
                  <a:pt x="276" y="485"/>
                  <a:pt x="174" y="664"/>
                </a:cubicBezTo>
                <a:cubicBezTo>
                  <a:pt x="135" y="761"/>
                  <a:pt x="96" y="856"/>
                  <a:pt x="57" y="951"/>
                </a:cubicBezTo>
                <a:cubicBezTo>
                  <a:pt x="8" y="1105"/>
                  <a:pt x="1" y="1269"/>
                  <a:pt x="36" y="1428"/>
                </a:cubicBezTo>
                <a:cubicBezTo>
                  <a:pt x="36" y="1534"/>
                  <a:pt x="63" y="1638"/>
                  <a:pt x="116" y="1730"/>
                </a:cubicBezTo>
                <a:cubicBezTo>
                  <a:pt x="142" y="1830"/>
                  <a:pt x="194" y="1921"/>
                  <a:pt x="266" y="1994"/>
                </a:cubicBezTo>
                <a:cubicBezTo>
                  <a:pt x="415" y="2193"/>
                  <a:pt x="628" y="2366"/>
                  <a:pt x="873" y="2424"/>
                </a:cubicBezTo>
                <a:cubicBezTo>
                  <a:pt x="892" y="2428"/>
                  <a:pt x="910" y="2432"/>
                  <a:pt x="929" y="2436"/>
                </a:cubicBezTo>
                <a:lnTo>
                  <a:pt x="958" y="2444"/>
                </a:lnTo>
                <a:cubicBezTo>
                  <a:pt x="1049" y="2473"/>
                  <a:pt x="1143" y="2488"/>
                  <a:pt x="1238" y="2488"/>
                </a:cubicBezTo>
                <a:cubicBezTo>
                  <a:pt x="1306" y="2488"/>
                  <a:pt x="1373" y="2480"/>
                  <a:pt x="1439" y="2465"/>
                </a:cubicBezTo>
                <a:cubicBezTo>
                  <a:pt x="1547" y="2465"/>
                  <a:pt x="1652" y="2436"/>
                  <a:pt x="1745" y="2380"/>
                </a:cubicBezTo>
                <a:cubicBezTo>
                  <a:pt x="1825" y="2356"/>
                  <a:pt x="1899" y="2314"/>
                  <a:pt x="1962" y="2259"/>
                </a:cubicBezTo>
                <a:cubicBezTo>
                  <a:pt x="2127" y="2183"/>
                  <a:pt x="2298" y="2098"/>
                  <a:pt x="2421" y="1961"/>
                </a:cubicBezTo>
                <a:cubicBezTo>
                  <a:pt x="2591" y="1772"/>
                  <a:pt x="2707" y="1552"/>
                  <a:pt x="2748" y="1298"/>
                </a:cubicBezTo>
                <a:lnTo>
                  <a:pt x="2779" y="1050"/>
                </a:lnTo>
                <a:cubicBezTo>
                  <a:pt x="2785" y="926"/>
                  <a:pt x="2758" y="802"/>
                  <a:pt x="2702" y="693"/>
                </a:cubicBezTo>
                <a:cubicBezTo>
                  <a:pt x="2621" y="497"/>
                  <a:pt x="2501" y="369"/>
                  <a:pt x="2330" y="247"/>
                </a:cubicBezTo>
                <a:cubicBezTo>
                  <a:pt x="2294" y="222"/>
                  <a:pt x="2259" y="193"/>
                  <a:pt x="2223" y="167"/>
                </a:cubicBezTo>
                <a:cubicBezTo>
                  <a:pt x="2068" y="56"/>
                  <a:pt x="1945" y="41"/>
                  <a:pt x="1776" y="18"/>
                </a:cubicBezTo>
                <a:cubicBezTo>
                  <a:pt x="1721" y="6"/>
                  <a:pt x="1665" y="1"/>
                  <a:pt x="16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6"/>
          <p:cNvSpPr/>
          <p:nvPr/>
        </p:nvSpPr>
        <p:spPr>
          <a:xfrm>
            <a:off x="7906606" y="4876539"/>
            <a:ext cx="124495" cy="91508"/>
          </a:xfrm>
          <a:custGeom>
            <a:avLst/>
            <a:gdLst/>
            <a:ahLst/>
            <a:cxnLst/>
            <a:rect l="l" t="t" r="r" b="b"/>
            <a:pathLst>
              <a:path w="2672" h="1964" extrusionOk="0">
                <a:moveTo>
                  <a:pt x="1632" y="0"/>
                </a:moveTo>
                <a:cubicBezTo>
                  <a:pt x="1547" y="0"/>
                  <a:pt x="1463" y="11"/>
                  <a:pt x="1381" y="34"/>
                </a:cubicBezTo>
                <a:cubicBezTo>
                  <a:pt x="1322" y="50"/>
                  <a:pt x="1262" y="67"/>
                  <a:pt x="1201" y="80"/>
                </a:cubicBezTo>
                <a:cubicBezTo>
                  <a:pt x="1072" y="107"/>
                  <a:pt x="948" y="151"/>
                  <a:pt x="829" y="211"/>
                </a:cubicBezTo>
                <a:cubicBezTo>
                  <a:pt x="812" y="220"/>
                  <a:pt x="793" y="228"/>
                  <a:pt x="775" y="237"/>
                </a:cubicBezTo>
                <a:cubicBezTo>
                  <a:pt x="615" y="298"/>
                  <a:pt x="453" y="354"/>
                  <a:pt x="331" y="486"/>
                </a:cubicBezTo>
                <a:cubicBezTo>
                  <a:pt x="256" y="563"/>
                  <a:pt x="191" y="646"/>
                  <a:pt x="136" y="737"/>
                </a:cubicBezTo>
                <a:cubicBezTo>
                  <a:pt x="48" y="844"/>
                  <a:pt x="1" y="978"/>
                  <a:pt x="1" y="1116"/>
                </a:cubicBezTo>
                <a:cubicBezTo>
                  <a:pt x="1" y="1303"/>
                  <a:pt x="83" y="1461"/>
                  <a:pt x="211" y="1579"/>
                </a:cubicBezTo>
                <a:cubicBezTo>
                  <a:pt x="360" y="1770"/>
                  <a:pt x="577" y="1907"/>
                  <a:pt x="812" y="1939"/>
                </a:cubicBezTo>
                <a:cubicBezTo>
                  <a:pt x="925" y="1955"/>
                  <a:pt x="1038" y="1963"/>
                  <a:pt x="1152" y="1963"/>
                </a:cubicBezTo>
                <a:cubicBezTo>
                  <a:pt x="1178" y="1963"/>
                  <a:pt x="1204" y="1963"/>
                  <a:pt x="1230" y="1962"/>
                </a:cubicBezTo>
                <a:cubicBezTo>
                  <a:pt x="1351" y="1956"/>
                  <a:pt x="1479" y="1945"/>
                  <a:pt x="1595" y="1906"/>
                </a:cubicBezTo>
                <a:cubicBezTo>
                  <a:pt x="1707" y="1865"/>
                  <a:pt x="1818" y="1816"/>
                  <a:pt x="1925" y="1760"/>
                </a:cubicBezTo>
                <a:cubicBezTo>
                  <a:pt x="1975" y="1734"/>
                  <a:pt x="2027" y="1710"/>
                  <a:pt x="2075" y="1680"/>
                </a:cubicBezTo>
                <a:cubicBezTo>
                  <a:pt x="2201" y="1602"/>
                  <a:pt x="2335" y="1481"/>
                  <a:pt x="2403" y="1348"/>
                </a:cubicBezTo>
                <a:cubicBezTo>
                  <a:pt x="2422" y="1315"/>
                  <a:pt x="2439" y="1276"/>
                  <a:pt x="2456" y="1236"/>
                </a:cubicBezTo>
                <a:cubicBezTo>
                  <a:pt x="2477" y="1205"/>
                  <a:pt x="2495" y="1172"/>
                  <a:pt x="2511" y="1139"/>
                </a:cubicBezTo>
                <a:cubicBezTo>
                  <a:pt x="2559" y="1018"/>
                  <a:pt x="2579" y="887"/>
                  <a:pt x="2567" y="757"/>
                </a:cubicBezTo>
                <a:cubicBezTo>
                  <a:pt x="2570" y="750"/>
                  <a:pt x="2575" y="743"/>
                  <a:pt x="2577" y="736"/>
                </a:cubicBezTo>
                <a:cubicBezTo>
                  <a:pt x="2671" y="476"/>
                  <a:pt x="2464" y="197"/>
                  <a:pt x="2219" y="148"/>
                </a:cubicBezTo>
                <a:cubicBezTo>
                  <a:pt x="2151" y="100"/>
                  <a:pt x="2076" y="64"/>
                  <a:pt x="1998" y="41"/>
                </a:cubicBezTo>
                <a:cubicBezTo>
                  <a:pt x="1933" y="24"/>
                  <a:pt x="1867" y="15"/>
                  <a:pt x="1801" y="15"/>
                </a:cubicBezTo>
                <a:cubicBezTo>
                  <a:pt x="1745" y="5"/>
                  <a:pt x="1688" y="0"/>
                  <a:pt x="163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6"/>
          <p:cNvSpPr/>
          <p:nvPr/>
        </p:nvSpPr>
        <p:spPr>
          <a:xfrm>
            <a:off x="8356071" y="4719991"/>
            <a:ext cx="120908" cy="112428"/>
          </a:xfrm>
          <a:custGeom>
            <a:avLst/>
            <a:gdLst/>
            <a:ahLst/>
            <a:cxnLst/>
            <a:rect l="l" t="t" r="r" b="b"/>
            <a:pathLst>
              <a:path w="2595" h="2413" extrusionOk="0">
                <a:moveTo>
                  <a:pt x="1468" y="0"/>
                </a:moveTo>
                <a:cubicBezTo>
                  <a:pt x="1349" y="0"/>
                  <a:pt x="1235" y="20"/>
                  <a:pt x="1100" y="43"/>
                </a:cubicBezTo>
                <a:cubicBezTo>
                  <a:pt x="927" y="75"/>
                  <a:pt x="799" y="98"/>
                  <a:pt x="632" y="198"/>
                </a:cubicBezTo>
                <a:cubicBezTo>
                  <a:pt x="413" y="329"/>
                  <a:pt x="264" y="526"/>
                  <a:pt x="149" y="749"/>
                </a:cubicBezTo>
                <a:cubicBezTo>
                  <a:pt x="55" y="914"/>
                  <a:pt x="6" y="1101"/>
                  <a:pt x="6" y="1290"/>
                </a:cubicBezTo>
                <a:cubicBezTo>
                  <a:pt x="0" y="1433"/>
                  <a:pt x="31" y="1575"/>
                  <a:pt x="97" y="1702"/>
                </a:cubicBezTo>
                <a:cubicBezTo>
                  <a:pt x="137" y="1833"/>
                  <a:pt x="212" y="1951"/>
                  <a:pt x="313" y="2046"/>
                </a:cubicBezTo>
                <a:cubicBezTo>
                  <a:pt x="439" y="2176"/>
                  <a:pt x="597" y="2271"/>
                  <a:pt x="773" y="2320"/>
                </a:cubicBezTo>
                <a:cubicBezTo>
                  <a:pt x="922" y="2379"/>
                  <a:pt x="1076" y="2412"/>
                  <a:pt x="1232" y="2412"/>
                </a:cubicBezTo>
                <a:cubicBezTo>
                  <a:pt x="1329" y="2412"/>
                  <a:pt x="1427" y="2400"/>
                  <a:pt x="1525" y="2372"/>
                </a:cubicBezTo>
                <a:cubicBezTo>
                  <a:pt x="1694" y="2325"/>
                  <a:pt x="1823" y="2238"/>
                  <a:pt x="1966" y="2149"/>
                </a:cubicBezTo>
                <a:cubicBezTo>
                  <a:pt x="2237" y="1980"/>
                  <a:pt x="2473" y="1724"/>
                  <a:pt x="2537" y="1392"/>
                </a:cubicBezTo>
                <a:cubicBezTo>
                  <a:pt x="2541" y="1369"/>
                  <a:pt x="2545" y="1346"/>
                  <a:pt x="2550" y="1322"/>
                </a:cubicBezTo>
                <a:cubicBezTo>
                  <a:pt x="2587" y="1111"/>
                  <a:pt x="2594" y="984"/>
                  <a:pt x="2545" y="774"/>
                </a:cubicBezTo>
                <a:lnTo>
                  <a:pt x="2545" y="806"/>
                </a:lnTo>
                <a:cubicBezTo>
                  <a:pt x="2540" y="768"/>
                  <a:pt x="2531" y="732"/>
                  <a:pt x="2519" y="696"/>
                </a:cubicBezTo>
                <a:cubicBezTo>
                  <a:pt x="2502" y="660"/>
                  <a:pt x="2482" y="627"/>
                  <a:pt x="2459" y="595"/>
                </a:cubicBezTo>
                <a:lnTo>
                  <a:pt x="2459" y="595"/>
                </a:lnTo>
                <a:lnTo>
                  <a:pt x="2483" y="621"/>
                </a:lnTo>
                <a:cubicBezTo>
                  <a:pt x="2388" y="438"/>
                  <a:pt x="2270" y="347"/>
                  <a:pt x="2115" y="225"/>
                </a:cubicBezTo>
                <a:lnTo>
                  <a:pt x="2054" y="177"/>
                </a:lnTo>
                <a:cubicBezTo>
                  <a:pt x="1960" y="105"/>
                  <a:pt x="1848" y="66"/>
                  <a:pt x="1737" y="36"/>
                </a:cubicBezTo>
                <a:cubicBezTo>
                  <a:pt x="1639" y="10"/>
                  <a:pt x="1552" y="0"/>
                  <a:pt x="146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p6"/>
          <p:cNvSpPr/>
          <p:nvPr/>
        </p:nvSpPr>
        <p:spPr>
          <a:xfrm>
            <a:off x="7806604" y="250323"/>
            <a:ext cx="1059134" cy="397246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p6"/>
          <p:cNvSpPr/>
          <p:nvPr/>
        </p:nvSpPr>
        <p:spPr>
          <a:xfrm>
            <a:off x="-2" y="4372275"/>
            <a:ext cx="818846" cy="770995"/>
          </a:xfrm>
          <a:custGeom>
            <a:avLst/>
            <a:gdLst/>
            <a:ahLst/>
            <a:cxnLst/>
            <a:rect l="l" t="t" r="r" b="b"/>
            <a:pathLst>
              <a:path w="16154" h="15210" extrusionOk="0">
                <a:moveTo>
                  <a:pt x="0" y="1"/>
                </a:moveTo>
                <a:lnTo>
                  <a:pt x="0" y="15210"/>
                </a:lnTo>
                <a:lnTo>
                  <a:pt x="16153" y="15210"/>
                </a:lnTo>
                <a:cubicBezTo>
                  <a:pt x="15083" y="12179"/>
                  <a:pt x="13675" y="9303"/>
                  <a:pt x="11709" y="6797"/>
                </a:cubicBezTo>
                <a:cubicBezTo>
                  <a:pt x="8823" y="3115"/>
                  <a:pt x="4518" y="365"/>
                  <a:pt x="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6"/>
          <p:cNvSpPr/>
          <p:nvPr/>
        </p:nvSpPr>
        <p:spPr>
          <a:xfrm>
            <a:off x="56721" y="4658168"/>
            <a:ext cx="557590" cy="367249"/>
          </a:xfrm>
          <a:custGeom>
            <a:avLst/>
            <a:gdLst/>
            <a:ahLst/>
            <a:cxnLst/>
            <a:rect l="l" t="t" r="r" b="b"/>
            <a:pathLst>
              <a:path w="11000" h="7245" extrusionOk="0">
                <a:moveTo>
                  <a:pt x="4375" y="0"/>
                </a:moveTo>
                <a:cubicBezTo>
                  <a:pt x="3572" y="0"/>
                  <a:pt x="2682" y="356"/>
                  <a:pt x="1952" y="645"/>
                </a:cubicBezTo>
                <a:cubicBezTo>
                  <a:pt x="1197" y="942"/>
                  <a:pt x="507" y="1210"/>
                  <a:pt x="33" y="1902"/>
                </a:cubicBezTo>
                <a:cubicBezTo>
                  <a:pt x="0" y="1951"/>
                  <a:pt x="42" y="2027"/>
                  <a:pt x="97" y="2027"/>
                </a:cubicBezTo>
                <a:cubicBezTo>
                  <a:pt x="99" y="2027"/>
                  <a:pt x="100" y="2027"/>
                  <a:pt x="102" y="2027"/>
                </a:cubicBezTo>
                <a:cubicBezTo>
                  <a:pt x="938" y="1961"/>
                  <a:pt x="1611" y="1549"/>
                  <a:pt x="2402" y="1285"/>
                </a:cubicBezTo>
                <a:cubicBezTo>
                  <a:pt x="2828" y="1142"/>
                  <a:pt x="3262" y="1024"/>
                  <a:pt x="3702" y="929"/>
                </a:cubicBezTo>
                <a:cubicBezTo>
                  <a:pt x="3876" y="891"/>
                  <a:pt x="4120" y="823"/>
                  <a:pt x="4330" y="823"/>
                </a:cubicBezTo>
                <a:cubicBezTo>
                  <a:pt x="4568" y="823"/>
                  <a:pt x="4763" y="910"/>
                  <a:pt x="4771" y="1226"/>
                </a:cubicBezTo>
                <a:cubicBezTo>
                  <a:pt x="4785" y="1926"/>
                  <a:pt x="3902" y="2445"/>
                  <a:pt x="3664" y="3078"/>
                </a:cubicBezTo>
                <a:cubicBezTo>
                  <a:pt x="3458" y="3622"/>
                  <a:pt x="3506" y="4326"/>
                  <a:pt x="3990" y="4700"/>
                </a:cubicBezTo>
                <a:cubicBezTo>
                  <a:pt x="4206" y="4867"/>
                  <a:pt x="4441" y="4927"/>
                  <a:pt x="4683" y="4927"/>
                </a:cubicBezTo>
                <a:cubicBezTo>
                  <a:pt x="5132" y="4927"/>
                  <a:pt x="5607" y="4723"/>
                  <a:pt x="6033" y="4624"/>
                </a:cubicBezTo>
                <a:cubicBezTo>
                  <a:pt x="6265" y="4570"/>
                  <a:pt x="6989" y="4394"/>
                  <a:pt x="7578" y="4394"/>
                </a:cubicBezTo>
                <a:cubicBezTo>
                  <a:pt x="8024" y="4394"/>
                  <a:pt x="8391" y="4495"/>
                  <a:pt x="8408" y="4826"/>
                </a:cubicBezTo>
                <a:cubicBezTo>
                  <a:pt x="8426" y="5150"/>
                  <a:pt x="8206" y="5455"/>
                  <a:pt x="8250" y="5804"/>
                </a:cubicBezTo>
                <a:cubicBezTo>
                  <a:pt x="8286" y="6101"/>
                  <a:pt x="8417" y="6375"/>
                  <a:pt x="8606" y="6603"/>
                </a:cubicBezTo>
                <a:cubicBezTo>
                  <a:pt x="9030" y="7116"/>
                  <a:pt x="9560" y="7245"/>
                  <a:pt x="10141" y="7245"/>
                </a:cubicBezTo>
                <a:cubicBezTo>
                  <a:pt x="10317" y="7245"/>
                  <a:pt x="10497" y="7233"/>
                  <a:pt x="10681" y="7216"/>
                </a:cubicBezTo>
                <a:cubicBezTo>
                  <a:pt x="10926" y="7195"/>
                  <a:pt x="10999" y="6837"/>
                  <a:pt x="10741" y="6762"/>
                </a:cubicBezTo>
                <a:cubicBezTo>
                  <a:pt x="10306" y="6636"/>
                  <a:pt x="9793" y="6496"/>
                  <a:pt x="9418" y="6231"/>
                </a:cubicBezTo>
                <a:cubicBezTo>
                  <a:pt x="9003" y="5937"/>
                  <a:pt x="9015" y="5640"/>
                  <a:pt x="9116" y="5183"/>
                </a:cubicBezTo>
                <a:cubicBezTo>
                  <a:pt x="9263" y="4523"/>
                  <a:pt x="9032" y="3977"/>
                  <a:pt x="8391" y="3743"/>
                </a:cubicBezTo>
                <a:cubicBezTo>
                  <a:pt x="8092" y="3635"/>
                  <a:pt x="7766" y="3595"/>
                  <a:pt x="7435" y="3595"/>
                </a:cubicBezTo>
                <a:cubicBezTo>
                  <a:pt x="6946" y="3595"/>
                  <a:pt x="6445" y="3681"/>
                  <a:pt x="6000" y="3762"/>
                </a:cubicBezTo>
                <a:cubicBezTo>
                  <a:pt x="5610" y="3833"/>
                  <a:pt x="5165" y="4045"/>
                  <a:pt x="4769" y="4045"/>
                </a:cubicBezTo>
                <a:cubicBezTo>
                  <a:pt x="4762" y="4045"/>
                  <a:pt x="4756" y="4045"/>
                  <a:pt x="4749" y="4045"/>
                </a:cubicBezTo>
                <a:cubicBezTo>
                  <a:pt x="4184" y="4036"/>
                  <a:pt x="4429" y="3367"/>
                  <a:pt x="4622" y="3079"/>
                </a:cubicBezTo>
                <a:cubicBezTo>
                  <a:pt x="5025" y="2482"/>
                  <a:pt x="5584" y="2010"/>
                  <a:pt x="5587" y="1224"/>
                </a:cubicBezTo>
                <a:cubicBezTo>
                  <a:pt x="5588" y="528"/>
                  <a:pt x="5110" y="15"/>
                  <a:pt x="4431" y="1"/>
                </a:cubicBezTo>
                <a:cubicBezTo>
                  <a:pt x="4412" y="1"/>
                  <a:pt x="4393" y="0"/>
                  <a:pt x="437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7"/>
          <p:cNvSpPr txBox="1">
            <a:spLocks noGrp="1"/>
          </p:cNvSpPr>
          <p:nvPr>
            <p:ph type="title"/>
          </p:nvPr>
        </p:nvSpPr>
        <p:spPr>
          <a:xfrm>
            <a:off x="5176050" y="1498938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10" name="Google Shape;110;p7"/>
          <p:cNvSpPr txBox="1">
            <a:spLocks noGrp="1"/>
          </p:cNvSpPr>
          <p:nvPr>
            <p:ph type="body" idx="1"/>
          </p:nvPr>
        </p:nvSpPr>
        <p:spPr>
          <a:xfrm>
            <a:off x="5176050" y="2332938"/>
            <a:ext cx="2808000" cy="19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7"/>
          <p:cNvSpPr/>
          <p:nvPr/>
        </p:nvSpPr>
        <p:spPr>
          <a:xfrm rot="9082513">
            <a:off x="6980102" y="3952157"/>
            <a:ext cx="3598474" cy="1443190"/>
          </a:xfrm>
          <a:custGeom>
            <a:avLst/>
            <a:gdLst/>
            <a:ahLst/>
            <a:cxnLst/>
            <a:rect l="l" t="t" r="r" b="b"/>
            <a:pathLst>
              <a:path w="59323" h="23791" extrusionOk="0">
                <a:moveTo>
                  <a:pt x="29666" y="1"/>
                </a:moveTo>
                <a:cubicBezTo>
                  <a:pt x="25503" y="1"/>
                  <a:pt x="21341" y="308"/>
                  <a:pt x="17214" y="922"/>
                </a:cubicBezTo>
                <a:cubicBezTo>
                  <a:pt x="13145" y="1527"/>
                  <a:pt x="9019" y="2430"/>
                  <a:pt x="4944" y="2430"/>
                </a:cubicBezTo>
                <a:cubicBezTo>
                  <a:pt x="3285" y="2430"/>
                  <a:pt x="1635" y="2280"/>
                  <a:pt x="1" y="1901"/>
                </a:cubicBezTo>
                <a:lnTo>
                  <a:pt x="1" y="1901"/>
                </a:lnTo>
                <a:cubicBezTo>
                  <a:pt x="2397" y="5355"/>
                  <a:pt x="4980" y="8968"/>
                  <a:pt x="8690" y="10572"/>
                </a:cubicBezTo>
                <a:cubicBezTo>
                  <a:pt x="10291" y="11265"/>
                  <a:pt x="12021" y="11540"/>
                  <a:pt x="13658" y="12122"/>
                </a:cubicBezTo>
                <a:cubicBezTo>
                  <a:pt x="15404" y="12743"/>
                  <a:pt x="17041" y="13716"/>
                  <a:pt x="18462" y="14977"/>
                </a:cubicBezTo>
                <a:cubicBezTo>
                  <a:pt x="21556" y="17721"/>
                  <a:pt x="23753" y="21884"/>
                  <a:pt x="27537" y="23293"/>
                </a:cubicBezTo>
                <a:cubicBezTo>
                  <a:pt x="28469" y="23640"/>
                  <a:pt x="29436" y="23791"/>
                  <a:pt x="30413" y="23791"/>
                </a:cubicBezTo>
                <a:cubicBezTo>
                  <a:pt x="32293" y="23791"/>
                  <a:pt x="34206" y="23232"/>
                  <a:pt x="35956" y="22439"/>
                </a:cubicBezTo>
                <a:cubicBezTo>
                  <a:pt x="38614" y="21234"/>
                  <a:pt x="41050" y="19511"/>
                  <a:pt x="43703" y="18293"/>
                </a:cubicBezTo>
                <a:cubicBezTo>
                  <a:pt x="46691" y="16921"/>
                  <a:pt x="49939" y="16224"/>
                  <a:pt x="53185" y="16224"/>
                </a:cubicBezTo>
                <a:cubicBezTo>
                  <a:pt x="55254" y="16224"/>
                  <a:pt x="57322" y="16507"/>
                  <a:pt x="59323" y="17078"/>
                </a:cubicBezTo>
                <a:lnTo>
                  <a:pt x="48152" y="3306"/>
                </a:lnTo>
                <a:cubicBezTo>
                  <a:pt x="45654" y="1493"/>
                  <a:pt x="42570" y="936"/>
                  <a:pt x="39580" y="583"/>
                </a:cubicBezTo>
                <a:cubicBezTo>
                  <a:pt x="36286" y="195"/>
                  <a:pt x="32976" y="1"/>
                  <a:pt x="2966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" name="Google Shape;112;p7"/>
          <p:cNvGrpSpPr/>
          <p:nvPr/>
        </p:nvGrpSpPr>
        <p:grpSpPr>
          <a:xfrm>
            <a:off x="5" y="6"/>
            <a:ext cx="4851835" cy="1109233"/>
            <a:chOff x="4388400" y="3092250"/>
            <a:chExt cx="1471100" cy="336325"/>
          </a:xfrm>
        </p:grpSpPr>
        <p:sp>
          <p:nvSpPr>
            <p:cNvPr id="113" name="Google Shape;113;p7"/>
            <p:cNvSpPr/>
            <p:nvPr/>
          </p:nvSpPr>
          <p:spPr>
            <a:xfrm>
              <a:off x="4388400" y="3092250"/>
              <a:ext cx="1278950" cy="334150"/>
            </a:xfrm>
            <a:custGeom>
              <a:avLst/>
              <a:gdLst/>
              <a:ahLst/>
              <a:cxnLst/>
              <a:rect l="l" t="t" r="r" b="b"/>
              <a:pathLst>
                <a:path w="51158" h="13366" extrusionOk="0">
                  <a:moveTo>
                    <a:pt x="1" y="0"/>
                  </a:moveTo>
                  <a:lnTo>
                    <a:pt x="1" y="7976"/>
                  </a:lnTo>
                  <a:cubicBezTo>
                    <a:pt x="1798" y="7380"/>
                    <a:pt x="3686" y="7067"/>
                    <a:pt x="5569" y="7067"/>
                  </a:cubicBezTo>
                  <a:cubicBezTo>
                    <a:pt x="7497" y="7067"/>
                    <a:pt x="9419" y="7395"/>
                    <a:pt x="11235" y="8083"/>
                  </a:cubicBezTo>
                  <a:cubicBezTo>
                    <a:pt x="14534" y="9331"/>
                    <a:pt x="17416" y="11599"/>
                    <a:pt x="20774" y="12664"/>
                  </a:cubicBezTo>
                  <a:cubicBezTo>
                    <a:pt x="22298" y="13148"/>
                    <a:pt x="23846" y="13365"/>
                    <a:pt x="25396" y="13365"/>
                  </a:cubicBezTo>
                  <a:cubicBezTo>
                    <a:pt x="31110" y="13365"/>
                    <a:pt x="36868" y="10413"/>
                    <a:pt x="41698" y="6972"/>
                  </a:cubicBezTo>
                  <a:cubicBezTo>
                    <a:pt x="44867" y="4714"/>
                    <a:pt x="47937" y="2191"/>
                    <a:pt x="511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7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7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7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7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7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7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" name="Google Shape;120;p7"/>
          <p:cNvSpPr/>
          <p:nvPr/>
        </p:nvSpPr>
        <p:spPr>
          <a:xfrm rot="8100000">
            <a:off x="6546459" y="4201065"/>
            <a:ext cx="3346003" cy="2067227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8"/>
          <p:cNvSpPr/>
          <p:nvPr/>
        </p:nvSpPr>
        <p:spPr>
          <a:xfrm rot="-5400000">
            <a:off x="4023880" y="1655217"/>
            <a:ext cx="6775255" cy="3464988"/>
          </a:xfrm>
          <a:custGeom>
            <a:avLst/>
            <a:gdLst/>
            <a:ahLst/>
            <a:cxnLst/>
            <a:rect l="l" t="t" r="r" b="b"/>
            <a:pathLst>
              <a:path w="66517" h="34018" extrusionOk="0">
                <a:moveTo>
                  <a:pt x="49069" y="0"/>
                </a:moveTo>
                <a:cubicBezTo>
                  <a:pt x="48942" y="0"/>
                  <a:pt x="48816" y="2"/>
                  <a:pt x="48689" y="4"/>
                </a:cubicBezTo>
                <a:cubicBezTo>
                  <a:pt x="42760" y="113"/>
                  <a:pt x="36563" y="3376"/>
                  <a:pt x="34445" y="9057"/>
                </a:cubicBezTo>
                <a:cubicBezTo>
                  <a:pt x="32579" y="14059"/>
                  <a:pt x="33743" y="20649"/>
                  <a:pt x="29674" y="24005"/>
                </a:cubicBezTo>
                <a:cubicBezTo>
                  <a:pt x="28250" y="25180"/>
                  <a:pt x="26646" y="25619"/>
                  <a:pt x="24932" y="25619"/>
                </a:cubicBezTo>
                <a:cubicBezTo>
                  <a:pt x="19848" y="25619"/>
                  <a:pt x="13797" y="21752"/>
                  <a:pt x="8610" y="21752"/>
                </a:cubicBezTo>
                <a:cubicBezTo>
                  <a:pt x="7003" y="21752"/>
                  <a:pt x="5479" y="22123"/>
                  <a:pt x="4093" y="23094"/>
                </a:cubicBezTo>
                <a:cubicBezTo>
                  <a:pt x="757" y="25432"/>
                  <a:pt x="376" y="29664"/>
                  <a:pt x="0" y="34018"/>
                </a:cubicBezTo>
                <a:lnTo>
                  <a:pt x="66515" y="34018"/>
                </a:lnTo>
                <a:lnTo>
                  <a:pt x="66516" y="5858"/>
                </a:lnTo>
                <a:cubicBezTo>
                  <a:pt x="66175" y="5666"/>
                  <a:pt x="65838" y="5476"/>
                  <a:pt x="65503" y="5288"/>
                </a:cubicBezTo>
                <a:cubicBezTo>
                  <a:pt x="60412" y="2430"/>
                  <a:pt x="54862" y="0"/>
                  <a:pt x="490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8"/>
          <p:cNvSpPr/>
          <p:nvPr/>
        </p:nvSpPr>
        <p:spPr>
          <a:xfrm rot="10800000" flipH="1">
            <a:off x="-5986" y="-18005"/>
            <a:ext cx="1493305" cy="2836780"/>
          </a:xfrm>
          <a:custGeom>
            <a:avLst/>
            <a:gdLst/>
            <a:ahLst/>
            <a:cxnLst/>
            <a:rect l="l" t="t" r="r" b="b"/>
            <a:pathLst>
              <a:path w="26621" h="50571" extrusionOk="0">
                <a:moveTo>
                  <a:pt x="12892" y="1"/>
                </a:moveTo>
                <a:cubicBezTo>
                  <a:pt x="8333" y="1"/>
                  <a:pt x="4041" y="1461"/>
                  <a:pt x="1" y="3653"/>
                </a:cubicBezTo>
                <a:lnTo>
                  <a:pt x="1" y="50570"/>
                </a:lnTo>
                <a:lnTo>
                  <a:pt x="25466" y="50570"/>
                </a:lnTo>
                <a:cubicBezTo>
                  <a:pt x="26620" y="47328"/>
                  <a:pt x="26531" y="43590"/>
                  <a:pt x="24769" y="40670"/>
                </a:cubicBezTo>
                <a:cubicBezTo>
                  <a:pt x="23196" y="38064"/>
                  <a:pt x="20522" y="36358"/>
                  <a:pt x="17778" y="35135"/>
                </a:cubicBezTo>
                <a:cubicBezTo>
                  <a:pt x="15102" y="33941"/>
                  <a:pt x="11774" y="32485"/>
                  <a:pt x="11583" y="29506"/>
                </a:cubicBezTo>
                <a:cubicBezTo>
                  <a:pt x="11524" y="28595"/>
                  <a:pt x="11800" y="27697"/>
                  <a:pt x="12122" y="26846"/>
                </a:cubicBezTo>
                <a:cubicBezTo>
                  <a:pt x="14413" y="20774"/>
                  <a:pt x="19111" y="15846"/>
                  <a:pt x="21087" y="9661"/>
                </a:cubicBezTo>
                <a:cubicBezTo>
                  <a:pt x="21584" y="8107"/>
                  <a:pt x="21898" y="6417"/>
                  <a:pt x="21454" y="4846"/>
                </a:cubicBezTo>
                <a:cubicBezTo>
                  <a:pt x="20490" y="1435"/>
                  <a:pt x="16465" y="17"/>
                  <a:pt x="12992" y="1"/>
                </a:cubicBezTo>
                <a:cubicBezTo>
                  <a:pt x="12959" y="1"/>
                  <a:pt x="12925" y="1"/>
                  <a:pt x="12892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8"/>
          <p:cNvSpPr/>
          <p:nvPr/>
        </p:nvSpPr>
        <p:spPr>
          <a:xfrm rot="5400000">
            <a:off x="101741" y="122714"/>
            <a:ext cx="2030123" cy="766295"/>
          </a:xfrm>
          <a:custGeom>
            <a:avLst/>
            <a:gdLst/>
            <a:ahLst/>
            <a:cxnLst/>
            <a:rect l="l" t="t" r="r" b="b"/>
            <a:pathLst>
              <a:path w="37209" h="14045" extrusionOk="0">
                <a:moveTo>
                  <a:pt x="19947" y="0"/>
                </a:moveTo>
                <a:cubicBezTo>
                  <a:pt x="19224" y="0"/>
                  <a:pt x="18482" y="82"/>
                  <a:pt x="17729" y="268"/>
                </a:cubicBezTo>
                <a:cubicBezTo>
                  <a:pt x="13775" y="1242"/>
                  <a:pt x="11016" y="4774"/>
                  <a:pt x="8840" y="8103"/>
                </a:cubicBezTo>
                <a:lnTo>
                  <a:pt x="8660" y="8380"/>
                </a:lnTo>
                <a:cubicBezTo>
                  <a:pt x="7699" y="9854"/>
                  <a:pt x="6705" y="11377"/>
                  <a:pt x="5308" y="12428"/>
                </a:cubicBezTo>
                <a:cubicBezTo>
                  <a:pt x="4418" y="13096"/>
                  <a:pt x="3204" y="13591"/>
                  <a:pt x="2010" y="13591"/>
                </a:cubicBezTo>
                <a:cubicBezTo>
                  <a:pt x="1392" y="13591"/>
                  <a:pt x="780" y="13459"/>
                  <a:pt x="221" y="13150"/>
                </a:cubicBezTo>
                <a:lnTo>
                  <a:pt x="1" y="13547"/>
                </a:lnTo>
                <a:cubicBezTo>
                  <a:pt x="631" y="13896"/>
                  <a:pt x="1315" y="14045"/>
                  <a:pt x="2002" y="14045"/>
                </a:cubicBezTo>
                <a:cubicBezTo>
                  <a:pt x="3307" y="14045"/>
                  <a:pt x="4621" y="13513"/>
                  <a:pt x="5581" y="12791"/>
                </a:cubicBezTo>
                <a:cubicBezTo>
                  <a:pt x="7042" y="11693"/>
                  <a:pt x="8059" y="10135"/>
                  <a:pt x="9041" y="8628"/>
                </a:cubicBezTo>
                <a:lnTo>
                  <a:pt x="9221" y="8351"/>
                </a:lnTo>
                <a:cubicBezTo>
                  <a:pt x="11348" y="5098"/>
                  <a:pt x="14036" y="1646"/>
                  <a:pt x="17837" y="709"/>
                </a:cubicBezTo>
                <a:cubicBezTo>
                  <a:pt x="18553" y="533"/>
                  <a:pt x="19258" y="455"/>
                  <a:pt x="19946" y="455"/>
                </a:cubicBezTo>
                <a:cubicBezTo>
                  <a:pt x="23959" y="455"/>
                  <a:pt x="27379" y="3104"/>
                  <a:pt x="28804" y="4391"/>
                </a:cubicBezTo>
                <a:cubicBezTo>
                  <a:pt x="30585" y="6000"/>
                  <a:pt x="32127" y="7908"/>
                  <a:pt x="33618" y="9754"/>
                </a:cubicBezTo>
                <a:cubicBezTo>
                  <a:pt x="34656" y="11037"/>
                  <a:pt x="35728" y="12364"/>
                  <a:pt x="36877" y="13588"/>
                </a:cubicBezTo>
                <a:lnTo>
                  <a:pt x="37208" y="13276"/>
                </a:lnTo>
                <a:cubicBezTo>
                  <a:pt x="36071" y="12066"/>
                  <a:pt x="35005" y="10746"/>
                  <a:pt x="33973" y="9468"/>
                </a:cubicBezTo>
                <a:cubicBezTo>
                  <a:pt x="32471" y="7609"/>
                  <a:pt x="30916" y="5686"/>
                  <a:pt x="29109" y="4052"/>
                </a:cubicBezTo>
                <a:cubicBezTo>
                  <a:pt x="27642" y="2727"/>
                  <a:pt x="24113" y="0"/>
                  <a:pt x="19947" y="0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" name="Google Shape;125;p8"/>
          <p:cNvGrpSpPr/>
          <p:nvPr/>
        </p:nvGrpSpPr>
        <p:grpSpPr>
          <a:xfrm>
            <a:off x="-169421" y="1232642"/>
            <a:ext cx="818980" cy="1230292"/>
            <a:chOff x="4522000" y="2088250"/>
            <a:chExt cx="348250" cy="523150"/>
          </a:xfrm>
        </p:grpSpPr>
        <p:sp>
          <p:nvSpPr>
            <p:cNvPr id="126" name="Google Shape;126;p8"/>
            <p:cNvSpPr/>
            <p:nvPr/>
          </p:nvSpPr>
          <p:spPr>
            <a:xfrm>
              <a:off x="4566125" y="2088250"/>
              <a:ext cx="60050" cy="60725"/>
            </a:xfrm>
            <a:custGeom>
              <a:avLst/>
              <a:gdLst/>
              <a:ahLst/>
              <a:cxnLst/>
              <a:rect l="l" t="t" r="r" b="b"/>
              <a:pathLst>
                <a:path w="2402" h="2429" extrusionOk="0">
                  <a:moveTo>
                    <a:pt x="626" y="0"/>
                  </a:moveTo>
                  <a:cubicBezTo>
                    <a:pt x="509" y="3"/>
                    <a:pt x="395" y="36"/>
                    <a:pt x="296" y="98"/>
                  </a:cubicBezTo>
                  <a:cubicBezTo>
                    <a:pt x="179" y="166"/>
                    <a:pt x="91" y="275"/>
                    <a:pt x="52" y="404"/>
                  </a:cubicBezTo>
                  <a:cubicBezTo>
                    <a:pt x="26" y="493"/>
                    <a:pt x="1" y="503"/>
                    <a:pt x="6" y="634"/>
                  </a:cubicBezTo>
                  <a:cubicBezTo>
                    <a:pt x="9" y="702"/>
                    <a:pt x="19" y="768"/>
                    <a:pt x="37" y="833"/>
                  </a:cubicBezTo>
                  <a:cubicBezTo>
                    <a:pt x="38" y="837"/>
                    <a:pt x="39" y="840"/>
                    <a:pt x="39" y="845"/>
                  </a:cubicBezTo>
                  <a:cubicBezTo>
                    <a:pt x="39" y="911"/>
                    <a:pt x="48" y="976"/>
                    <a:pt x="65" y="1039"/>
                  </a:cubicBezTo>
                  <a:cubicBezTo>
                    <a:pt x="90" y="1128"/>
                    <a:pt x="133" y="1208"/>
                    <a:pt x="173" y="1290"/>
                  </a:cubicBezTo>
                  <a:cubicBezTo>
                    <a:pt x="191" y="1327"/>
                    <a:pt x="209" y="1366"/>
                    <a:pt x="227" y="1404"/>
                  </a:cubicBezTo>
                  <a:cubicBezTo>
                    <a:pt x="245" y="1443"/>
                    <a:pt x="258" y="1486"/>
                    <a:pt x="276" y="1526"/>
                  </a:cubicBezTo>
                  <a:cubicBezTo>
                    <a:pt x="302" y="1598"/>
                    <a:pt x="333" y="1666"/>
                    <a:pt x="371" y="1732"/>
                  </a:cubicBezTo>
                  <a:lnTo>
                    <a:pt x="527" y="1938"/>
                  </a:lnTo>
                  <a:lnTo>
                    <a:pt x="542" y="1959"/>
                  </a:lnTo>
                  <a:cubicBezTo>
                    <a:pt x="558" y="1973"/>
                    <a:pt x="576" y="1986"/>
                    <a:pt x="591" y="1999"/>
                  </a:cubicBezTo>
                  <a:cubicBezTo>
                    <a:pt x="648" y="2045"/>
                    <a:pt x="702" y="2093"/>
                    <a:pt x="759" y="2139"/>
                  </a:cubicBezTo>
                  <a:cubicBezTo>
                    <a:pt x="887" y="2247"/>
                    <a:pt x="1019" y="2343"/>
                    <a:pt x="1182" y="2391"/>
                  </a:cubicBezTo>
                  <a:lnTo>
                    <a:pt x="1202" y="2394"/>
                  </a:lnTo>
                  <a:lnTo>
                    <a:pt x="1453" y="2428"/>
                  </a:lnTo>
                  <a:cubicBezTo>
                    <a:pt x="1553" y="2423"/>
                    <a:pt x="1652" y="2404"/>
                    <a:pt x="1750" y="2389"/>
                  </a:cubicBezTo>
                  <a:cubicBezTo>
                    <a:pt x="1894" y="2349"/>
                    <a:pt x="2024" y="2270"/>
                    <a:pt x="2129" y="2163"/>
                  </a:cubicBezTo>
                  <a:cubicBezTo>
                    <a:pt x="2234" y="2055"/>
                    <a:pt x="2311" y="1921"/>
                    <a:pt x="2351" y="1776"/>
                  </a:cubicBezTo>
                  <a:cubicBezTo>
                    <a:pt x="2364" y="1715"/>
                    <a:pt x="2374" y="1654"/>
                    <a:pt x="2380" y="1592"/>
                  </a:cubicBezTo>
                  <a:cubicBezTo>
                    <a:pt x="2401" y="1433"/>
                    <a:pt x="2400" y="1476"/>
                    <a:pt x="2378" y="1314"/>
                  </a:cubicBezTo>
                  <a:cubicBezTo>
                    <a:pt x="2361" y="1173"/>
                    <a:pt x="2332" y="1055"/>
                    <a:pt x="2251" y="930"/>
                  </a:cubicBezTo>
                  <a:cubicBezTo>
                    <a:pt x="2210" y="866"/>
                    <a:pt x="2166" y="804"/>
                    <a:pt x="2123" y="744"/>
                  </a:cubicBezTo>
                  <a:cubicBezTo>
                    <a:pt x="2070" y="670"/>
                    <a:pt x="2015" y="581"/>
                    <a:pt x="1952" y="516"/>
                  </a:cubicBezTo>
                  <a:cubicBezTo>
                    <a:pt x="1885" y="451"/>
                    <a:pt x="1811" y="392"/>
                    <a:pt x="1731" y="340"/>
                  </a:cubicBezTo>
                  <a:cubicBezTo>
                    <a:pt x="1668" y="301"/>
                    <a:pt x="1602" y="268"/>
                    <a:pt x="1532" y="241"/>
                  </a:cubicBezTo>
                  <a:cubicBezTo>
                    <a:pt x="1450" y="205"/>
                    <a:pt x="1368" y="174"/>
                    <a:pt x="1286" y="141"/>
                  </a:cubicBezTo>
                  <a:lnTo>
                    <a:pt x="1280" y="140"/>
                  </a:lnTo>
                  <a:cubicBezTo>
                    <a:pt x="1231" y="118"/>
                    <a:pt x="1120" y="64"/>
                    <a:pt x="1045" y="38"/>
                  </a:cubicBezTo>
                  <a:cubicBezTo>
                    <a:pt x="975" y="16"/>
                    <a:pt x="903" y="4"/>
                    <a:pt x="830" y="4"/>
                  </a:cubicBezTo>
                  <a:cubicBezTo>
                    <a:pt x="797" y="4"/>
                    <a:pt x="764" y="7"/>
                    <a:pt x="731" y="12"/>
                  </a:cubicBezTo>
                  <a:cubicBezTo>
                    <a:pt x="697" y="4"/>
                    <a:pt x="662" y="0"/>
                    <a:pt x="6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4522000" y="2208050"/>
              <a:ext cx="52375" cy="55575"/>
            </a:xfrm>
            <a:custGeom>
              <a:avLst/>
              <a:gdLst/>
              <a:ahLst/>
              <a:cxnLst/>
              <a:rect l="l" t="t" r="r" b="b"/>
              <a:pathLst>
                <a:path w="2095" h="2223" extrusionOk="0">
                  <a:moveTo>
                    <a:pt x="2048" y="1795"/>
                  </a:moveTo>
                  <a:lnTo>
                    <a:pt x="2037" y="1824"/>
                  </a:lnTo>
                  <a:lnTo>
                    <a:pt x="2037" y="1824"/>
                  </a:lnTo>
                  <a:cubicBezTo>
                    <a:pt x="2041" y="1814"/>
                    <a:pt x="2046" y="1805"/>
                    <a:pt x="2048" y="1795"/>
                  </a:cubicBezTo>
                  <a:close/>
                  <a:moveTo>
                    <a:pt x="2037" y="1824"/>
                  </a:moveTo>
                  <a:cubicBezTo>
                    <a:pt x="2036" y="1827"/>
                    <a:pt x="2035" y="1830"/>
                    <a:pt x="2034" y="1833"/>
                  </a:cubicBezTo>
                  <a:lnTo>
                    <a:pt x="2037" y="1824"/>
                  </a:lnTo>
                  <a:close/>
                  <a:moveTo>
                    <a:pt x="447" y="0"/>
                  </a:moveTo>
                  <a:cubicBezTo>
                    <a:pt x="426" y="0"/>
                    <a:pt x="406" y="1"/>
                    <a:pt x="385" y="3"/>
                  </a:cubicBezTo>
                  <a:cubicBezTo>
                    <a:pt x="241" y="11"/>
                    <a:pt x="52" y="114"/>
                    <a:pt x="30" y="279"/>
                  </a:cubicBezTo>
                  <a:cubicBezTo>
                    <a:pt x="19" y="369"/>
                    <a:pt x="0" y="454"/>
                    <a:pt x="12" y="543"/>
                  </a:cubicBezTo>
                  <a:cubicBezTo>
                    <a:pt x="19" y="582"/>
                    <a:pt x="28" y="619"/>
                    <a:pt x="41" y="655"/>
                  </a:cubicBezTo>
                  <a:cubicBezTo>
                    <a:pt x="20" y="763"/>
                    <a:pt x="16" y="877"/>
                    <a:pt x="45" y="972"/>
                  </a:cubicBezTo>
                  <a:cubicBezTo>
                    <a:pt x="72" y="1047"/>
                    <a:pt x="103" y="1121"/>
                    <a:pt x="139" y="1193"/>
                  </a:cubicBezTo>
                  <a:lnTo>
                    <a:pt x="213" y="1357"/>
                  </a:lnTo>
                  <a:cubicBezTo>
                    <a:pt x="248" y="1441"/>
                    <a:pt x="293" y="1520"/>
                    <a:pt x="346" y="1594"/>
                  </a:cubicBezTo>
                  <a:cubicBezTo>
                    <a:pt x="402" y="1666"/>
                    <a:pt x="464" y="1732"/>
                    <a:pt x="531" y="1795"/>
                  </a:cubicBezTo>
                  <a:cubicBezTo>
                    <a:pt x="571" y="1833"/>
                    <a:pt x="608" y="1873"/>
                    <a:pt x="650" y="1911"/>
                  </a:cubicBezTo>
                  <a:cubicBezTo>
                    <a:pt x="790" y="2039"/>
                    <a:pt x="938" y="2104"/>
                    <a:pt x="1113" y="2163"/>
                  </a:cubicBezTo>
                  <a:cubicBezTo>
                    <a:pt x="1223" y="2200"/>
                    <a:pt x="1330" y="2222"/>
                    <a:pt x="1438" y="2222"/>
                  </a:cubicBezTo>
                  <a:cubicBezTo>
                    <a:pt x="1507" y="2222"/>
                    <a:pt x="1576" y="2213"/>
                    <a:pt x="1646" y="2193"/>
                  </a:cubicBezTo>
                  <a:cubicBezTo>
                    <a:pt x="1751" y="2193"/>
                    <a:pt x="1862" y="2167"/>
                    <a:pt x="1931" y="2096"/>
                  </a:cubicBezTo>
                  <a:cubicBezTo>
                    <a:pt x="2000" y="2027"/>
                    <a:pt x="2025" y="1932"/>
                    <a:pt x="2034" y="1833"/>
                  </a:cubicBezTo>
                  <a:cubicBezTo>
                    <a:pt x="2034" y="1831"/>
                    <a:pt x="2034" y="1830"/>
                    <a:pt x="2034" y="1828"/>
                  </a:cubicBezTo>
                  <a:cubicBezTo>
                    <a:pt x="2070" y="1746"/>
                    <a:pt x="2090" y="1658"/>
                    <a:pt x="2093" y="1569"/>
                  </a:cubicBezTo>
                  <a:cubicBezTo>
                    <a:pt x="2094" y="1494"/>
                    <a:pt x="2085" y="1419"/>
                    <a:pt x="2068" y="1347"/>
                  </a:cubicBezTo>
                  <a:cubicBezTo>
                    <a:pt x="2057" y="1294"/>
                    <a:pt x="2044" y="1240"/>
                    <a:pt x="2032" y="1187"/>
                  </a:cubicBezTo>
                  <a:cubicBezTo>
                    <a:pt x="2028" y="1163"/>
                    <a:pt x="2022" y="1138"/>
                    <a:pt x="2015" y="1115"/>
                  </a:cubicBezTo>
                  <a:cubicBezTo>
                    <a:pt x="1969" y="952"/>
                    <a:pt x="1897" y="859"/>
                    <a:pt x="1800" y="733"/>
                  </a:cubicBezTo>
                  <a:cubicBezTo>
                    <a:pt x="1763" y="684"/>
                    <a:pt x="1725" y="637"/>
                    <a:pt x="1688" y="588"/>
                  </a:cubicBezTo>
                  <a:cubicBezTo>
                    <a:pt x="1637" y="518"/>
                    <a:pt x="1578" y="455"/>
                    <a:pt x="1512" y="402"/>
                  </a:cubicBezTo>
                  <a:cubicBezTo>
                    <a:pt x="1441" y="347"/>
                    <a:pt x="1368" y="298"/>
                    <a:pt x="1291" y="255"/>
                  </a:cubicBezTo>
                  <a:lnTo>
                    <a:pt x="1156" y="174"/>
                  </a:lnTo>
                  <a:cubicBezTo>
                    <a:pt x="1018" y="91"/>
                    <a:pt x="877" y="46"/>
                    <a:pt x="729" y="46"/>
                  </a:cubicBezTo>
                  <a:cubicBezTo>
                    <a:pt x="714" y="46"/>
                    <a:pt x="700" y="46"/>
                    <a:pt x="685" y="47"/>
                  </a:cubicBezTo>
                  <a:cubicBezTo>
                    <a:pt x="656" y="34"/>
                    <a:pt x="628" y="24"/>
                    <a:pt x="598" y="16"/>
                  </a:cubicBezTo>
                  <a:cubicBezTo>
                    <a:pt x="549" y="5"/>
                    <a:pt x="498" y="0"/>
                    <a:pt x="4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4654575" y="2318750"/>
              <a:ext cx="62350" cy="66250"/>
            </a:xfrm>
            <a:custGeom>
              <a:avLst/>
              <a:gdLst/>
              <a:ahLst/>
              <a:cxnLst/>
              <a:rect l="l" t="t" r="r" b="b"/>
              <a:pathLst>
                <a:path w="2494" h="2650" extrusionOk="0">
                  <a:moveTo>
                    <a:pt x="1100" y="0"/>
                  </a:moveTo>
                  <a:cubicBezTo>
                    <a:pt x="1003" y="6"/>
                    <a:pt x="907" y="19"/>
                    <a:pt x="812" y="39"/>
                  </a:cubicBezTo>
                  <a:cubicBezTo>
                    <a:pt x="764" y="52"/>
                    <a:pt x="743" y="66"/>
                    <a:pt x="681" y="94"/>
                  </a:cubicBezTo>
                  <a:cubicBezTo>
                    <a:pt x="598" y="117"/>
                    <a:pt x="525" y="160"/>
                    <a:pt x="466" y="222"/>
                  </a:cubicBezTo>
                  <a:cubicBezTo>
                    <a:pt x="359" y="291"/>
                    <a:pt x="274" y="388"/>
                    <a:pt x="215" y="502"/>
                  </a:cubicBezTo>
                  <a:cubicBezTo>
                    <a:pt x="45" y="757"/>
                    <a:pt x="0" y="1139"/>
                    <a:pt x="111" y="1422"/>
                  </a:cubicBezTo>
                  <a:cubicBezTo>
                    <a:pt x="169" y="1567"/>
                    <a:pt x="214" y="1727"/>
                    <a:pt x="290" y="1858"/>
                  </a:cubicBezTo>
                  <a:cubicBezTo>
                    <a:pt x="369" y="1995"/>
                    <a:pt x="482" y="2107"/>
                    <a:pt x="587" y="2222"/>
                  </a:cubicBezTo>
                  <a:cubicBezTo>
                    <a:pt x="673" y="2316"/>
                    <a:pt x="743" y="2387"/>
                    <a:pt x="865" y="2460"/>
                  </a:cubicBezTo>
                  <a:cubicBezTo>
                    <a:pt x="939" y="2505"/>
                    <a:pt x="1016" y="2538"/>
                    <a:pt x="1098" y="2561"/>
                  </a:cubicBezTo>
                  <a:cubicBezTo>
                    <a:pt x="1233" y="2620"/>
                    <a:pt x="1378" y="2650"/>
                    <a:pt x="1523" y="2650"/>
                  </a:cubicBezTo>
                  <a:cubicBezTo>
                    <a:pt x="1618" y="2650"/>
                    <a:pt x="1713" y="2637"/>
                    <a:pt x="1806" y="2611"/>
                  </a:cubicBezTo>
                  <a:cubicBezTo>
                    <a:pt x="1823" y="2608"/>
                    <a:pt x="1839" y="2604"/>
                    <a:pt x="1855" y="2600"/>
                  </a:cubicBezTo>
                  <a:cubicBezTo>
                    <a:pt x="1859" y="2598"/>
                    <a:pt x="1865" y="2598"/>
                    <a:pt x="1869" y="2597"/>
                  </a:cubicBezTo>
                  <a:lnTo>
                    <a:pt x="1867" y="2597"/>
                  </a:lnTo>
                  <a:cubicBezTo>
                    <a:pt x="1954" y="2577"/>
                    <a:pt x="2037" y="2538"/>
                    <a:pt x="2107" y="2483"/>
                  </a:cubicBezTo>
                  <a:cubicBezTo>
                    <a:pt x="2178" y="2425"/>
                    <a:pt x="2237" y="2356"/>
                    <a:pt x="2282" y="2277"/>
                  </a:cubicBezTo>
                  <a:cubicBezTo>
                    <a:pt x="2341" y="2186"/>
                    <a:pt x="2384" y="2081"/>
                    <a:pt x="2423" y="1984"/>
                  </a:cubicBezTo>
                  <a:cubicBezTo>
                    <a:pt x="2431" y="1967"/>
                    <a:pt x="2439" y="1948"/>
                    <a:pt x="2446" y="1930"/>
                  </a:cubicBezTo>
                  <a:cubicBezTo>
                    <a:pt x="2493" y="1803"/>
                    <a:pt x="2493" y="1673"/>
                    <a:pt x="2479" y="1544"/>
                  </a:cubicBezTo>
                  <a:cubicBezTo>
                    <a:pt x="2479" y="1542"/>
                    <a:pt x="2479" y="1541"/>
                    <a:pt x="2479" y="1539"/>
                  </a:cubicBezTo>
                  <a:lnTo>
                    <a:pt x="2479" y="1513"/>
                  </a:lnTo>
                  <a:cubicBezTo>
                    <a:pt x="2466" y="1417"/>
                    <a:pt x="2453" y="1320"/>
                    <a:pt x="2440" y="1222"/>
                  </a:cubicBezTo>
                  <a:cubicBezTo>
                    <a:pt x="2408" y="1104"/>
                    <a:pt x="2346" y="989"/>
                    <a:pt x="2292" y="878"/>
                  </a:cubicBezTo>
                  <a:cubicBezTo>
                    <a:pt x="2214" y="721"/>
                    <a:pt x="2132" y="571"/>
                    <a:pt x="2002" y="450"/>
                  </a:cubicBezTo>
                  <a:cubicBezTo>
                    <a:pt x="1972" y="422"/>
                    <a:pt x="1942" y="395"/>
                    <a:pt x="1911" y="368"/>
                  </a:cubicBezTo>
                  <a:cubicBezTo>
                    <a:pt x="1897" y="355"/>
                    <a:pt x="1882" y="340"/>
                    <a:pt x="1867" y="327"/>
                  </a:cubicBezTo>
                  <a:cubicBezTo>
                    <a:pt x="1829" y="293"/>
                    <a:pt x="1790" y="261"/>
                    <a:pt x="1748" y="232"/>
                  </a:cubicBezTo>
                  <a:cubicBezTo>
                    <a:pt x="1685" y="166"/>
                    <a:pt x="1604" y="118"/>
                    <a:pt x="1516" y="94"/>
                  </a:cubicBezTo>
                  <a:cubicBezTo>
                    <a:pt x="1382" y="42"/>
                    <a:pt x="1243" y="12"/>
                    <a:pt x="110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4524300" y="2340150"/>
              <a:ext cx="49850" cy="53825"/>
            </a:xfrm>
            <a:custGeom>
              <a:avLst/>
              <a:gdLst/>
              <a:ahLst/>
              <a:cxnLst/>
              <a:rect l="l" t="t" r="r" b="b"/>
              <a:pathLst>
                <a:path w="1994" h="2153" extrusionOk="0">
                  <a:moveTo>
                    <a:pt x="853" y="1"/>
                  </a:moveTo>
                  <a:cubicBezTo>
                    <a:pt x="815" y="1"/>
                    <a:pt x="776" y="6"/>
                    <a:pt x="740" y="16"/>
                  </a:cubicBezTo>
                  <a:cubicBezTo>
                    <a:pt x="683" y="17"/>
                    <a:pt x="627" y="30"/>
                    <a:pt x="575" y="53"/>
                  </a:cubicBezTo>
                  <a:cubicBezTo>
                    <a:pt x="453" y="87"/>
                    <a:pt x="335" y="144"/>
                    <a:pt x="250" y="238"/>
                  </a:cubicBezTo>
                  <a:lnTo>
                    <a:pt x="139" y="386"/>
                  </a:lnTo>
                  <a:cubicBezTo>
                    <a:pt x="127" y="409"/>
                    <a:pt x="117" y="434"/>
                    <a:pt x="108" y="458"/>
                  </a:cubicBezTo>
                  <a:cubicBezTo>
                    <a:pt x="28" y="610"/>
                    <a:pt x="0" y="787"/>
                    <a:pt x="5" y="957"/>
                  </a:cubicBezTo>
                  <a:cubicBezTo>
                    <a:pt x="9" y="1172"/>
                    <a:pt x="75" y="1379"/>
                    <a:pt x="196" y="1556"/>
                  </a:cubicBezTo>
                  <a:cubicBezTo>
                    <a:pt x="253" y="1639"/>
                    <a:pt x="312" y="1729"/>
                    <a:pt x="387" y="1796"/>
                  </a:cubicBezTo>
                  <a:cubicBezTo>
                    <a:pt x="408" y="1814"/>
                    <a:pt x="430" y="1833"/>
                    <a:pt x="451" y="1852"/>
                  </a:cubicBezTo>
                  <a:cubicBezTo>
                    <a:pt x="522" y="1917"/>
                    <a:pt x="596" y="1986"/>
                    <a:pt x="678" y="2033"/>
                  </a:cubicBezTo>
                  <a:cubicBezTo>
                    <a:pt x="815" y="2112"/>
                    <a:pt x="969" y="2152"/>
                    <a:pt x="1125" y="2152"/>
                  </a:cubicBezTo>
                  <a:cubicBezTo>
                    <a:pt x="1168" y="2152"/>
                    <a:pt x="1211" y="2149"/>
                    <a:pt x="1254" y="2143"/>
                  </a:cubicBezTo>
                  <a:cubicBezTo>
                    <a:pt x="1333" y="2140"/>
                    <a:pt x="1411" y="2123"/>
                    <a:pt x="1485" y="2093"/>
                  </a:cubicBezTo>
                  <a:cubicBezTo>
                    <a:pt x="1593" y="2046"/>
                    <a:pt x="1718" y="1960"/>
                    <a:pt x="1779" y="1849"/>
                  </a:cubicBezTo>
                  <a:cubicBezTo>
                    <a:pt x="1813" y="1807"/>
                    <a:pt x="1845" y="1764"/>
                    <a:pt x="1874" y="1719"/>
                  </a:cubicBezTo>
                  <a:cubicBezTo>
                    <a:pt x="1937" y="1620"/>
                    <a:pt x="1972" y="1506"/>
                    <a:pt x="1978" y="1388"/>
                  </a:cubicBezTo>
                  <a:cubicBezTo>
                    <a:pt x="1985" y="1346"/>
                    <a:pt x="1991" y="1303"/>
                    <a:pt x="1993" y="1261"/>
                  </a:cubicBezTo>
                  <a:cubicBezTo>
                    <a:pt x="1992" y="1159"/>
                    <a:pt x="1978" y="1058"/>
                    <a:pt x="1950" y="960"/>
                  </a:cubicBezTo>
                  <a:cubicBezTo>
                    <a:pt x="1943" y="928"/>
                    <a:pt x="1934" y="898"/>
                    <a:pt x="1926" y="868"/>
                  </a:cubicBezTo>
                  <a:cubicBezTo>
                    <a:pt x="1900" y="783"/>
                    <a:pt x="1865" y="699"/>
                    <a:pt x="1825" y="620"/>
                  </a:cubicBezTo>
                  <a:cubicBezTo>
                    <a:pt x="1816" y="604"/>
                    <a:pt x="1808" y="588"/>
                    <a:pt x="1797" y="574"/>
                  </a:cubicBezTo>
                  <a:cubicBezTo>
                    <a:pt x="1760" y="519"/>
                    <a:pt x="1720" y="467"/>
                    <a:pt x="1679" y="414"/>
                  </a:cubicBezTo>
                  <a:cubicBezTo>
                    <a:pt x="1594" y="301"/>
                    <a:pt x="1539" y="229"/>
                    <a:pt x="1401" y="154"/>
                  </a:cubicBezTo>
                  <a:cubicBezTo>
                    <a:pt x="1325" y="114"/>
                    <a:pt x="1246" y="81"/>
                    <a:pt x="1163" y="53"/>
                  </a:cubicBezTo>
                  <a:cubicBezTo>
                    <a:pt x="1142" y="48"/>
                    <a:pt x="1119" y="40"/>
                    <a:pt x="1096" y="36"/>
                  </a:cubicBezTo>
                  <a:cubicBezTo>
                    <a:pt x="1054" y="25"/>
                    <a:pt x="1011" y="17"/>
                    <a:pt x="966" y="16"/>
                  </a:cubicBezTo>
                  <a:cubicBezTo>
                    <a:pt x="929" y="6"/>
                    <a:pt x="891" y="1"/>
                    <a:pt x="85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4632300" y="2490475"/>
              <a:ext cx="54575" cy="66350"/>
            </a:xfrm>
            <a:custGeom>
              <a:avLst/>
              <a:gdLst/>
              <a:ahLst/>
              <a:cxnLst/>
              <a:rect l="l" t="t" r="r" b="b"/>
              <a:pathLst>
                <a:path w="2183" h="2654" extrusionOk="0">
                  <a:moveTo>
                    <a:pt x="536" y="1"/>
                  </a:moveTo>
                  <a:cubicBezTo>
                    <a:pt x="532" y="1"/>
                    <a:pt x="549" y="4"/>
                    <a:pt x="599" y="11"/>
                  </a:cubicBezTo>
                  <a:lnTo>
                    <a:pt x="599" y="11"/>
                  </a:lnTo>
                  <a:cubicBezTo>
                    <a:pt x="559" y="6"/>
                    <a:pt x="521" y="2"/>
                    <a:pt x="484" y="2"/>
                  </a:cubicBezTo>
                  <a:cubicBezTo>
                    <a:pt x="383" y="2"/>
                    <a:pt x="292" y="28"/>
                    <a:pt x="200" y="100"/>
                  </a:cubicBezTo>
                  <a:cubicBezTo>
                    <a:pt x="76" y="198"/>
                    <a:pt x="25" y="324"/>
                    <a:pt x="12" y="482"/>
                  </a:cubicBezTo>
                  <a:cubicBezTo>
                    <a:pt x="1" y="659"/>
                    <a:pt x="14" y="838"/>
                    <a:pt x="51" y="1012"/>
                  </a:cubicBezTo>
                  <a:cubicBezTo>
                    <a:pt x="94" y="1216"/>
                    <a:pt x="123" y="1433"/>
                    <a:pt x="224" y="1618"/>
                  </a:cubicBezTo>
                  <a:cubicBezTo>
                    <a:pt x="439" y="2012"/>
                    <a:pt x="737" y="2425"/>
                    <a:pt x="1185" y="2546"/>
                  </a:cubicBezTo>
                  <a:cubicBezTo>
                    <a:pt x="1227" y="2564"/>
                    <a:pt x="1270" y="2580"/>
                    <a:pt x="1315" y="2593"/>
                  </a:cubicBezTo>
                  <a:lnTo>
                    <a:pt x="1269" y="2570"/>
                  </a:lnTo>
                  <a:lnTo>
                    <a:pt x="1269" y="2570"/>
                  </a:lnTo>
                  <a:cubicBezTo>
                    <a:pt x="1286" y="2579"/>
                    <a:pt x="1305" y="2586"/>
                    <a:pt x="1322" y="2593"/>
                  </a:cubicBezTo>
                  <a:cubicBezTo>
                    <a:pt x="1337" y="2598"/>
                    <a:pt x="1353" y="2602"/>
                    <a:pt x="1368" y="2605"/>
                  </a:cubicBezTo>
                  <a:lnTo>
                    <a:pt x="1368" y="2605"/>
                  </a:lnTo>
                  <a:lnTo>
                    <a:pt x="1342" y="2602"/>
                  </a:lnTo>
                  <a:lnTo>
                    <a:pt x="1342" y="2602"/>
                  </a:lnTo>
                  <a:cubicBezTo>
                    <a:pt x="1364" y="2612"/>
                    <a:pt x="1386" y="2623"/>
                    <a:pt x="1409" y="2632"/>
                  </a:cubicBezTo>
                  <a:cubicBezTo>
                    <a:pt x="1468" y="2645"/>
                    <a:pt x="1528" y="2654"/>
                    <a:pt x="1589" y="2654"/>
                  </a:cubicBezTo>
                  <a:cubicBezTo>
                    <a:pt x="1677" y="2652"/>
                    <a:pt x="1782" y="2645"/>
                    <a:pt x="1860" y="2599"/>
                  </a:cubicBezTo>
                  <a:cubicBezTo>
                    <a:pt x="2008" y="2510"/>
                    <a:pt x="2083" y="2332"/>
                    <a:pt x="2115" y="2159"/>
                  </a:cubicBezTo>
                  <a:lnTo>
                    <a:pt x="2119" y="2144"/>
                  </a:lnTo>
                  <a:lnTo>
                    <a:pt x="2119" y="2144"/>
                  </a:lnTo>
                  <a:cubicBezTo>
                    <a:pt x="2118" y="2147"/>
                    <a:pt x="2118" y="2149"/>
                    <a:pt x="2115" y="2152"/>
                  </a:cubicBezTo>
                  <a:cubicBezTo>
                    <a:pt x="2118" y="2141"/>
                    <a:pt x="2118" y="2131"/>
                    <a:pt x="2119" y="2119"/>
                  </a:cubicBezTo>
                  <a:cubicBezTo>
                    <a:pt x="2135" y="2056"/>
                    <a:pt x="2145" y="1992"/>
                    <a:pt x="2147" y="1927"/>
                  </a:cubicBezTo>
                  <a:cubicBezTo>
                    <a:pt x="2183" y="1706"/>
                    <a:pt x="2161" y="1479"/>
                    <a:pt x="2083" y="1269"/>
                  </a:cubicBezTo>
                  <a:cubicBezTo>
                    <a:pt x="2024" y="1106"/>
                    <a:pt x="1981" y="1017"/>
                    <a:pt x="1889" y="890"/>
                  </a:cubicBezTo>
                  <a:cubicBezTo>
                    <a:pt x="1805" y="773"/>
                    <a:pt x="1721" y="638"/>
                    <a:pt x="1623" y="537"/>
                  </a:cubicBezTo>
                  <a:cubicBezTo>
                    <a:pt x="1484" y="393"/>
                    <a:pt x="1292" y="293"/>
                    <a:pt x="1119" y="194"/>
                  </a:cubicBezTo>
                  <a:cubicBezTo>
                    <a:pt x="1020" y="139"/>
                    <a:pt x="914" y="94"/>
                    <a:pt x="806" y="60"/>
                  </a:cubicBezTo>
                  <a:cubicBezTo>
                    <a:pt x="778" y="51"/>
                    <a:pt x="749" y="40"/>
                    <a:pt x="720" y="31"/>
                  </a:cubicBezTo>
                  <a:cubicBezTo>
                    <a:pt x="676" y="19"/>
                    <a:pt x="545" y="1"/>
                    <a:pt x="53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4812950" y="2412650"/>
              <a:ext cx="57300" cy="57750"/>
            </a:xfrm>
            <a:custGeom>
              <a:avLst/>
              <a:gdLst/>
              <a:ahLst/>
              <a:cxnLst/>
              <a:rect l="l" t="t" r="r" b="b"/>
              <a:pathLst>
                <a:path w="2292" h="2310" extrusionOk="0">
                  <a:moveTo>
                    <a:pt x="744" y="1"/>
                  </a:moveTo>
                  <a:cubicBezTo>
                    <a:pt x="712" y="1"/>
                    <a:pt x="679" y="4"/>
                    <a:pt x="647" y="8"/>
                  </a:cubicBezTo>
                  <a:cubicBezTo>
                    <a:pt x="617" y="4"/>
                    <a:pt x="587" y="2"/>
                    <a:pt x="557" y="2"/>
                  </a:cubicBezTo>
                  <a:cubicBezTo>
                    <a:pt x="421" y="2"/>
                    <a:pt x="293" y="45"/>
                    <a:pt x="189" y="151"/>
                  </a:cubicBezTo>
                  <a:cubicBezTo>
                    <a:pt x="62" y="281"/>
                    <a:pt x="0" y="491"/>
                    <a:pt x="55" y="673"/>
                  </a:cubicBezTo>
                  <a:cubicBezTo>
                    <a:pt x="55" y="673"/>
                    <a:pt x="55" y="674"/>
                    <a:pt x="55" y="674"/>
                  </a:cubicBezTo>
                  <a:cubicBezTo>
                    <a:pt x="55" y="817"/>
                    <a:pt x="100" y="956"/>
                    <a:pt x="143" y="1096"/>
                  </a:cubicBezTo>
                  <a:cubicBezTo>
                    <a:pt x="195" y="1266"/>
                    <a:pt x="281" y="1416"/>
                    <a:pt x="365" y="1572"/>
                  </a:cubicBezTo>
                  <a:cubicBezTo>
                    <a:pt x="444" y="1720"/>
                    <a:pt x="583" y="1860"/>
                    <a:pt x="707" y="1978"/>
                  </a:cubicBezTo>
                  <a:cubicBezTo>
                    <a:pt x="842" y="2109"/>
                    <a:pt x="993" y="2219"/>
                    <a:pt x="1176" y="2271"/>
                  </a:cubicBezTo>
                  <a:cubicBezTo>
                    <a:pt x="1269" y="2297"/>
                    <a:pt x="1368" y="2310"/>
                    <a:pt x="1465" y="2310"/>
                  </a:cubicBezTo>
                  <a:cubicBezTo>
                    <a:pt x="1470" y="2310"/>
                    <a:pt x="1475" y="2310"/>
                    <a:pt x="1480" y="2310"/>
                  </a:cubicBezTo>
                  <a:cubicBezTo>
                    <a:pt x="1488" y="2310"/>
                    <a:pt x="1496" y="2310"/>
                    <a:pt x="1504" y="2310"/>
                  </a:cubicBezTo>
                  <a:cubicBezTo>
                    <a:pt x="1546" y="2310"/>
                    <a:pt x="1588" y="2307"/>
                    <a:pt x="1629" y="2300"/>
                  </a:cubicBezTo>
                  <a:cubicBezTo>
                    <a:pt x="1682" y="2297"/>
                    <a:pt x="1735" y="2287"/>
                    <a:pt x="1786" y="2271"/>
                  </a:cubicBezTo>
                  <a:cubicBezTo>
                    <a:pt x="1788" y="2271"/>
                    <a:pt x="1791" y="2271"/>
                    <a:pt x="1793" y="2271"/>
                  </a:cubicBezTo>
                  <a:cubicBezTo>
                    <a:pt x="1905" y="2271"/>
                    <a:pt x="2021" y="2206"/>
                    <a:pt x="2045" y="2089"/>
                  </a:cubicBezTo>
                  <a:cubicBezTo>
                    <a:pt x="2083" y="2040"/>
                    <a:pt x="2112" y="1984"/>
                    <a:pt x="2133" y="1925"/>
                  </a:cubicBezTo>
                  <a:cubicBezTo>
                    <a:pt x="2161" y="1876"/>
                    <a:pt x="2182" y="1821"/>
                    <a:pt x="2195" y="1765"/>
                  </a:cubicBezTo>
                  <a:cubicBezTo>
                    <a:pt x="2292" y="1482"/>
                    <a:pt x="2223" y="1132"/>
                    <a:pt x="2078" y="896"/>
                  </a:cubicBezTo>
                  <a:cubicBezTo>
                    <a:pt x="2047" y="844"/>
                    <a:pt x="2011" y="796"/>
                    <a:pt x="1976" y="747"/>
                  </a:cubicBezTo>
                  <a:cubicBezTo>
                    <a:pt x="1921" y="673"/>
                    <a:pt x="1854" y="569"/>
                    <a:pt x="1800" y="514"/>
                  </a:cubicBezTo>
                  <a:cubicBezTo>
                    <a:pt x="1731" y="448"/>
                    <a:pt x="1656" y="386"/>
                    <a:pt x="1577" y="331"/>
                  </a:cubicBezTo>
                  <a:cubicBezTo>
                    <a:pt x="1436" y="227"/>
                    <a:pt x="1282" y="144"/>
                    <a:pt x="1117" y="85"/>
                  </a:cubicBezTo>
                  <a:cubicBezTo>
                    <a:pt x="1071" y="69"/>
                    <a:pt x="1026" y="53"/>
                    <a:pt x="980" y="38"/>
                  </a:cubicBezTo>
                  <a:cubicBezTo>
                    <a:pt x="930" y="23"/>
                    <a:pt x="879" y="13"/>
                    <a:pt x="826" y="7"/>
                  </a:cubicBezTo>
                  <a:cubicBezTo>
                    <a:pt x="799" y="3"/>
                    <a:pt x="772" y="1"/>
                    <a:pt x="74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4770950" y="2539750"/>
              <a:ext cx="59675" cy="71650"/>
            </a:xfrm>
            <a:custGeom>
              <a:avLst/>
              <a:gdLst/>
              <a:ahLst/>
              <a:cxnLst/>
              <a:rect l="l" t="t" r="r" b="b"/>
              <a:pathLst>
                <a:path w="2387" h="2866" extrusionOk="0">
                  <a:moveTo>
                    <a:pt x="242" y="1"/>
                  </a:moveTo>
                  <a:cubicBezTo>
                    <a:pt x="173" y="1"/>
                    <a:pt x="103" y="45"/>
                    <a:pt x="111" y="128"/>
                  </a:cubicBezTo>
                  <a:cubicBezTo>
                    <a:pt x="111" y="154"/>
                    <a:pt x="108" y="178"/>
                    <a:pt x="101" y="203"/>
                  </a:cubicBezTo>
                  <a:cubicBezTo>
                    <a:pt x="0" y="380"/>
                    <a:pt x="17" y="544"/>
                    <a:pt x="56" y="726"/>
                  </a:cubicBezTo>
                  <a:cubicBezTo>
                    <a:pt x="45" y="827"/>
                    <a:pt x="40" y="928"/>
                    <a:pt x="65" y="1032"/>
                  </a:cubicBezTo>
                  <a:cubicBezTo>
                    <a:pt x="84" y="1109"/>
                    <a:pt x="111" y="1184"/>
                    <a:pt x="136" y="1261"/>
                  </a:cubicBezTo>
                  <a:cubicBezTo>
                    <a:pt x="149" y="1301"/>
                    <a:pt x="159" y="1344"/>
                    <a:pt x="164" y="1386"/>
                  </a:cubicBezTo>
                  <a:cubicBezTo>
                    <a:pt x="183" y="1481"/>
                    <a:pt x="231" y="1566"/>
                    <a:pt x="272" y="1653"/>
                  </a:cubicBezTo>
                  <a:cubicBezTo>
                    <a:pt x="311" y="1735"/>
                    <a:pt x="352" y="1818"/>
                    <a:pt x="391" y="1900"/>
                  </a:cubicBezTo>
                  <a:cubicBezTo>
                    <a:pt x="444" y="2009"/>
                    <a:pt x="489" y="2105"/>
                    <a:pt x="562" y="2202"/>
                  </a:cubicBezTo>
                  <a:cubicBezTo>
                    <a:pt x="630" y="2295"/>
                    <a:pt x="705" y="2382"/>
                    <a:pt x="787" y="2462"/>
                  </a:cubicBezTo>
                  <a:cubicBezTo>
                    <a:pt x="1002" y="2672"/>
                    <a:pt x="1286" y="2865"/>
                    <a:pt x="1586" y="2865"/>
                  </a:cubicBezTo>
                  <a:cubicBezTo>
                    <a:pt x="1633" y="2865"/>
                    <a:pt x="1680" y="2860"/>
                    <a:pt x="1728" y="2850"/>
                  </a:cubicBezTo>
                  <a:cubicBezTo>
                    <a:pt x="1773" y="2850"/>
                    <a:pt x="1817" y="2844"/>
                    <a:pt x="1861" y="2831"/>
                  </a:cubicBezTo>
                  <a:cubicBezTo>
                    <a:pt x="2008" y="2829"/>
                    <a:pt x="2127" y="2742"/>
                    <a:pt x="2185" y="2608"/>
                  </a:cubicBezTo>
                  <a:cubicBezTo>
                    <a:pt x="2209" y="2565"/>
                    <a:pt x="2229" y="2519"/>
                    <a:pt x="2245" y="2471"/>
                  </a:cubicBezTo>
                  <a:cubicBezTo>
                    <a:pt x="2368" y="2248"/>
                    <a:pt x="2387" y="1988"/>
                    <a:pt x="2312" y="1729"/>
                  </a:cubicBezTo>
                  <a:cubicBezTo>
                    <a:pt x="2258" y="1537"/>
                    <a:pt x="2182" y="1354"/>
                    <a:pt x="2084" y="1183"/>
                  </a:cubicBezTo>
                  <a:cubicBezTo>
                    <a:pt x="1987" y="1017"/>
                    <a:pt x="1842" y="883"/>
                    <a:pt x="1711" y="746"/>
                  </a:cubicBezTo>
                  <a:cubicBezTo>
                    <a:pt x="1669" y="703"/>
                    <a:pt x="1629" y="658"/>
                    <a:pt x="1587" y="615"/>
                  </a:cubicBezTo>
                  <a:cubicBezTo>
                    <a:pt x="1516" y="544"/>
                    <a:pt x="1435" y="493"/>
                    <a:pt x="1356" y="438"/>
                  </a:cubicBezTo>
                  <a:cubicBezTo>
                    <a:pt x="1208" y="307"/>
                    <a:pt x="1036" y="150"/>
                    <a:pt x="847" y="147"/>
                  </a:cubicBezTo>
                  <a:cubicBezTo>
                    <a:pt x="820" y="125"/>
                    <a:pt x="793" y="105"/>
                    <a:pt x="762" y="88"/>
                  </a:cubicBezTo>
                  <a:cubicBezTo>
                    <a:pt x="670" y="30"/>
                    <a:pt x="578" y="4"/>
                    <a:pt x="481" y="4"/>
                  </a:cubicBezTo>
                  <a:cubicBezTo>
                    <a:pt x="437" y="4"/>
                    <a:pt x="391" y="10"/>
                    <a:pt x="343" y="20"/>
                  </a:cubicBezTo>
                  <a:cubicBezTo>
                    <a:pt x="330" y="20"/>
                    <a:pt x="317" y="18"/>
                    <a:pt x="304" y="14"/>
                  </a:cubicBezTo>
                  <a:cubicBezTo>
                    <a:pt x="285" y="5"/>
                    <a:pt x="263" y="1"/>
                    <a:pt x="2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3" name="Google Shape;133;p8"/>
          <p:cNvSpPr txBox="1">
            <a:spLocks noGrp="1"/>
          </p:cNvSpPr>
          <p:nvPr>
            <p:ph type="title"/>
          </p:nvPr>
        </p:nvSpPr>
        <p:spPr>
          <a:xfrm>
            <a:off x="6025750" y="526350"/>
            <a:ext cx="2358600" cy="409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9"/>
          <p:cNvSpPr txBox="1">
            <a:spLocks noGrp="1"/>
          </p:cNvSpPr>
          <p:nvPr>
            <p:ph type="subTitle" idx="1"/>
          </p:nvPr>
        </p:nvSpPr>
        <p:spPr>
          <a:xfrm>
            <a:off x="733600" y="2789500"/>
            <a:ext cx="3639300" cy="47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Signika"/>
              <a:buNone/>
              <a:defRPr sz="2100">
                <a:latin typeface="Signika"/>
                <a:ea typeface="Signika"/>
                <a:cs typeface="Signika"/>
                <a:sym typeface="Signik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36" name="Google Shape;136;p9"/>
          <p:cNvSpPr txBox="1">
            <a:spLocks noGrp="1"/>
          </p:cNvSpPr>
          <p:nvPr>
            <p:ph type="body" idx="2"/>
          </p:nvPr>
        </p:nvSpPr>
        <p:spPr>
          <a:xfrm>
            <a:off x="733600" y="3345402"/>
            <a:ext cx="3837000" cy="157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7" name="Google Shape;137;p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9"/>
          <p:cNvSpPr/>
          <p:nvPr/>
        </p:nvSpPr>
        <p:spPr>
          <a:xfrm rot="10800000">
            <a:off x="-202061" y="4277744"/>
            <a:ext cx="840640" cy="980679"/>
          </a:xfrm>
          <a:custGeom>
            <a:avLst/>
            <a:gdLst/>
            <a:ahLst/>
            <a:cxnLst/>
            <a:rect l="l" t="t" r="r" b="b"/>
            <a:pathLst>
              <a:path w="24930" h="29083" extrusionOk="0">
                <a:moveTo>
                  <a:pt x="299" y="0"/>
                </a:moveTo>
                <a:lnTo>
                  <a:pt x="299" y="0"/>
                </a:lnTo>
                <a:cubicBezTo>
                  <a:pt x="133" y="2803"/>
                  <a:pt x="0" y="5769"/>
                  <a:pt x="1310" y="8253"/>
                </a:cubicBezTo>
                <a:cubicBezTo>
                  <a:pt x="2312" y="10154"/>
                  <a:pt x="4067" y="11573"/>
                  <a:pt x="5077" y="13471"/>
                </a:cubicBezTo>
                <a:cubicBezTo>
                  <a:pt x="6667" y="16457"/>
                  <a:pt x="6191" y="20154"/>
                  <a:pt x="7457" y="23292"/>
                </a:cubicBezTo>
                <a:cubicBezTo>
                  <a:pt x="8875" y="26814"/>
                  <a:pt x="12677" y="29082"/>
                  <a:pt x="16431" y="29082"/>
                </a:cubicBezTo>
                <a:cubicBezTo>
                  <a:pt x="17571" y="29082"/>
                  <a:pt x="18706" y="28873"/>
                  <a:pt x="19769" y="28427"/>
                </a:cubicBezTo>
                <a:lnTo>
                  <a:pt x="24930" y="1251"/>
                </a:lnTo>
                <a:lnTo>
                  <a:pt x="29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39;p9"/>
          <p:cNvSpPr/>
          <p:nvPr/>
        </p:nvSpPr>
        <p:spPr>
          <a:xfrm>
            <a:off x="5989825" y="-199200"/>
            <a:ext cx="3383722" cy="1587461"/>
          </a:xfrm>
          <a:custGeom>
            <a:avLst/>
            <a:gdLst/>
            <a:ahLst/>
            <a:cxnLst/>
            <a:rect l="l" t="t" r="r" b="b"/>
            <a:pathLst>
              <a:path w="70867" h="33247" extrusionOk="0">
                <a:moveTo>
                  <a:pt x="70430" y="1"/>
                </a:moveTo>
                <a:cubicBezTo>
                  <a:pt x="70293" y="1"/>
                  <a:pt x="70147" y="44"/>
                  <a:pt x="70014" y="87"/>
                </a:cubicBezTo>
                <a:cubicBezTo>
                  <a:pt x="68458" y="587"/>
                  <a:pt x="66834" y="716"/>
                  <a:pt x="65194" y="716"/>
                </a:cubicBezTo>
                <a:cubicBezTo>
                  <a:pt x="63842" y="716"/>
                  <a:pt x="62478" y="629"/>
                  <a:pt x="61131" y="590"/>
                </a:cubicBezTo>
                <a:cubicBezTo>
                  <a:pt x="60586" y="574"/>
                  <a:pt x="60040" y="567"/>
                  <a:pt x="59495" y="567"/>
                </a:cubicBezTo>
                <a:cubicBezTo>
                  <a:pt x="52760" y="567"/>
                  <a:pt x="46043" y="1672"/>
                  <a:pt x="39305" y="1672"/>
                </a:cubicBezTo>
                <a:cubicBezTo>
                  <a:pt x="38905" y="1672"/>
                  <a:pt x="38505" y="1668"/>
                  <a:pt x="38104" y="1659"/>
                </a:cubicBezTo>
                <a:cubicBezTo>
                  <a:pt x="32620" y="1545"/>
                  <a:pt x="27167" y="612"/>
                  <a:pt x="21684" y="612"/>
                </a:cubicBezTo>
                <a:cubicBezTo>
                  <a:pt x="21446" y="612"/>
                  <a:pt x="21208" y="614"/>
                  <a:pt x="20970" y="617"/>
                </a:cubicBezTo>
                <a:cubicBezTo>
                  <a:pt x="16413" y="688"/>
                  <a:pt x="11789" y="1445"/>
                  <a:pt x="7258" y="1445"/>
                </a:cubicBezTo>
                <a:cubicBezTo>
                  <a:pt x="4803" y="1445"/>
                  <a:pt x="2375" y="1223"/>
                  <a:pt x="1" y="548"/>
                </a:cubicBezTo>
                <a:lnTo>
                  <a:pt x="1" y="548"/>
                </a:lnTo>
                <a:cubicBezTo>
                  <a:pt x="2486" y="6220"/>
                  <a:pt x="8613" y="9991"/>
                  <a:pt x="14763" y="9991"/>
                </a:cubicBezTo>
                <a:cubicBezTo>
                  <a:pt x="15747" y="9991"/>
                  <a:pt x="16732" y="9894"/>
                  <a:pt x="17703" y="9693"/>
                </a:cubicBezTo>
                <a:cubicBezTo>
                  <a:pt x="18851" y="9454"/>
                  <a:pt x="19983" y="9088"/>
                  <a:pt x="21153" y="9028"/>
                </a:cubicBezTo>
                <a:cubicBezTo>
                  <a:pt x="21251" y="9022"/>
                  <a:pt x="21349" y="9020"/>
                  <a:pt x="21448" y="9020"/>
                </a:cubicBezTo>
                <a:cubicBezTo>
                  <a:pt x="22532" y="9020"/>
                  <a:pt x="23654" y="9339"/>
                  <a:pt x="24365" y="10144"/>
                </a:cubicBezTo>
                <a:cubicBezTo>
                  <a:pt x="24853" y="10699"/>
                  <a:pt x="25098" y="11421"/>
                  <a:pt x="25469" y="12061"/>
                </a:cubicBezTo>
                <a:cubicBezTo>
                  <a:pt x="26810" y="14374"/>
                  <a:pt x="29619" y="15357"/>
                  <a:pt x="32239" y="15891"/>
                </a:cubicBezTo>
                <a:cubicBezTo>
                  <a:pt x="34857" y="16426"/>
                  <a:pt x="37656" y="16747"/>
                  <a:pt x="39798" y="18347"/>
                </a:cubicBezTo>
                <a:cubicBezTo>
                  <a:pt x="42030" y="20014"/>
                  <a:pt x="43126" y="22751"/>
                  <a:pt x="44680" y="25062"/>
                </a:cubicBezTo>
                <a:cubicBezTo>
                  <a:pt x="48056" y="30090"/>
                  <a:pt x="54039" y="33247"/>
                  <a:pt x="60089" y="33247"/>
                </a:cubicBezTo>
                <a:cubicBezTo>
                  <a:pt x="60337" y="33247"/>
                  <a:pt x="60586" y="33241"/>
                  <a:pt x="60835" y="33231"/>
                </a:cubicBezTo>
                <a:cubicBezTo>
                  <a:pt x="63836" y="33102"/>
                  <a:pt x="67047" y="32050"/>
                  <a:pt x="68665" y="29518"/>
                </a:cubicBezTo>
                <a:lnTo>
                  <a:pt x="70546" y="534"/>
                </a:lnTo>
                <a:cubicBezTo>
                  <a:pt x="70567" y="543"/>
                  <a:pt x="70587" y="546"/>
                  <a:pt x="70606" y="546"/>
                </a:cubicBezTo>
                <a:cubicBezTo>
                  <a:pt x="70785" y="546"/>
                  <a:pt x="70866" y="199"/>
                  <a:pt x="70693" y="77"/>
                </a:cubicBezTo>
                <a:cubicBezTo>
                  <a:pt x="70614" y="21"/>
                  <a:pt x="70524" y="1"/>
                  <a:pt x="7043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9"/>
          <p:cNvSpPr/>
          <p:nvPr/>
        </p:nvSpPr>
        <p:spPr>
          <a:xfrm>
            <a:off x="6632578" y="-214624"/>
            <a:ext cx="2844510" cy="1757394"/>
          </a:xfrm>
          <a:custGeom>
            <a:avLst/>
            <a:gdLst/>
            <a:ahLst/>
            <a:cxnLst/>
            <a:rect l="l" t="t" r="r" b="b"/>
            <a:pathLst>
              <a:path w="59574" h="36806" extrusionOk="0">
                <a:moveTo>
                  <a:pt x="456" y="1"/>
                </a:moveTo>
                <a:lnTo>
                  <a:pt x="0" y="8"/>
                </a:lnTo>
                <a:cubicBezTo>
                  <a:pt x="77" y="4214"/>
                  <a:pt x="721" y="7696"/>
                  <a:pt x="1972" y="10653"/>
                </a:cubicBezTo>
                <a:cubicBezTo>
                  <a:pt x="3509" y="14289"/>
                  <a:pt x="6031" y="17152"/>
                  <a:pt x="9072" y="18716"/>
                </a:cubicBezTo>
                <a:cubicBezTo>
                  <a:pt x="11133" y="19775"/>
                  <a:pt x="13431" y="20252"/>
                  <a:pt x="15656" y="20713"/>
                </a:cubicBezTo>
                <a:cubicBezTo>
                  <a:pt x="17087" y="21010"/>
                  <a:pt x="18567" y="21317"/>
                  <a:pt x="19965" y="21775"/>
                </a:cubicBezTo>
                <a:cubicBezTo>
                  <a:pt x="23128" y="22817"/>
                  <a:pt x="25970" y="24655"/>
                  <a:pt x="28217" y="27115"/>
                </a:cubicBezTo>
                <a:cubicBezTo>
                  <a:pt x="28771" y="27723"/>
                  <a:pt x="29299" y="28378"/>
                  <a:pt x="29809" y="29014"/>
                </a:cubicBezTo>
                <a:cubicBezTo>
                  <a:pt x="30641" y="30050"/>
                  <a:pt x="31501" y="31121"/>
                  <a:pt x="32514" y="32026"/>
                </a:cubicBezTo>
                <a:cubicBezTo>
                  <a:pt x="35814" y="34971"/>
                  <a:pt x="40441" y="35911"/>
                  <a:pt x="44534" y="36441"/>
                </a:cubicBezTo>
                <a:cubicBezTo>
                  <a:pt x="46073" y="36640"/>
                  <a:pt x="47668" y="36806"/>
                  <a:pt x="49265" y="36806"/>
                </a:cubicBezTo>
                <a:cubicBezTo>
                  <a:pt x="50543" y="36806"/>
                  <a:pt x="51823" y="36699"/>
                  <a:pt x="53077" y="36422"/>
                </a:cubicBezTo>
                <a:cubicBezTo>
                  <a:pt x="55493" y="35886"/>
                  <a:pt x="57732" y="34735"/>
                  <a:pt x="59573" y="33079"/>
                </a:cubicBezTo>
                <a:lnTo>
                  <a:pt x="59269" y="32741"/>
                </a:lnTo>
                <a:cubicBezTo>
                  <a:pt x="57487" y="34344"/>
                  <a:pt x="55319" y="35458"/>
                  <a:pt x="52977" y="35979"/>
                </a:cubicBezTo>
                <a:cubicBezTo>
                  <a:pt x="51761" y="36248"/>
                  <a:pt x="50514" y="36351"/>
                  <a:pt x="49265" y="36351"/>
                </a:cubicBezTo>
                <a:cubicBezTo>
                  <a:pt x="47691" y="36351"/>
                  <a:pt x="46114" y="36188"/>
                  <a:pt x="44592" y="35990"/>
                </a:cubicBezTo>
                <a:cubicBezTo>
                  <a:pt x="40570" y="35469"/>
                  <a:pt x="36024" y="34551"/>
                  <a:pt x="32817" y="31686"/>
                </a:cubicBezTo>
                <a:cubicBezTo>
                  <a:pt x="31831" y="30807"/>
                  <a:pt x="30984" y="29750"/>
                  <a:pt x="30164" y="28730"/>
                </a:cubicBezTo>
                <a:cubicBezTo>
                  <a:pt x="29649" y="28089"/>
                  <a:pt x="29117" y="27426"/>
                  <a:pt x="28552" y="26808"/>
                </a:cubicBezTo>
                <a:cubicBezTo>
                  <a:pt x="26254" y="24291"/>
                  <a:pt x="23346" y="22409"/>
                  <a:pt x="20108" y="21344"/>
                </a:cubicBezTo>
                <a:cubicBezTo>
                  <a:pt x="18684" y="20878"/>
                  <a:pt x="17192" y="20568"/>
                  <a:pt x="15748" y="20268"/>
                </a:cubicBezTo>
                <a:cubicBezTo>
                  <a:pt x="13554" y="19813"/>
                  <a:pt x="11285" y="19343"/>
                  <a:pt x="9279" y="18312"/>
                </a:cubicBezTo>
                <a:cubicBezTo>
                  <a:pt x="6334" y="16796"/>
                  <a:pt x="3885" y="14014"/>
                  <a:pt x="2391" y="10476"/>
                </a:cubicBezTo>
                <a:cubicBezTo>
                  <a:pt x="1163" y="7574"/>
                  <a:pt x="530" y="4147"/>
                  <a:pt x="456" y="1"/>
                </a:cubicBezTo>
                <a:close/>
              </a:path>
            </a:pathLst>
          </a:custGeom>
          <a:solidFill>
            <a:schemeClr val="dk1"/>
          </a:solidFill>
          <a:ln w="11375" cap="flat" cmpd="sng">
            <a:solidFill>
              <a:schemeClr val="dk1"/>
            </a:solidFill>
            <a:prstDash val="solid"/>
            <a:miter lim="1441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" name="Google Shape;141;p9"/>
          <p:cNvGrpSpPr/>
          <p:nvPr/>
        </p:nvGrpSpPr>
        <p:grpSpPr>
          <a:xfrm rot="5178275">
            <a:off x="8177030" y="424006"/>
            <a:ext cx="895103" cy="480135"/>
            <a:chOff x="4920125" y="3141825"/>
            <a:chExt cx="348800" cy="187075"/>
          </a:xfrm>
        </p:grpSpPr>
        <p:sp>
          <p:nvSpPr>
            <p:cNvPr id="142" name="Google Shape;142;p9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9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9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10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10"/>
          <p:cNvSpPr/>
          <p:nvPr/>
        </p:nvSpPr>
        <p:spPr>
          <a:xfrm>
            <a:off x="6633775" y="-31"/>
            <a:ext cx="2509881" cy="1506733"/>
          </a:xfrm>
          <a:custGeom>
            <a:avLst/>
            <a:gdLst/>
            <a:ahLst/>
            <a:cxnLst/>
            <a:rect l="l" t="t" r="r" b="b"/>
            <a:pathLst>
              <a:path w="53035" h="31838" extrusionOk="0">
                <a:moveTo>
                  <a:pt x="59" y="0"/>
                </a:moveTo>
                <a:cubicBezTo>
                  <a:pt x="174" y="1745"/>
                  <a:pt x="30" y="3670"/>
                  <a:pt x="23" y="5325"/>
                </a:cubicBezTo>
                <a:cubicBezTo>
                  <a:pt x="1" y="10356"/>
                  <a:pt x="2936" y="15283"/>
                  <a:pt x="7312" y="17557"/>
                </a:cubicBezTo>
                <a:cubicBezTo>
                  <a:pt x="9699" y="18798"/>
                  <a:pt x="12276" y="19244"/>
                  <a:pt x="14927" y="19244"/>
                </a:cubicBezTo>
                <a:cubicBezTo>
                  <a:pt x="18829" y="19244"/>
                  <a:pt x="22892" y="18278"/>
                  <a:pt x="26750" y="17463"/>
                </a:cubicBezTo>
                <a:cubicBezTo>
                  <a:pt x="29365" y="16910"/>
                  <a:pt x="32163" y="16487"/>
                  <a:pt x="34884" y="16487"/>
                </a:cubicBezTo>
                <a:cubicBezTo>
                  <a:pt x="38905" y="16487"/>
                  <a:pt x="42759" y="17411"/>
                  <a:pt x="45611" y="20207"/>
                </a:cubicBezTo>
                <a:cubicBezTo>
                  <a:pt x="48890" y="23422"/>
                  <a:pt x="50011" y="28401"/>
                  <a:pt x="53034" y="31838"/>
                </a:cubicBezTo>
                <a:lnTo>
                  <a:pt x="53034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10"/>
          <p:cNvSpPr/>
          <p:nvPr/>
        </p:nvSpPr>
        <p:spPr>
          <a:xfrm>
            <a:off x="7480611" y="-25"/>
            <a:ext cx="1830058" cy="3010012"/>
          </a:xfrm>
          <a:custGeom>
            <a:avLst/>
            <a:gdLst/>
            <a:ahLst/>
            <a:cxnLst/>
            <a:rect l="l" t="t" r="r" b="b"/>
            <a:pathLst>
              <a:path w="38670" h="63603" extrusionOk="0">
                <a:moveTo>
                  <a:pt x="1113" y="1"/>
                </a:moveTo>
                <a:lnTo>
                  <a:pt x="754" y="2"/>
                </a:lnTo>
                <a:cubicBezTo>
                  <a:pt x="1" y="4214"/>
                  <a:pt x="1407" y="8829"/>
                  <a:pt x="4706" y="11609"/>
                </a:cubicBezTo>
                <a:cubicBezTo>
                  <a:pt x="7023" y="13561"/>
                  <a:pt x="9861" y="14671"/>
                  <a:pt x="12519" y="16027"/>
                </a:cubicBezTo>
                <a:cubicBezTo>
                  <a:pt x="15216" y="17405"/>
                  <a:pt x="17815" y="19144"/>
                  <a:pt x="19081" y="22068"/>
                </a:cubicBezTo>
                <a:cubicBezTo>
                  <a:pt x="20532" y="25421"/>
                  <a:pt x="20130" y="29306"/>
                  <a:pt x="19896" y="32860"/>
                </a:cubicBezTo>
                <a:cubicBezTo>
                  <a:pt x="19646" y="36678"/>
                  <a:pt x="19784" y="40530"/>
                  <a:pt x="20591" y="44275"/>
                </a:cubicBezTo>
                <a:cubicBezTo>
                  <a:pt x="21358" y="47831"/>
                  <a:pt x="22771" y="51234"/>
                  <a:pt x="24943" y="54129"/>
                </a:cubicBezTo>
                <a:cubicBezTo>
                  <a:pt x="26808" y="56615"/>
                  <a:pt x="29152" y="58681"/>
                  <a:pt x="31755" y="60318"/>
                </a:cubicBezTo>
                <a:cubicBezTo>
                  <a:pt x="33921" y="61680"/>
                  <a:pt x="36251" y="62761"/>
                  <a:pt x="38669" y="63603"/>
                </a:cubicBezTo>
                <a:lnTo>
                  <a:pt x="38669" y="62693"/>
                </a:lnTo>
                <a:cubicBezTo>
                  <a:pt x="37091" y="62136"/>
                  <a:pt x="35549" y="61476"/>
                  <a:pt x="34068" y="60689"/>
                </a:cubicBezTo>
                <a:cubicBezTo>
                  <a:pt x="31380" y="59262"/>
                  <a:pt x="28894" y="57429"/>
                  <a:pt x="26841" y="55141"/>
                </a:cubicBezTo>
                <a:cubicBezTo>
                  <a:pt x="24560" y="52600"/>
                  <a:pt x="22928" y="49548"/>
                  <a:pt x="21943" y="46252"/>
                </a:cubicBezTo>
                <a:cubicBezTo>
                  <a:pt x="20866" y="42649"/>
                  <a:pt x="20526" y="38864"/>
                  <a:pt x="20572" y="35110"/>
                </a:cubicBezTo>
                <a:cubicBezTo>
                  <a:pt x="20617" y="31527"/>
                  <a:pt x="21120" y="27848"/>
                  <a:pt x="20419" y="24303"/>
                </a:cubicBezTo>
                <a:cubicBezTo>
                  <a:pt x="20094" y="22659"/>
                  <a:pt x="19457" y="21088"/>
                  <a:pt x="18448" y="19759"/>
                </a:cubicBezTo>
                <a:cubicBezTo>
                  <a:pt x="17583" y="18619"/>
                  <a:pt x="16485" y="17696"/>
                  <a:pt x="15302" y="16922"/>
                </a:cubicBezTo>
                <a:cubicBezTo>
                  <a:pt x="12818" y="15301"/>
                  <a:pt x="10006" y="14311"/>
                  <a:pt x="7445" y="12833"/>
                </a:cubicBezTo>
                <a:cubicBezTo>
                  <a:pt x="6169" y="12097"/>
                  <a:pt x="4939" y="11237"/>
                  <a:pt x="3931" y="10139"/>
                </a:cubicBezTo>
                <a:cubicBezTo>
                  <a:pt x="2904" y="9020"/>
                  <a:pt x="2126" y="7661"/>
                  <a:pt x="1631" y="6213"/>
                </a:cubicBezTo>
                <a:cubicBezTo>
                  <a:pt x="955" y="4240"/>
                  <a:pt x="766" y="2070"/>
                  <a:pt x="111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0"/>
          <p:cNvSpPr/>
          <p:nvPr/>
        </p:nvSpPr>
        <p:spPr>
          <a:xfrm>
            <a:off x="7952404" y="217923"/>
            <a:ext cx="1059134" cy="397246"/>
          </a:xfrm>
          <a:custGeom>
            <a:avLst/>
            <a:gdLst/>
            <a:ahLst/>
            <a:cxnLst/>
            <a:rect l="l" t="t" r="r" b="b"/>
            <a:pathLst>
              <a:path w="22380" h="8394" extrusionOk="0">
                <a:moveTo>
                  <a:pt x="12706" y="4143"/>
                </a:moveTo>
                <a:lnTo>
                  <a:pt x="12706" y="4143"/>
                </a:lnTo>
                <a:cubicBezTo>
                  <a:pt x="12813" y="5027"/>
                  <a:pt x="12654" y="6011"/>
                  <a:pt x="12105" y="6710"/>
                </a:cubicBezTo>
                <a:cubicBezTo>
                  <a:pt x="11901" y="6972"/>
                  <a:pt x="11499" y="7347"/>
                  <a:pt x="11125" y="7347"/>
                </a:cubicBezTo>
                <a:cubicBezTo>
                  <a:pt x="11048" y="7347"/>
                  <a:pt x="10972" y="7331"/>
                  <a:pt x="10899" y="7295"/>
                </a:cubicBezTo>
                <a:cubicBezTo>
                  <a:pt x="10314" y="7004"/>
                  <a:pt x="10665" y="6155"/>
                  <a:pt x="10935" y="5793"/>
                </a:cubicBezTo>
                <a:cubicBezTo>
                  <a:pt x="11408" y="5158"/>
                  <a:pt x="12039" y="4615"/>
                  <a:pt x="12706" y="4143"/>
                </a:cubicBezTo>
                <a:close/>
                <a:moveTo>
                  <a:pt x="8226" y="1"/>
                </a:moveTo>
                <a:cubicBezTo>
                  <a:pt x="7103" y="1"/>
                  <a:pt x="5958" y="205"/>
                  <a:pt x="4923" y="470"/>
                </a:cubicBezTo>
                <a:cubicBezTo>
                  <a:pt x="4009" y="705"/>
                  <a:pt x="3123" y="1031"/>
                  <a:pt x="2274" y="1444"/>
                </a:cubicBezTo>
                <a:cubicBezTo>
                  <a:pt x="1506" y="1817"/>
                  <a:pt x="565" y="2225"/>
                  <a:pt x="85" y="2969"/>
                </a:cubicBezTo>
                <a:cubicBezTo>
                  <a:pt x="0" y="3099"/>
                  <a:pt x="117" y="3254"/>
                  <a:pt x="252" y="3254"/>
                </a:cubicBezTo>
                <a:cubicBezTo>
                  <a:pt x="266" y="3254"/>
                  <a:pt x="280" y="3252"/>
                  <a:pt x="294" y="3248"/>
                </a:cubicBezTo>
                <a:cubicBezTo>
                  <a:pt x="888" y="3094"/>
                  <a:pt x="1367" y="2699"/>
                  <a:pt x="1905" y="2403"/>
                </a:cubicBezTo>
                <a:cubicBezTo>
                  <a:pt x="2500" y="2077"/>
                  <a:pt x="3117" y="1793"/>
                  <a:pt x="3752" y="1557"/>
                </a:cubicBezTo>
                <a:cubicBezTo>
                  <a:pt x="4993" y="1093"/>
                  <a:pt x="6297" y="800"/>
                  <a:pt x="7616" y="715"/>
                </a:cubicBezTo>
                <a:cubicBezTo>
                  <a:pt x="7880" y="698"/>
                  <a:pt x="8149" y="686"/>
                  <a:pt x="8419" y="686"/>
                </a:cubicBezTo>
                <a:cubicBezTo>
                  <a:pt x="9395" y="686"/>
                  <a:pt x="10388" y="837"/>
                  <a:pt x="11199" y="1417"/>
                </a:cubicBezTo>
                <a:cubicBezTo>
                  <a:pt x="11831" y="1871"/>
                  <a:pt x="12266" y="2542"/>
                  <a:pt x="12511" y="3283"/>
                </a:cubicBezTo>
                <a:cubicBezTo>
                  <a:pt x="11847" y="3724"/>
                  <a:pt x="11217" y="4217"/>
                  <a:pt x="10631" y="4757"/>
                </a:cubicBezTo>
                <a:cubicBezTo>
                  <a:pt x="10106" y="5243"/>
                  <a:pt x="9639" y="5855"/>
                  <a:pt x="9587" y="6605"/>
                </a:cubicBezTo>
                <a:cubicBezTo>
                  <a:pt x="9541" y="7276"/>
                  <a:pt x="9830" y="7939"/>
                  <a:pt x="10439" y="8236"/>
                </a:cubicBezTo>
                <a:cubicBezTo>
                  <a:pt x="10664" y="8345"/>
                  <a:pt x="10885" y="8394"/>
                  <a:pt x="11100" y="8394"/>
                </a:cubicBezTo>
                <a:cubicBezTo>
                  <a:pt x="12128" y="8394"/>
                  <a:pt x="13004" y="7284"/>
                  <a:pt x="13320" y="6350"/>
                </a:cubicBezTo>
                <a:cubicBezTo>
                  <a:pt x="13611" y="5486"/>
                  <a:pt x="13611" y="4561"/>
                  <a:pt x="13388" y="3692"/>
                </a:cubicBezTo>
                <a:cubicBezTo>
                  <a:pt x="13548" y="3591"/>
                  <a:pt x="13707" y="3495"/>
                  <a:pt x="13866" y="3401"/>
                </a:cubicBezTo>
                <a:cubicBezTo>
                  <a:pt x="14994" y="2735"/>
                  <a:pt x="16224" y="2207"/>
                  <a:pt x="17493" y="1908"/>
                </a:cubicBezTo>
                <a:cubicBezTo>
                  <a:pt x="17875" y="1819"/>
                  <a:pt x="18269" y="1766"/>
                  <a:pt x="18654" y="1766"/>
                </a:cubicBezTo>
                <a:cubicBezTo>
                  <a:pt x="19713" y="1766"/>
                  <a:pt x="20706" y="2162"/>
                  <a:pt x="21203" y="3274"/>
                </a:cubicBezTo>
                <a:cubicBezTo>
                  <a:pt x="21795" y="4599"/>
                  <a:pt x="21043" y="5961"/>
                  <a:pt x="20126" y="6902"/>
                </a:cubicBezTo>
                <a:cubicBezTo>
                  <a:pt x="20012" y="7017"/>
                  <a:pt x="20111" y="7196"/>
                  <a:pt x="20252" y="7196"/>
                </a:cubicBezTo>
                <a:cubicBezTo>
                  <a:pt x="20265" y="7196"/>
                  <a:pt x="20277" y="7194"/>
                  <a:pt x="20290" y="7191"/>
                </a:cubicBezTo>
                <a:cubicBezTo>
                  <a:pt x="21684" y="6877"/>
                  <a:pt x="22380" y="5383"/>
                  <a:pt x="22193" y="3998"/>
                </a:cubicBezTo>
                <a:cubicBezTo>
                  <a:pt x="21998" y="2548"/>
                  <a:pt x="20855" y="1338"/>
                  <a:pt x="19455" y="1077"/>
                </a:cubicBezTo>
                <a:cubicBezTo>
                  <a:pt x="19178" y="1025"/>
                  <a:pt x="18898" y="1002"/>
                  <a:pt x="18617" y="1002"/>
                </a:cubicBezTo>
                <a:cubicBezTo>
                  <a:pt x="17305" y="1002"/>
                  <a:pt x="15960" y="1509"/>
                  <a:pt x="14793" y="2026"/>
                </a:cubicBezTo>
                <a:cubicBezTo>
                  <a:pt x="14215" y="2282"/>
                  <a:pt x="13654" y="2574"/>
                  <a:pt x="13114" y="2900"/>
                </a:cubicBezTo>
                <a:cubicBezTo>
                  <a:pt x="12579" y="1686"/>
                  <a:pt x="11591" y="683"/>
                  <a:pt x="10330" y="293"/>
                </a:cubicBezTo>
                <a:cubicBezTo>
                  <a:pt x="9661" y="85"/>
                  <a:pt x="8948" y="1"/>
                  <a:pt x="8226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ignika"/>
              <a:buNone/>
              <a:defRPr sz="28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Sniglet"/>
              <a:buNone/>
              <a:defRPr sz="2800" b="1">
                <a:solidFill>
                  <a:schemeClr val="accent5"/>
                </a:solidFill>
                <a:latin typeface="Sniglet"/>
                <a:ea typeface="Sniglet"/>
                <a:cs typeface="Sniglet"/>
                <a:sym typeface="Snigle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Signika"/>
              <a:buChar char="●"/>
              <a:defRPr sz="1800"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●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●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Signika"/>
              <a:buChar char="○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Signika"/>
              <a:buChar char="■"/>
              <a:defRPr>
                <a:solidFill>
                  <a:schemeClr val="accent5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0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9.jpg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7.jp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.png"/><Relationship Id="rId5" Type="http://schemas.openxmlformats.org/officeDocument/2006/relationships/image" Target="../media/image11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2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plum</a:t>
            </a:r>
            <a:endParaRPr/>
          </a:p>
        </p:txBody>
      </p:sp>
      <p:sp>
        <p:nvSpPr>
          <p:cNvPr id="464" name="Google Shape;464;p27"/>
          <p:cNvSpPr txBox="1">
            <a:spLocks noGrp="1"/>
          </p:cNvSpPr>
          <p:nvPr>
            <p:ph type="subTitle" idx="1"/>
          </p:nvPr>
        </p:nvSpPr>
        <p:spPr>
          <a:xfrm>
            <a:off x="2181000" y="2797175"/>
            <a:ext cx="47820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Team 1: Grace Zhang, Katrina Liou, Rachel Leou, Anthony Xie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p36"/>
          <p:cNvSpPr/>
          <p:nvPr/>
        </p:nvSpPr>
        <p:spPr>
          <a:xfrm>
            <a:off x="3332154" y="3510200"/>
            <a:ext cx="2686500" cy="1433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"/>
                <a:ea typeface="Sarabun"/>
                <a:cs typeface="Sarabun"/>
                <a:sym typeface="Sarabun"/>
              </a:rPr>
              <a:t>“Experience is cumulative.”</a:t>
            </a:r>
            <a:endParaRPr sz="16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28" name="Google Shape;628;p36"/>
          <p:cNvSpPr txBox="1">
            <a:spLocks noGrp="1"/>
          </p:cNvSpPr>
          <p:nvPr>
            <p:ph type="title"/>
          </p:nvPr>
        </p:nvSpPr>
        <p:spPr>
          <a:xfrm rot="533">
            <a:off x="3604351" y="127575"/>
            <a:ext cx="1935300" cy="573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chemeClr val="accent6"/>
                </a:solidFill>
                <a:latin typeface="Signika"/>
                <a:ea typeface="Signika"/>
                <a:cs typeface="Signika"/>
                <a:sym typeface="Signika"/>
              </a:rPr>
              <a:t>Dennis</a:t>
            </a:r>
            <a:endParaRPr sz="3700" b="1">
              <a:solidFill>
                <a:schemeClr val="accent6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629" name="Google Shape;629;p36"/>
          <p:cNvGrpSpPr/>
          <p:nvPr/>
        </p:nvGrpSpPr>
        <p:grpSpPr>
          <a:xfrm>
            <a:off x="8227370" y="4324095"/>
            <a:ext cx="665396" cy="619815"/>
            <a:chOff x="7070872" y="2410871"/>
            <a:chExt cx="398321" cy="371013"/>
          </a:xfrm>
        </p:grpSpPr>
        <p:sp>
          <p:nvSpPr>
            <p:cNvPr id="630" name="Google Shape;630;p36"/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36"/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36"/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36"/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34" name="Google Shape;634;p36"/>
          <p:cNvPicPr preferRelativeResize="0"/>
          <p:nvPr/>
        </p:nvPicPr>
        <p:blipFill rotWithShape="1">
          <a:blip r:embed="rId3">
            <a:alphaModFix/>
          </a:blip>
          <a:srcRect l="583" r="583" b="28263"/>
          <a:stretch/>
        </p:blipFill>
        <p:spPr>
          <a:xfrm>
            <a:off x="265575" y="303100"/>
            <a:ext cx="2547600" cy="24651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35" name="Google Shape;635;p36"/>
          <p:cNvSpPr txBox="1"/>
          <p:nvPr/>
        </p:nvSpPr>
        <p:spPr>
          <a:xfrm>
            <a:off x="3106625" y="1019650"/>
            <a:ext cx="4530300" cy="178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What we learned:</a:t>
            </a:r>
            <a:r>
              <a:rPr lang="en" sz="24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 </a:t>
            </a:r>
            <a:endParaRPr sz="24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Kids are super receptive, especially when engaging in games</a:t>
            </a:r>
            <a:endParaRPr sz="16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Connections to nature are formed on a personal level through immersion and appreciation</a:t>
            </a:r>
            <a:endParaRPr sz="16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36" name="Google Shape;636;p36"/>
          <p:cNvSpPr/>
          <p:nvPr/>
        </p:nvSpPr>
        <p:spPr>
          <a:xfrm>
            <a:off x="385675" y="3014500"/>
            <a:ext cx="3135000" cy="1433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"/>
                <a:ea typeface="Sarabun"/>
                <a:cs typeface="Sarabun"/>
                <a:sym typeface="Sarabun"/>
              </a:rPr>
              <a:t>“Kids are pretty observant, so it’s easy to lead by example.”</a:t>
            </a:r>
            <a:endParaRPr sz="16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37" name="Google Shape;637;p36"/>
          <p:cNvSpPr/>
          <p:nvPr/>
        </p:nvSpPr>
        <p:spPr>
          <a:xfrm>
            <a:off x="5832553" y="3014500"/>
            <a:ext cx="2970300" cy="1433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Sarabun"/>
                <a:ea typeface="Sarabun"/>
                <a:cs typeface="Sarabun"/>
                <a:sym typeface="Sarabun"/>
              </a:rPr>
              <a:t>“I keep kids engaged primarily through games.”</a:t>
            </a:r>
            <a:endParaRPr sz="1600"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7"/>
          <p:cNvSpPr/>
          <p:nvPr/>
        </p:nvSpPr>
        <p:spPr>
          <a:xfrm>
            <a:off x="312443" y="567227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7"/>
          <p:cNvSpPr/>
          <p:nvPr/>
        </p:nvSpPr>
        <p:spPr>
          <a:xfrm>
            <a:off x="1978679" y="2825009"/>
            <a:ext cx="1718481" cy="1731818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44" name="Google Shape;644;p37"/>
          <p:cNvPicPr preferRelativeResize="0"/>
          <p:nvPr/>
        </p:nvPicPr>
        <p:blipFill rotWithShape="1">
          <a:blip r:embed="rId3">
            <a:alphaModFix/>
          </a:blip>
          <a:srcRect t="8294" b="36374"/>
          <a:stretch/>
        </p:blipFill>
        <p:spPr>
          <a:xfrm>
            <a:off x="688318" y="837594"/>
            <a:ext cx="1408500" cy="13668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5" name="Google Shape;645;p37"/>
          <p:cNvPicPr preferRelativeResize="0"/>
          <p:nvPr/>
        </p:nvPicPr>
        <p:blipFill rotWithShape="1">
          <a:blip r:embed="rId4">
            <a:alphaModFix/>
          </a:blip>
          <a:srcRect l="2439" t="7323" r="8512" b="11658"/>
          <a:stretch/>
        </p:blipFill>
        <p:spPr>
          <a:xfrm>
            <a:off x="-1536900" y="5019965"/>
            <a:ext cx="1718400" cy="17001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46" name="Google Shape;646;p37"/>
          <p:cNvPicPr preferRelativeResize="0"/>
          <p:nvPr/>
        </p:nvPicPr>
        <p:blipFill rotWithShape="1">
          <a:blip r:embed="rId5">
            <a:alphaModFix/>
          </a:blip>
          <a:srcRect l="583" r="583" b="28263"/>
          <a:stretch/>
        </p:blipFill>
        <p:spPr>
          <a:xfrm>
            <a:off x="2464063" y="3105475"/>
            <a:ext cx="1789800" cy="17319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47" name="Google Shape;647;p37"/>
          <p:cNvSpPr txBox="1"/>
          <p:nvPr/>
        </p:nvSpPr>
        <p:spPr>
          <a:xfrm rot="-2121725">
            <a:off x="151123" y="660001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andrew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48" name="Google Shape;648;p37"/>
          <p:cNvSpPr txBox="1"/>
          <p:nvPr/>
        </p:nvSpPr>
        <p:spPr>
          <a:xfrm rot="-1720376">
            <a:off x="2152514" y="2853820"/>
            <a:ext cx="1097937" cy="5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dennis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49" name="Google Shape;649;p37"/>
          <p:cNvSpPr/>
          <p:nvPr/>
        </p:nvSpPr>
        <p:spPr>
          <a:xfrm>
            <a:off x="2270768" y="567239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0" name="Google Shape;650;p37"/>
          <p:cNvSpPr txBox="1"/>
          <p:nvPr/>
        </p:nvSpPr>
        <p:spPr>
          <a:xfrm rot="-2121725">
            <a:off x="2045823" y="62116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ellie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51" name="Google Shape;651;p37"/>
          <p:cNvPicPr preferRelativeResize="0"/>
          <p:nvPr/>
        </p:nvPicPr>
        <p:blipFill rotWithShape="1">
          <a:blip r:embed="rId6">
            <a:alphaModFix/>
          </a:blip>
          <a:srcRect l="4718" t="22120" r="4718" b="12588"/>
          <a:stretch/>
        </p:blipFill>
        <p:spPr>
          <a:xfrm>
            <a:off x="2598781" y="846456"/>
            <a:ext cx="1391100" cy="13491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2" name="Google Shape;652;p37"/>
          <p:cNvSpPr/>
          <p:nvPr/>
        </p:nvSpPr>
        <p:spPr>
          <a:xfrm>
            <a:off x="4153206" y="612914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3" name="Google Shape;653;p37"/>
          <p:cNvSpPr txBox="1"/>
          <p:nvPr/>
        </p:nvSpPr>
        <p:spPr>
          <a:xfrm rot="-2121725">
            <a:off x="3969948" y="66001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julia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54" name="Google Shape;654;p37"/>
          <p:cNvPicPr preferRelativeResize="0"/>
          <p:nvPr/>
        </p:nvPicPr>
        <p:blipFill rotWithShape="1">
          <a:blip r:embed="rId7">
            <a:alphaModFix/>
          </a:blip>
          <a:srcRect l="6373" t="4958" r="4356" b="28925"/>
          <a:stretch/>
        </p:blipFill>
        <p:spPr>
          <a:xfrm>
            <a:off x="4532725" y="846450"/>
            <a:ext cx="1408500" cy="13908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5" name="Google Shape;655;p37"/>
          <p:cNvSpPr/>
          <p:nvPr/>
        </p:nvSpPr>
        <p:spPr>
          <a:xfrm>
            <a:off x="6258081" y="664014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6" name="Google Shape;656;p37"/>
          <p:cNvSpPr txBox="1"/>
          <p:nvPr/>
        </p:nvSpPr>
        <p:spPr>
          <a:xfrm rot="-2121725">
            <a:off x="6023948" y="62116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joe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57" name="Google Shape;657;p37"/>
          <p:cNvPicPr preferRelativeResize="0"/>
          <p:nvPr/>
        </p:nvPicPr>
        <p:blipFill rotWithShape="1">
          <a:blip r:embed="rId8">
            <a:alphaModFix/>
          </a:blip>
          <a:srcRect l="9280" b="4789"/>
          <a:stretch/>
        </p:blipFill>
        <p:spPr>
          <a:xfrm>
            <a:off x="6574000" y="837901"/>
            <a:ext cx="1408500" cy="13662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58" name="Google Shape;658;p37"/>
          <p:cNvSpPr/>
          <p:nvPr/>
        </p:nvSpPr>
        <p:spPr>
          <a:xfrm>
            <a:off x="4907517" y="2795334"/>
            <a:ext cx="1718481" cy="1731818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59" name="Google Shape;659;p37"/>
          <p:cNvPicPr preferRelativeResize="0"/>
          <p:nvPr/>
        </p:nvPicPr>
        <p:blipFill rotWithShape="1">
          <a:blip r:embed="rId9">
            <a:alphaModFix/>
          </a:blip>
          <a:srcRect l="14806" t="1930" r="6017" b="-1929"/>
          <a:stretch/>
        </p:blipFill>
        <p:spPr>
          <a:xfrm>
            <a:off x="5331050" y="3164010"/>
            <a:ext cx="1628700" cy="16437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60" name="Google Shape;660;p37"/>
          <p:cNvSpPr txBox="1"/>
          <p:nvPr/>
        </p:nvSpPr>
        <p:spPr>
          <a:xfrm rot="-1676622">
            <a:off x="4956909" y="2824126"/>
            <a:ext cx="1193332" cy="5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conrad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38"/>
          <p:cNvSpPr txBox="1">
            <a:spLocks noGrp="1"/>
          </p:cNvSpPr>
          <p:nvPr>
            <p:ph type="title"/>
          </p:nvPr>
        </p:nvSpPr>
        <p:spPr>
          <a:xfrm>
            <a:off x="3622500" y="312700"/>
            <a:ext cx="1899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7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Conrad</a:t>
            </a:r>
            <a:endParaRPr sz="3700" b="1">
              <a:solidFill>
                <a:schemeClr val="lt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666" name="Google Shape;666;p38"/>
          <p:cNvGrpSpPr/>
          <p:nvPr/>
        </p:nvGrpSpPr>
        <p:grpSpPr>
          <a:xfrm>
            <a:off x="8227370" y="4324095"/>
            <a:ext cx="665396" cy="619815"/>
            <a:chOff x="7070872" y="2410871"/>
            <a:chExt cx="398321" cy="371013"/>
          </a:xfrm>
        </p:grpSpPr>
        <p:sp>
          <p:nvSpPr>
            <p:cNvPr id="667" name="Google Shape;667;p38"/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8" name="Google Shape;668;p38"/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9" name="Google Shape;669;p38"/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38"/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71" name="Google Shape;671;p38"/>
          <p:cNvPicPr preferRelativeResize="0"/>
          <p:nvPr/>
        </p:nvPicPr>
        <p:blipFill rotWithShape="1">
          <a:blip r:embed="rId3">
            <a:alphaModFix/>
          </a:blip>
          <a:srcRect l="14806" t="1930" r="6017" b="-1929"/>
          <a:stretch/>
        </p:blipFill>
        <p:spPr>
          <a:xfrm>
            <a:off x="356725" y="312700"/>
            <a:ext cx="2377500" cy="23994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72" name="Google Shape;672;p38"/>
          <p:cNvSpPr txBox="1"/>
          <p:nvPr/>
        </p:nvSpPr>
        <p:spPr>
          <a:xfrm>
            <a:off x="5720775" y="2411150"/>
            <a:ext cx="3000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200"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673" name="Google Shape;673;p38"/>
          <p:cNvSpPr/>
          <p:nvPr/>
        </p:nvSpPr>
        <p:spPr>
          <a:xfrm>
            <a:off x="654775" y="2850350"/>
            <a:ext cx="2658000" cy="20010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“Growing up in NZ, we can see how other people live in ‘1st world countries’ -- we laugh at countries like America.” 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4" name="Google Shape;674;p38"/>
          <p:cNvSpPr/>
          <p:nvPr/>
        </p:nvSpPr>
        <p:spPr>
          <a:xfrm>
            <a:off x="3279738" y="3333150"/>
            <a:ext cx="2658000" cy="16437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“If you do educate younger kids, they’re the ones who will tell their parents.” 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5" name="Google Shape;675;p38"/>
          <p:cNvSpPr/>
          <p:nvPr/>
        </p:nvSpPr>
        <p:spPr>
          <a:xfrm>
            <a:off x="5891775" y="2938400"/>
            <a:ext cx="2658000" cy="18249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“All our kitchen gray water is put back into the garden, instead of using the sprinkler system.”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676" name="Google Shape;676;p38"/>
          <p:cNvSpPr txBox="1"/>
          <p:nvPr/>
        </p:nvSpPr>
        <p:spPr>
          <a:xfrm>
            <a:off x="3144775" y="1146900"/>
            <a:ext cx="5049000" cy="227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What we learned:</a:t>
            </a:r>
            <a:r>
              <a:rPr lang="en" sz="24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 </a:t>
            </a:r>
            <a:endParaRPr sz="24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New Zealand is sustainable due to its culture of learning from extended communities</a:t>
            </a:r>
            <a:endParaRPr sz="16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There are many low-stakes opportunities for repurposing in daily life</a:t>
            </a:r>
            <a:endParaRPr sz="16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p3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Revised POV’s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" name="Google Shape;686;p40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1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87" name="Google Shape;687;p40"/>
          <p:cNvSpPr txBox="1">
            <a:spLocks noGrp="1"/>
          </p:cNvSpPr>
          <p:nvPr>
            <p:ph type="body" idx="1"/>
          </p:nvPr>
        </p:nvSpPr>
        <p:spPr>
          <a:xfrm>
            <a:off x="5006125" y="2835500"/>
            <a:ext cx="3591900" cy="11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a middle aged physical therapist and triathlete from New Zealand who now lives in the Bay Area. </a:t>
            </a:r>
            <a:endParaRPr sz="19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pic>
        <p:nvPicPr>
          <p:cNvPr id="688" name="Google Shape;68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3600" y="1237750"/>
            <a:ext cx="3835974" cy="3293831"/>
          </a:xfrm>
          <a:prstGeom prst="rect">
            <a:avLst/>
          </a:prstGeom>
          <a:noFill/>
          <a:ln>
            <a:noFill/>
          </a:ln>
        </p:spPr>
      </p:pic>
      <p:sp>
        <p:nvSpPr>
          <p:cNvPr id="689" name="Google Shape;689;p40"/>
          <p:cNvSpPr txBox="1"/>
          <p:nvPr/>
        </p:nvSpPr>
        <p:spPr>
          <a:xfrm>
            <a:off x="5006125" y="1156350"/>
            <a:ext cx="147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ignika"/>
                <a:ea typeface="Signika"/>
                <a:cs typeface="Signika"/>
                <a:sym typeface="Signika"/>
              </a:rPr>
              <a:t>We met </a:t>
            </a:r>
            <a:endParaRPr sz="2400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90" name="Google Shape;690;p40"/>
          <p:cNvSpPr txBox="1"/>
          <p:nvPr/>
        </p:nvSpPr>
        <p:spPr>
          <a:xfrm>
            <a:off x="5139925" y="1826563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Conrad</a:t>
            </a:r>
            <a:r>
              <a:rPr lang="en" sz="5000">
                <a:latin typeface="Signika"/>
                <a:ea typeface="Signika"/>
                <a:cs typeface="Signika"/>
                <a:sym typeface="Signika"/>
              </a:rPr>
              <a:t> </a:t>
            </a:r>
            <a:endParaRPr sz="5000"/>
          </a:p>
        </p:txBody>
      </p:sp>
      <p:grpSp>
        <p:nvGrpSpPr>
          <p:cNvPr id="691" name="Google Shape;691;p40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692" name="Google Shape;692;p40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40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40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40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40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40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40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40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40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40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40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40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40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40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0" name="Google Shape;710;p41"/>
          <p:cNvSpPr txBox="1">
            <a:spLocks noGrp="1"/>
          </p:cNvSpPr>
          <p:nvPr>
            <p:ph type="body" idx="1"/>
          </p:nvPr>
        </p:nvSpPr>
        <p:spPr>
          <a:xfrm>
            <a:off x="620150" y="1196650"/>
            <a:ext cx="8159400" cy="3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We were amazed to realize</a:t>
            </a:r>
            <a:r>
              <a:rPr lang="en" sz="1800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18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that Conrad uses kitchen graywater and biodegradable soap to water his garden and plants in order to save water and eliminate the need for sprinklers. He also doesn’t own a dryer because California weather is good enough to air dry clothes.</a:t>
            </a: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11" name="Google Shape;711;p41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1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712" name="Google Shape;712;p41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713" name="Google Shape;713;p41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41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5" name="Google Shape;715;p41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41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7" name="Google Shape;717;p41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8" name="Google Shape;718;p41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9" name="Google Shape;719;p41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0" name="Google Shape;720;p41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41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2" name="Google Shape;722;p41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3" name="Google Shape;723;p41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4" name="Google Shape;724;p41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41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41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27" name="Google Shape;727;p41"/>
          <p:cNvPicPr preferRelativeResize="0"/>
          <p:nvPr/>
        </p:nvPicPr>
        <p:blipFill rotWithShape="1">
          <a:blip r:embed="rId3">
            <a:alphaModFix/>
          </a:blip>
          <a:srcRect l="14806" t="1930" r="6017" b="-1929"/>
          <a:stretch/>
        </p:blipFill>
        <p:spPr>
          <a:xfrm>
            <a:off x="680600" y="2759650"/>
            <a:ext cx="1779900" cy="17967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42"/>
          <p:cNvSpPr txBox="1">
            <a:spLocks noGrp="1"/>
          </p:cNvSpPr>
          <p:nvPr>
            <p:ph type="body" idx="1"/>
          </p:nvPr>
        </p:nvSpPr>
        <p:spPr>
          <a:xfrm>
            <a:off x="620150" y="1196650"/>
            <a:ext cx="8159400" cy="15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CCCCCC"/>
                </a:solidFill>
                <a:latin typeface="Sarabun"/>
                <a:ea typeface="Sarabun"/>
                <a:cs typeface="Sarabun"/>
                <a:sym typeface="Sarabun"/>
              </a:rPr>
              <a:t>We were amazed to realize</a:t>
            </a:r>
            <a:r>
              <a:rPr lang="en" sz="1800">
                <a:solidFill>
                  <a:srgbClr val="CCCCCC"/>
                </a:solidFill>
                <a:latin typeface="Sarabun"/>
                <a:ea typeface="Sarabun"/>
                <a:cs typeface="Sarabun"/>
                <a:sym typeface="Sarabun"/>
              </a:rPr>
              <a:t> that Conrad uses kitchen graywater and biodegradable soap to water his garden and plants in order to save water and eliminate the need for sprinklers. He also doesn’t own a dryer because California weather is good enough to air dry clothes.</a:t>
            </a:r>
            <a:endParaRPr sz="1800">
              <a:solidFill>
                <a:srgbClr val="CCCCCC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CCCCCC"/>
              </a:solidFill>
              <a:latin typeface="Miriam Libre"/>
              <a:ea typeface="Miriam Libre"/>
              <a:cs typeface="Miriam Libre"/>
              <a:sym typeface="Miriam Libre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Miriam Libre"/>
              <a:ea typeface="Miriam Libre"/>
              <a:cs typeface="Miriam Libre"/>
              <a:sym typeface="Miriam Libre"/>
            </a:endParaRPr>
          </a:p>
        </p:txBody>
      </p:sp>
      <p:sp>
        <p:nvSpPr>
          <p:cNvPr id="733" name="Google Shape;733;p42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1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734" name="Google Shape;734;p42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735" name="Google Shape;735;p42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6" name="Google Shape;736;p42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7" name="Google Shape;737;p42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42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42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42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1" name="Google Shape;741;p42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2" name="Google Shape;742;p42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3" name="Google Shape;743;p42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4" name="Google Shape;744;p42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5" name="Google Shape;745;p42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42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7" name="Google Shape;747;p42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8" name="Google Shape;748;p42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49" name="Google Shape;749;p42"/>
          <p:cNvPicPr preferRelativeResize="0"/>
          <p:nvPr/>
        </p:nvPicPr>
        <p:blipFill rotWithShape="1">
          <a:blip r:embed="rId3">
            <a:alphaModFix/>
          </a:blip>
          <a:srcRect l="14806" t="1930" r="6017" b="-1929"/>
          <a:stretch/>
        </p:blipFill>
        <p:spPr>
          <a:xfrm>
            <a:off x="680600" y="2759650"/>
            <a:ext cx="1779900" cy="17967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750" name="Google Shape;750;p42"/>
          <p:cNvSpPr txBox="1"/>
          <p:nvPr/>
        </p:nvSpPr>
        <p:spPr>
          <a:xfrm>
            <a:off x="2637950" y="2759650"/>
            <a:ext cx="61416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It would be game-changing</a:t>
            </a:r>
            <a:r>
              <a:rPr lang="en" sz="1800" i="1"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for people to recognize and address more avenues to repurpose and reduce our waste like Conrad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43"/>
          <p:cNvSpPr txBox="1"/>
          <p:nvPr/>
        </p:nvSpPr>
        <p:spPr>
          <a:xfrm>
            <a:off x="3345300" y="2330538"/>
            <a:ext cx="24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HOW MIGHT WE…</a:t>
            </a:r>
            <a:endParaRPr sz="2000" b="1">
              <a:solidFill>
                <a:schemeClr val="lt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56" name="Google Shape;756;p43"/>
          <p:cNvSpPr txBox="1"/>
          <p:nvPr/>
        </p:nvSpPr>
        <p:spPr>
          <a:xfrm>
            <a:off x="1263075" y="41907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Change the way that people think about waste?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7" name="Google Shape;757;p43"/>
          <p:cNvSpPr txBox="1"/>
          <p:nvPr/>
        </p:nvSpPr>
        <p:spPr>
          <a:xfrm>
            <a:off x="169200" y="2389375"/>
            <a:ext cx="2296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Create repurposing without extra effort?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8" name="Google Shape;758;p43"/>
          <p:cNvSpPr txBox="1"/>
          <p:nvPr/>
        </p:nvSpPr>
        <p:spPr>
          <a:xfrm>
            <a:off x="938700" y="1503350"/>
            <a:ext cx="1813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Find opportunities to repurpose?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59" name="Google Shape;759;p43"/>
          <p:cNvSpPr txBox="1"/>
          <p:nvPr/>
        </p:nvSpPr>
        <p:spPr>
          <a:xfrm>
            <a:off x="3565300" y="322315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Shift away from “waste is gross”/make waste attractive?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0" name="Google Shape;760;p43"/>
          <p:cNvSpPr txBox="1"/>
          <p:nvPr/>
        </p:nvSpPr>
        <p:spPr>
          <a:xfrm>
            <a:off x="6160375" y="1966938"/>
            <a:ext cx="2643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Encourage people to reuse?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1" name="Google Shape;761;p43"/>
          <p:cNvSpPr txBox="1"/>
          <p:nvPr/>
        </p:nvSpPr>
        <p:spPr>
          <a:xfrm>
            <a:off x="1263075" y="405362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Shift people’s mindsets to not view everything as waste?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2" name="Google Shape;762;p43"/>
          <p:cNvSpPr txBox="1"/>
          <p:nvPr/>
        </p:nvSpPr>
        <p:spPr>
          <a:xfrm>
            <a:off x="297825" y="32754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Make repurposing sleek?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3" name="Google Shape;763;p43"/>
          <p:cNvSpPr txBox="1"/>
          <p:nvPr/>
        </p:nvSpPr>
        <p:spPr>
          <a:xfrm>
            <a:off x="6244625" y="900950"/>
            <a:ext cx="2059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Show people how easy repurposing is?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4" name="Google Shape;764;p43"/>
          <p:cNvSpPr txBox="1"/>
          <p:nvPr/>
        </p:nvSpPr>
        <p:spPr>
          <a:xfrm>
            <a:off x="6507175" y="2767450"/>
            <a:ext cx="2296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Make sustainability appeal to lazy people?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5" name="Google Shape;765;p43"/>
          <p:cNvSpPr txBox="1"/>
          <p:nvPr/>
        </p:nvSpPr>
        <p:spPr>
          <a:xfrm>
            <a:off x="5116000" y="413190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Reinvent existing products to emphasize repurposing/reuse?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66" name="Google Shape;766;p43"/>
          <p:cNvSpPr txBox="1"/>
          <p:nvPr/>
        </p:nvSpPr>
        <p:spPr>
          <a:xfrm>
            <a:off x="3244625" y="124955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Get people to integrate repurposing into their lives?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767" name="Google Shape;767;p43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768" name="Google Shape;768;p43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9" name="Google Shape;769;p43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43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2" name="Google Shape;772;p43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43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43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7" name="Google Shape;777;p43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43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43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0" name="Google Shape;780;p43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1" name="Google Shape;781;p43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4"/>
          <p:cNvSpPr txBox="1"/>
          <p:nvPr/>
        </p:nvSpPr>
        <p:spPr>
          <a:xfrm>
            <a:off x="3345300" y="2330538"/>
            <a:ext cx="24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HOW MIGHT WE…</a:t>
            </a:r>
            <a:endParaRPr sz="2000" b="1">
              <a:solidFill>
                <a:schemeClr val="lt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787" name="Google Shape;787;p44"/>
          <p:cNvSpPr txBox="1"/>
          <p:nvPr/>
        </p:nvSpPr>
        <p:spPr>
          <a:xfrm>
            <a:off x="1263075" y="41907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Change the way that people think about waste?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88" name="Google Shape;788;p44"/>
          <p:cNvSpPr txBox="1"/>
          <p:nvPr/>
        </p:nvSpPr>
        <p:spPr>
          <a:xfrm>
            <a:off x="169200" y="2389375"/>
            <a:ext cx="2296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Create repurposing without extra effort?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89" name="Google Shape;789;p44"/>
          <p:cNvSpPr txBox="1"/>
          <p:nvPr/>
        </p:nvSpPr>
        <p:spPr>
          <a:xfrm>
            <a:off x="938700" y="1503350"/>
            <a:ext cx="1813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Find opportunities to repurpose?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0" name="Google Shape;790;p44"/>
          <p:cNvSpPr txBox="1"/>
          <p:nvPr/>
        </p:nvSpPr>
        <p:spPr>
          <a:xfrm>
            <a:off x="3565300" y="322315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Shift away from “waste is gross”/make waste attractive?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1" name="Google Shape;791;p44"/>
          <p:cNvSpPr txBox="1"/>
          <p:nvPr/>
        </p:nvSpPr>
        <p:spPr>
          <a:xfrm>
            <a:off x="6160375" y="1966938"/>
            <a:ext cx="2643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Encourage people to reuse?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2" name="Google Shape;792;p44"/>
          <p:cNvSpPr txBox="1"/>
          <p:nvPr/>
        </p:nvSpPr>
        <p:spPr>
          <a:xfrm>
            <a:off x="1263075" y="405362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Shift people’s mindsets to not view everything as waste?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3" name="Google Shape;793;p44"/>
          <p:cNvSpPr txBox="1"/>
          <p:nvPr/>
        </p:nvSpPr>
        <p:spPr>
          <a:xfrm>
            <a:off x="297825" y="32754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Make repurposing sleek?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4" name="Google Shape;794;p44"/>
          <p:cNvSpPr txBox="1"/>
          <p:nvPr/>
        </p:nvSpPr>
        <p:spPr>
          <a:xfrm>
            <a:off x="6244625" y="900950"/>
            <a:ext cx="20592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Show people how easy repurposing is?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5" name="Google Shape;795;p44"/>
          <p:cNvSpPr txBox="1"/>
          <p:nvPr/>
        </p:nvSpPr>
        <p:spPr>
          <a:xfrm>
            <a:off x="6507175" y="2767450"/>
            <a:ext cx="2296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Make sustainability appeal to lazy people?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6" name="Google Shape;796;p44"/>
          <p:cNvSpPr txBox="1"/>
          <p:nvPr/>
        </p:nvSpPr>
        <p:spPr>
          <a:xfrm>
            <a:off x="5116000" y="413190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Reinvent existing products to emphasize repurposing/reuse?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797" name="Google Shape;797;p44"/>
          <p:cNvSpPr txBox="1"/>
          <p:nvPr/>
        </p:nvSpPr>
        <p:spPr>
          <a:xfrm>
            <a:off x="2683652" y="1217500"/>
            <a:ext cx="3776700" cy="84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25D79"/>
                </a:solidFill>
                <a:latin typeface="Sarabun"/>
                <a:ea typeface="Sarabun"/>
                <a:cs typeface="Sarabun"/>
                <a:sym typeface="Sarabun"/>
              </a:rPr>
              <a:t>Get people to integrate repurposing into their lives?</a:t>
            </a:r>
            <a:endParaRPr sz="2000" b="1">
              <a:solidFill>
                <a:srgbClr val="325D7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798" name="Google Shape;798;p44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799" name="Google Shape;799;p44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44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44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44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44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44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44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44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44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44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44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0" name="Google Shape;810;p44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44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2" name="Google Shape;812;p44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45"/>
          <p:cNvSpPr txBox="1">
            <a:spLocks noGrp="1"/>
          </p:cNvSpPr>
          <p:nvPr>
            <p:ph type="body" idx="1"/>
          </p:nvPr>
        </p:nvSpPr>
        <p:spPr>
          <a:xfrm>
            <a:off x="620150" y="1196650"/>
            <a:ext cx="7459200" cy="3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We were amazed to realize</a:t>
            </a:r>
            <a:r>
              <a:rPr lang="en" sz="1800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18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that the culture surrounding sustainability in New Zealand is affected by their “village-like lifestyles” and encourages them to take more action, whereas American culture is limited by immediate family units </a:t>
            </a:r>
            <a:endParaRPr sz="25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18" name="Google Shape;818;p45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2 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819" name="Google Shape;819;p45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820" name="Google Shape;820;p45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45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45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5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5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45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45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5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5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45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45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45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45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45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34" name="Google Shape;834;p45"/>
          <p:cNvPicPr preferRelativeResize="0"/>
          <p:nvPr/>
        </p:nvPicPr>
        <p:blipFill rotWithShape="1">
          <a:blip r:embed="rId3">
            <a:alphaModFix/>
          </a:blip>
          <a:srcRect l="14806" t="1930" r="6017" b="-1929"/>
          <a:stretch/>
        </p:blipFill>
        <p:spPr>
          <a:xfrm>
            <a:off x="680600" y="2759650"/>
            <a:ext cx="1779900" cy="17967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9" name="Google Shape;469;p28"/>
          <p:cNvPicPr preferRelativeResize="0"/>
          <p:nvPr/>
        </p:nvPicPr>
        <p:blipFill rotWithShape="1">
          <a:blip r:embed="rId3">
            <a:alphaModFix/>
          </a:blip>
          <a:srcRect l="8643" t="4018" r="11763" b="38077"/>
          <a:stretch/>
        </p:blipFill>
        <p:spPr>
          <a:xfrm>
            <a:off x="451350" y="927550"/>
            <a:ext cx="1671300" cy="1621200"/>
          </a:xfrm>
          <a:prstGeom prst="flowChartConnector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0" name="Google Shape;470;p28"/>
          <p:cNvPicPr preferRelativeResize="0"/>
          <p:nvPr/>
        </p:nvPicPr>
        <p:blipFill rotWithShape="1">
          <a:blip r:embed="rId4">
            <a:alphaModFix/>
          </a:blip>
          <a:srcRect l="3240" t="28852" r="3631" b="1755"/>
          <a:stretch/>
        </p:blipFill>
        <p:spPr>
          <a:xfrm>
            <a:off x="2776200" y="927550"/>
            <a:ext cx="1671300" cy="1660200"/>
          </a:xfrm>
          <a:prstGeom prst="flowChartConnector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1" name="Google Shape;471;p28"/>
          <p:cNvPicPr preferRelativeResize="0"/>
          <p:nvPr/>
        </p:nvPicPr>
        <p:blipFill rotWithShape="1">
          <a:blip r:embed="rId5">
            <a:alphaModFix/>
          </a:blip>
          <a:srcRect l="12932" t="23237" r="18021" b="23232"/>
          <a:stretch/>
        </p:blipFill>
        <p:spPr>
          <a:xfrm>
            <a:off x="7081425" y="2603318"/>
            <a:ext cx="1671300" cy="16758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2" name="Google Shape;472;p28"/>
          <p:cNvPicPr preferRelativeResize="0"/>
          <p:nvPr/>
        </p:nvPicPr>
        <p:blipFill rotWithShape="1">
          <a:blip r:embed="rId6">
            <a:alphaModFix/>
          </a:blip>
          <a:srcRect l="25518" t="28633" r="9630" b="23064"/>
          <a:stretch/>
        </p:blipFill>
        <p:spPr>
          <a:xfrm>
            <a:off x="4645797" y="2587750"/>
            <a:ext cx="1701900" cy="1690500"/>
          </a:xfrm>
          <a:prstGeom prst="ellipse">
            <a:avLst/>
          </a:prstGeom>
          <a:noFill/>
          <a:ln w="762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73" name="Google Shape;473;p28"/>
          <p:cNvSpPr txBox="1"/>
          <p:nvPr/>
        </p:nvSpPr>
        <p:spPr>
          <a:xfrm>
            <a:off x="451350" y="2765675"/>
            <a:ext cx="1671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Katrina L 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74" name="Google Shape;474;p28"/>
          <p:cNvSpPr txBox="1"/>
          <p:nvPr/>
        </p:nvSpPr>
        <p:spPr>
          <a:xfrm>
            <a:off x="2111850" y="27656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arabun"/>
                <a:ea typeface="Sarabun"/>
                <a:cs typeface="Sarabun"/>
                <a:sym typeface="Sarabun"/>
              </a:rPr>
              <a:t>Rachel L </a:t>
            </a:r>
            <a:endParaRPr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75" name="Google Shape;475;p28"/>
          <p:cNvSpPr txBox="1"/>
          <p:nvPr/>
        </p:nvSpPr>
        <p:spPr>
          <a:xfrm>
            <a:off x="4012075" y="4442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Grace Z </a:t>
            </a:r>
            <a:endParaRPr/>
          </a:p>
        </p:txBody>
      </p:sp>
      <p:sp>
        <p:nvSpPr>
          <p:cNvPr id="476" name="Google Shape;476;p28"/>
          <p:cNvSpPr txBox="1"/>
          <p:nvPr/>
        </p:nvSpPr>
        <p:spPr>
          <a:xfrm>
            <a:off x="6417075" y="4442175"/>
            <a:ext cx="3000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Signika"/>
                <a:ea typeface="Signika"/>
                <a:cs typeface="Signika"/>
                <a:sym typeface="Signika"/>
              </a:rPr>
              <a:t>Anthony X</a:t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p46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2 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840" name="Google Shape;840;p46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841" name="Google Shape;841;p46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46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3" name="Google Shape;843;p46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4" name="Google Shape;844;p46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5" name="Google Shape;845;p46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46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46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46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46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46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46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46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46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46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55" name="Google Shape;855;p46"/>
          <p:cNvPicPr preferRelativeResize="0"/>
          <p:nvPr/>
        </p:nvPicPr>
        <p:blipFill rotWithShape="1">
          <a:blip r:embed="rId3">
            <a:alphaModFix/>
          </a:blip>
          <a:srcRect l="14806" t="1930" r="6017" b="-1929"/>
          <a:stretch/>
        </p:blipFill>
        <p:spPr>
          <a:xfrm>
            <a:off x="680600" y="2759650"/>
            <a:ext cx="1779900" cy="17967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856" name="Google Shape;856;p46"/>
          <p:cNvSpPr txBox="1"/>
          <p:nvPr/>
        </p:nvSpPr>
        <p:spPr>
          <a:xfrm>
            <a:off x="2677450" y="2818350"/>
            <a:ext cx="5754000" cy="143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It would be game-changing</a:t>
            </a:r>
            <a:r>
              <a:rPr lang="en" sz="19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to overcome the nuclear barriers of American culture and bring people together through sustainable living in a way which mimics a village-like community </a:t>
            </a:r>
            <a:endParaRPr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857" name="Google Shape;857;p46"/>
          <p:cNvSpPr txBox="1">
            <a:spLocks noGrp="1"/>
          </p:cNvSpPr>
          <p:nvPr>
            <p:ph type="body" idx="1"/>
          </p:nvPr>
        </p:nvSpPr>
        <p:spPr>
          <a:xfrm>
            <a:off x="620150" y="1196650"/>
            <a:ext cx="7459200" cy="15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CCCCCC"/>
                </a:solidFill>
                <a:latin typeface="Sarabun"/>
                <a:ea typeface="Sarabun"/>
                <a:cs typeface="Sarabun"/>
                <a:sym typeface="Sarabun"/>
              </a:rPr>
              <a:t>We were amazed to realize</a:t>
            </a:r>
            <a:r>
              <a:rPr lang="en" sz="1800">
                <a:solidFill>
                  <a:srgbClr val="CCCCCC"/>
                </a:solidFill>
                <a:latin typeface="Sarabun"/>
                <a:ea typeface="Sarabun"/>
                <a:cs typeface="Sarabun"/>
                <a:sym typeface="Sarabun"/>
              </a:rPr>
              <a:t> that the culture surrounding sustainability in New Zealand is affected by their “village-like lifestyles” and encourages them to take more action, whereas American culture is limited by immediate family units </a:t>
            </a:r>
            <a:endParaRPr sz="2500">
              <a:solidFill>
                <a:srgbClr val="CCCCCC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2" name="Google Shape;862;p47"/>
          <p:cNvSpPr txBox="1"/>
          <p:nvPr/>
        </p:nvSpPr>
        <p:spPr>
          <a:xfrm>
            <a:off x="3345300" y="2372038"/>
            <a:ext cx="24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6"/>
                </a:solidFill>
                <a:latin typeface="Signika"/>
                <a:ea typeface="Signika"/>
                <a:cs typeface="Signika"/>
                <a:sym typeface="Signika"/>
              </a:rPr>
              <a:t>HOW MIGHT WE…</a:t>
            </a:r>
            <a:endParaRPr sz="2000" b="1">
              <a:solidFill>
                <a:schemeClr val="accent6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863" name="Google Shape;863;p47"/>
          <p:cNvSpPr txBox="1"/>
          <p:nvPr/>
        </p:nvSpPr>
        <p:spPr>
          <a:xfrm>
            <a:off x="424375" y="37255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Create “villages” in a culture that revolves around nuclear/ immediate families?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4" name="Google Shape;864;p47"/>
          <p:cNvSpPr txBox="1"/>
          <p:nvPr/>
        </p:nvSpPr>
        <p:spPr>
          <a:xfrm>
            <a:off x="345300" y="208045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Put people in others’ shoes to experience a different lifestyle pertaining to sustainability?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5" name="Google Shape;865;p47"/>
          <p:cNvSpPr txBox="1"/>
          <p:nvPr/>
        </p:nvSpPr>
        <p:spPr>
          <a:xfrm>
            <a:off x="3499625" y="210675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Allow people to experience other cultures without having to leave their home?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6" name="Google Shape;866;p47"/>
          <p:cNvSpPr txBox="1"/>
          <p:nvPr/>
        </p:nvSpPr>
        <p:spPr>
          <a:xfrm>
            <a:off x="757975" y="14920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Change tradition?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7" name="Google Shape;867;p47"/>
          <p:cNvSpPr txBox="1"/>
          <p:nvPr/>
        </p:nvSpPr>
        <p:spPr>
          <a:xfrm>
            <a:off x="3757975" y="1291363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Create online communities that take action in pandemic environments?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8" name="Google Shape;868;p47"/>
          <p:cNvSpPr txBox="1"/>
          <p:nvPr/>
        </p:nvSpPr>
        <p:spPr>
          <a:xfrm>
            <a:off x="757975" y="422980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Encourage people to make new connections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69" name="Google Shape;869;p47"/>
          <p:cNvSpPr txBox="1"/>
          <p:nvPr/>
        </p:nvSpPr>
        <p:spPr>
          <a:xfrm>
            <a:off x="1930150" y="3155113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Build incentive through community/ build community through incentives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70" name="Google Shape;870;p47"/>
          <p:cNvSpPr txBox="1"/>
          <p:nvPr/>
        </p:nvSpPr>
        <p:spPr>
          <a:xfrm>
            <a:off x="6703950" y="545500"/>
            <a:ext cx="19155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Create opportunities for people to explore different mindsets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71" name="Google Shape;871;p47"/>
          <p:cNvSpPr txBox="1"/>
          <p:nvPr/>
        </p:nvSpPr>
        <p:spPr>
          <a:xfrm>
            <a:off x="6499625" y="2101275"/>
            <a:ext cx="24534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Encourage people to be open to different traditions 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72" name="Google Shape;872;p47"/>
          <p:cNvSpPr txBox="1"/>
          <p:nvPr/>
        </p:nvSpPr>
        <p:spPr>
          <a:xfrm>
            <a:off x="5039000" y="364500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Increase individual, and therefore community, connections with nature and sustainability?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873" name="Google Shape;873;p47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874" name="Google Shape;874;p47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75" name="Google Shape;875;p47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76" name="Google Shape;876;p47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77" name="Google Shape;877;p47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78" name="Google Shape;878;p47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79" name="Google Shape;879;p47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80" name="Google Shape;880;p47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81" name="Google Shape;881;p47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82" name="Google Shape;882;p47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83" name="Google Shape;883;p47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84" name="Google Shape;884;p47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85" name="Google Shape;885;p47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86" name="Google Shape;886;p47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887" name="Google Shape;887;p47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</p:grpSp>
      <p:sp>
        <p:nvSpPr>
          <p:cNvPr id="888" name="Google Shape;888;p47"/>
          <p:cNvSpPr txBox="1"/>
          <p:nvPr/>
        </p:nvSpPr>
        <p:spPr>
          <a:xfrm>
            <a:off x="6160550" y="2977838"/>
            <a:ext cx="2388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Persuade stubborn minds?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3" name="Google Shape;893;p48"/>
          <p:cNvSpPr txBox="1"/>
          <p:nvPr/>
        </p:nvSpPr>
        <p:spPr>
          <a:xfrm>
            <a:off x="3345300" y="2372038"/>
            <a:ext cx="24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accent6"/>
                </a:solidFill>
                <a:latin typeface="Signika"/>
                <a:ea typeface="Signika"/>
                <a:cs typeface="Signika"/>
                <a:sym typeface="Signika"/>
              </a:rPr>
              <a:t>HOW MIGHT WE…</a:t>
            </a:r>
            <a:endParaRPr sz="2000" b="1">
              <a:solidFill>
                <a:schemeClr val="accent6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894" name="Google Shape;894;p48"/>
          <p:cNvSpPr txBox="1"/>
          <p:nvPr/>
        </p:nvSpPr>
        <p:spPr>
          <a:xfrm>
            <a:off x="424375" y="37255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Create “villages” in a culture that revolves around nuclear/ immediate families?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95" name="Google Shape;895;p48"/>
          <p:cNvSpPr txBox="1"/>
          <p:nvPr/>
        </p:nvSpPr>
        <p:spPr>
          <a:xfrm>
            <a:off x="345300" y="208045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Put people in others’ shoes to experience a different lifestyle pertaining to sustainability?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96" name="Google Shape;896;p48"/>
          <p:cNvSpPr txBox="1"/>
          <p:nvPr/>
        </p:nvSpPr>
        <p:spPr>
          <a:xfrm>
            <a:off x="3499625" y="210675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Allow people to experience other cultures without having to leave their home?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97" name="Google Shape;897;p48"/>
          <p:cNvSpPr txBox="1"/>
          <p:nvPr/>
        </p:nvSpPr>
        <p:spPr>
          <a:xfrm>
            <a:off x="757975" y="1492000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Change tradition?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98" name="Google Shape;898;p48"/>
          <p:cNvSpPr txBox="1"/>
          <p:nvPr/>
        </p:nvSpPr>
        <p:spPr>
          <a:xfrm>
            <a:off x="6160550" y="2977838"/>
            <a:ext cx="23886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Persuade stubborn minds?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899" name="Google Shape;899;p48"/>
          <p:cNvSpPr txBox="1"/>
          <p:nvPr/>
        </p:nvSpPr>
        <p:spPr>
          <a:xfrm>
            <a:off x="3757975" y="1291363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Create online communities that take action in pandemic environments?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00" name="Google Shape;900;p48"/>
          <p:cNvSpPr txBox="1"/>
          <p:nvPr/>
        </p:nvSpPr>
        <p:spPr>
          <a:xfrm>
            <a:off x="757975" y="422980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Encourage people to make new connections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01" name="Google Shape;901;p48"/>
          <p:cNvSpPr txBox="1"/>
          <p:nvPr/>
        </p:nvSpPr>
        <p:spPr>
          <a:xfrm>
            <a:off x="1930150" y="3155113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Build incentive through community/ build community through incentives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02" name="Google Shape;902;p48"/>
          <p:cNvSpPr txBox="1"/>
          <p:nvPr/>
        </p:nvSpPr>
        <p:spPr>
          <a:xfrm>
            <a:off x="6703950" y="545500"/>
            <a:ext cx="19155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Create opportunities for people to explore different mindsets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03" name="Google Shape;903;p48"/>
          <p:cNvSpPr txBox="1"/>
          <p:nvPr/>
        </p:nvSpPr>
        <p:spPr>
          <a:xfrm>
            <a:off x="6499625" y="2101275"/>
            <a:ext cx="24534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Encourage people to be open to different traditions 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04" name="Google Shape;904;p48"/>
          <p:cNvSpPr txBox="1"/>
          <p:nvPr/>
        </p:nvSpPr>
        <p:spPr>
          <a:xfrm>
            <a:off x="4685275" y="3391550"/>
            <a:ext cx="34593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25D79"/>
                </a:solidFill>
                <a:latin typeface="Sarabun"/>
                <a:ea typeface="Sarabun"/>
                <a:cs typeface="Sarabun"/>
                <a:sym typeface="Sarabun"/>
              </a:rPr>
              <a:t>Increase individual, and therefore community, connections with nature and sustainability?</a:t>
            </a:r>
            <a:endParaRPr sz="2000" b="1">
              <a:solidFill>
                <a:srgbClr val="325D7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905" name="Google Shape;905;p48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906" name="Google Shape;906;p48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07" name="Google Shape;907;p48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08" name="Google Shape;908;p48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09" name="Google Shape;909;p48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0" name="Google Shape;910;p48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1" name="Google Shape;911;p48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2" name="Google Shape;912;p48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3" name="Google Shape;913;p48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4" name="Google Shape;914;p48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5" name="Google Shape;915;p48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6" name="Google Shape;916;p48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7" name="Google Shape;917;p48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8" name="Google Shape;918;p48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  <p:sp>
          <p:nvSpPr>
            <p:cNvPr id="919" name="Google Shape;919;p48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700"/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4" name="Google Shape;924;p49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3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25" name="Google Shape;925;p49"/>
          <p:cNvSpPr txBox="1">
            <a:spLocks noGrp="1"/>
          </p:cNvSpPr>
          <p:nvPr>
            <p:ph type="body" idx="1"/>
          </p:nvPr>
        </p:nvSpPr>
        <p:spPr>
          <a:xfrm>
            <a:off x="5006125" y="2916875"/>
            <a:ext cx="3666000" cy="11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a 4th grade male student living in the Bay Area</a:t>
            </a:r>
            <a:endParaRPr sz="19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26" name="Google Shape;926;p49"/>
          <p:cNvSpPr txBox="1"/>
          <p:nvPr/>
        </p:nvSpPr>
        <p:spPr>
          <a:xfrm>
            <a:off x="5006125" y="1156350"/>
            <a:ext cx="147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ignika"/>
                <a:ea typeface="Signika"/>
                <a:cs typeface="Signika"/>
                <a:sym typeface="Signika"/>
              </a:rPr>
              <a:t>We met </a:t>
            </a:r>
            <a:endParaRPr sz="2400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27" name="Google Shape;927;p49"/>
          <p:cNvSpPr txBox="1"/>
          <p:nvPr/>
        </p:nvSpPr>
        <p:spPr>
          <a:xfrm>
            <a:off x="5139925" y="1826563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Andrew</a:t>
            </a:r>
            <a:r>
              <a:rPr lang="en" sz="5000">
                <a:latin typeface="Signika"/>
                <a:ea typeface="Signika"/>
                <a:cs typeface="Signika"/>
                <a:sym typeface="Signika"/>
              </a:rPr>
              <a:t> </a:t>
            </a:r>
            <a:endParaRPr sz="5000"/>
          </a:p>
        </p:txBody>
      </p:sp>
      <p:grpSp>
        <p:nvGrpSpPr>
          <p:cNvPr id="928" name="Google Shape;928;p49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929" name="Google Shape;929;p49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0" name="Google Shape;930;p49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1" name="Google Shape;931;p49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2" name="Google Shape;932;p49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3" name="Google Shape;933;p49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4" name="Google Shape;934;p49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49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49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49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8" name="Google Shape;938;p49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9" name="Google Shape;939;p49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49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1" name="Google Shape;941;p49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2" name="Google Shape;942;p49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43" name="Google Shape;943;p49"/>
          <p:cNvPicPr preferRelativeResize="0"/>
          <p:nvPr/>
        </p:nvPicPr>
        <p:blipFill rotWithShape="1">
          <a:blip r:embed="rId3">
            <a:alphaModFix/>
          </a:blip>
          <a:srcRect b="2315"/>
          <a:stretch/>
        </p:blipFill>
        <p:spPr>
          <a:xfrm flipH="1">
            <a:off x="419375" y="397325"/>
            <a:ext cx="2345346" cy="30547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44" name="Google Shape;944;p49"/>
          <p:cNvPicPr preferRelativeResize="0"/>
          <p:nvPr/>
        </p:nvPicPr>
        <p:blipFill rotWithShape="1">
          <a:blip r:embed="rId4">
            <a:alphaModFix/>
          </a:blip>
          <a:srcRect l="6911" t="15958" r="19640" b="24648"/>
          <a:stretch/>
        </p:blipFill>
        <p:spPr>
          <a:xfrm>
            <a:off x="2089300" y="2117325"/>
            <a:ext cx="2590474" cy="2792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9" name="Google Shape;949;p50"/>
          <p:cNvSpPr txBox="1">
            <a:spLocks noGrp="1"/>
          </p:cNvSpPr>
          <p:nvPr>
            <p:ph type="body" idx="1"/>
          </p:nvPr>
        </p:nvSpPr>
        <p:spPr>
          <a:xfrm>
            <a:off x="620150" y="1196650"/>
            <a:ext cx="8159400" cy="3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We were amazed to realize</a:t>
            </a:r>
            <a:r>
              <a:rPr lang="en" sz="18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that even though he didn’t know what “sustainability” was, he was eager to take action and share what he learned in school about renewable energy.</a:t>
            </a: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50" name="Google Shape;950;p50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3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951" name="Google Shape;951;p50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952" name="Google Shape;952;p50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50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50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50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50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7" name="Google Shape;957;p50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8" name="Google Shape;958;p50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9" name="Google Shape;959;p50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50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50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50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50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50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50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66" name="Google Shape;966;p50"/>
          <p:cNvPicPr preferRelativeResize="0"/>
          <p:nvPr/>
        </p:nvPicPr>
        <p:blipFill rotWithShape="1">
          <a:blip r:embed="rId3">
            <a:alphaModFix/>
          </a:blip>
          <a:srcRect l="26535" t="13144" r="34193" b="58628"/>
          <a:stretch/>
        </p:blipFill>
        <p:spPr>
          <a:xfrm flipH="1">
            <a:off x="620150" y="2665695"/>
            <a:ext cx="1936200" cy="18552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971;p51"/>
          <p:cNvSpPr txBox="1">
            <a:spLocks noGrp="1"/>
          </p:cNvSpPr>
          <p:nvPr>
            <p:ph type="body" idx="1"/>
          </p:nvPr>
        </p:nvSpPr>
        <p:spPr>
          <a:xfrm>
            <a:off x="620150" y="1196650"/>
            <a:ext cx="8159400" cy="3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We were amazed to realize</a:t>
            </a:r>
            <a:r>
              <a:rPr lang="en" sz="18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 that even though he didn’t know what “sustainability” was, he was eager to take action and share what he learned in school about renewable energy.</a:t>
            </a:r>
            <a:endParaRPr sz="18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72" name="Google Shape;972;p51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Pacifico"/>
                <a:ea typeface="Pacifico"/>
                <a:cs typeface="Pacifico"/>
                <a:sym typeface="Pacifico"/>
              </a:rPr>
              <a:t>POV 3</a:t>
            </a:r>
            <a:endParaRPr>
              <a:latin typeface="Pacifico"/>
              <a:ea typeface="Pacifico"/>
              <a:cs typeface="Pacifico"/>
              <a:sym typeface="Pacifico"/>
            </a:endParaRPr>
          </a:p>
        </p:txBody>
      </p:sp>
      <p:grpSp>
        <p:nvGrpSpPr>
          <p:cNvPr id="973" name="Google Shape;973;p51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974" name="Google Shape;974;p51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51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51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51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51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51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51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51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51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51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51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51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51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51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88" name="Google Shape;988;p51"/>
          <p:cNvPicPr preferRelativeResize="0"/>
          <p:nvPr/>
        </p:nvPicPr>
        <p:blipFill rotWithShape="1">
          <a:blip r:embed="rId3">
            <a:alphaModFix/>
          </a:blip>
          <a:srcRect l="26535" t="13144" r="34193" b="58628"/>
          <a:stretch/>
        </p:blipFill>
        <p:spPr>
          <a:xfrm flipH="1">
            <a:off x="620150" y="2665695"/>
            <a:ext cx="1936200" cy="1855200"/>
          </a:xfrm>
          <a:prstGeom prst="ellipse">
            <a:avLst/>
          </a:prstGeom>
          <a:noFill/>
          <a:ln w="19050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89" name="Google Shape;989;p51"/>
          <p:cNvSpPr txBox="1"/>
          <p:nvPr/>
        </p:nvSpPr>
        <p:spPr>
          <a:xfrm>
            <a:off x="2783125" y="2794875"/>
            <a:ext cx="55779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It would be game-changing </a:t>
            </a:r>
            <a:r>
              <a:rPr lang="en" sz="1800">
                <a:latin typeface="Sarabun"/>
                <a:ea typeface="Sarabun"/>
                <a:cs typeface="Sarabun"/>
                <a:sym typeface="Sarabun"/>
              </a:rPr>
              <a:t>to give children more of a voice when it comes to living sustainably in their home life. This could lead to a domino effect from the influence of an unsuspected age group.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4" name="Google Shape;994;p52"/>
          <p:cNvSpPr txBox="1"/>
          <p:nvPr/>
        </p:nvSpPr>
        <p:spPr>
          <a:xfrm>
            <a:off x="3345300" y="2233188"/>
            <a:ext cx="24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HOW MIGHT WE…</a:t>
            </a:r>
            <a:endParaRPr sz="2000" b="1">
              <a:solidFill>
                <a:schemeClr val="lt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995" name="Google Shape;995;p52"/>
          <p:cNvSpPr txBox="1"/>
          <p:nvPr/>
        </p:nvSpPr>
        <p:spPr>
          <a:xfrm>
            <a:off x="345300" y="4684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Get adults to listen to kids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6" name="Google Shape;996;p52"/>
          <p:cNvSpPr txBox="1"/>
          <p:nvPr/>
        </p:nvSpPr>
        <p:spPr>
          <a:xfrm>
            <a:off x="3241275" y="4684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Make sustainability fun?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7" name="Google Shape;997;p52"/>
          <p:cNvSpPr txBox="1"/>
          <p:nvPr/>
        </p:nvSpPr>
        <p:spPr>
          <a:xfrm>
            <a:off x="723250" y="1087250"/>
            <a:ext cx="30000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Overcome generational stereotypes to bridge communication between kids and adults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8" name="Google Shape;998;p52"/>
          <p:cNvSpPr txBox="1"/>
          <p:nvPr/>
        </p:nvSpPr>
        <p:spPr>
          <a:xfrm>
            <a:off x="5338500" y="415972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Simplify sustainability so that kids can understand 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999" name="Google Shape;999;p52"/>
          <p:cNvSpPr txBox="1"/>
          <p:nvPr/>
        </p:nvSpPr>
        <p:spPr>
          <a:xfrm>
            <a:off x="4117450" y="131905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Create compelling content so that kids listen and absorb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0" name="Google Shape;1000;p52"/>
          <p:cNvSpPr txBox="1"/>
          <p:nvPr/>
        </p:nvSpPr>
        <p:spPr>
          <a:xfrm>
            <a:off x="241275" y="250257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Connect kids of different ages to share their knowledge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1" name="Google Shape;1001;p52"/>
          <p:cNvSpPr txBox="1"/>
          <p:nvPr/>
        </p:nvSpPr>
        <p:spPr>
          <a:xfrm>
            <a:off x="5987600" y="37255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Encourage parents to be more aware of their children's’ actions in terms of sustainability?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2" name="Google Shape;1002;p52"/>
          <p:cNvSpPr txBox="1"/>
          <p:nvPr/>
        </p:nvSpPr>
        <p:spPr>
          <a:xfrm>
            <a:off x="6046300" y="2181313"/>
            <a:ext cx="2596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Give kids a platform they can communicate through/with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3" name="Google Shape;1003;p52"/>
          <p:cNvSpPr txBox="1"/>
          <p:nvPr/>
        </p:nvSpPr>
        <p:spPr>
          <a:xfrm>
            <a:off x="4319075" y="3037775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Introduce sustainable behaviors into the lives of children, which is often controlled by their parents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04" name="Google Shape;1004;p52"/>
          <p:cNvSpPr txBox="1"/>
          <p:nvPr/>
        </p:nvSpPr>
        <p:spPr>
          <a:xfrm>
            <a:off x="1242550" y="3470175"/>
            <a:ext cx="28749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Inspire kids to lead by example (while breaking the barrier between adults and kids)</a:t>
            </a:r>
            <a:endParaRPr sz="15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1005" name="Google Shape;1005;p52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1006" name="Google Shape;1006;p52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52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52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52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52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52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2" name="Google Shape;1012;p52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3" name="Google Shape;1013;p52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4" name="Google Shape;1014;p52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5" name="Google Shape;1015;p52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6" name="Google Shape;1016;p52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7" name="Google Shape;1017;p52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8" name="Google Shape;1018;p52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9" name="Google Shape;1019;p52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" name="Google Shape;1024;p53"/>
          <p:cNvSpPr txBox="1"/>
          <p:nvPr/>
        </p:nvSpPr>
        <p:spPr>
          <a:xfrm>
            <a:off x="3345300" y="2233188"/>
            <a:ext cx="2453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HOW MIGHT WE…</a:t>
            </a:r>
            <a:endParaRPr sz="2000" b="1">
              <a:solidFill>
                <a:schemeClr val="lt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025" name="Google Shape;1025;p53"/>
          <p:cNvSpPr txBox="1"/>
          <p:nvPr/>
        </p:nvSpPr>
        <p:spPr>
          <a:xfrm>
            <a:off x="345300" y="4684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Get adults to listen to kids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6" name="Google Shape;1026;p53"/>
          <p:cNvSpPr txBox="1"/>
          <p:nvPr/>
        </p:nvSpPr>
        <p:spPr>
          <a:xfrm>
            <a:off x="3241275" y="468425"/>
            <a:ext cx="3000000" cy="41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Make sustainability fun?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7" name="Google Shape;1027;p53"/>
          <p:cNvSpPr txBox="1"/>
          <p:nvPr/>
        </p:nvSpPr>
        <p:spPr>
          <a:xfrm>
            <a:off x="723250" y="1087250"/>
            <a:ext cx="30000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Overcome generational stereotypes to bridge communication between kids and adults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8" name="Google Shape;1028;p53"/>
          <p:cNvSpPr txBox="1"/>
          <p:nvPr/>
        </p:nvSpPr>
        <p:spPr>
          <a:xfrm>
            <a:off x="5338500" y="415972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Simplify sustainability so that kids can understand 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29" name="Google Shape;1029;p53"/>
          <p:cNvSpPr txBox="1"/>
          <p:nvPr/>
        </p:nvSpPr>
        <p:spPr>
          <a:xfrm>
            <a:off x="4117450" y="1319050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Create compelling content so that kids listen and absorb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0" name="Google Shape;1030;p53"/>
          <p:cNvSpPr txBox="1"/>
          <p:nvPr/>
        </p:nvSpPr>
        <p:spPr>
          <a:xfrm>
            <a:off x="241275" y="2502575"/>
            <a:ext cx="30000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Connect kids of different ages to share their knowledge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1" name="Google Shape;1031;p53"/>
          <p:cNvSpPr txBox="1"/>
          <p:nvPr/>
        </p:nvSpPr>
        <p:spPr>
          <a:xfrm>
            <a:off x="5987600" y="372550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Encourage parents to be more aware of their children's’ actions in terms of sustainability?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2" name="Google Shape;1032;p53"/>
          <p:cNvSpPr txBox="1"/>
          <p:nvPr/>
        </p:nvSpPr>
        <p:spPr>
          <a:xfrm>
            <a:off x="6046300" y="2181313"/>
            <a:ext cx="2596800" cy="68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Give kids a platform they can communicate through/with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3" name="Google Shape;1033;p53"/>
          <p:cNvSpPr txBox="1"/>
          <p:nvPr/>
        </p:nvSpPr>
        <p:spPr>
          <a:xfrm>
            <a:off x="4319075" y="3037775"/>
            <a:ext cx="3000000" cy="9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rgbClr val="B7B7B7"/>
                </a:solidFill>
                <a:latin typeface="Sarabun"/>
                <a:ea typeface="Sarabun"/>
                <a:cs typeface="Sarabun"/>
                <a:sym typeface="Sarabun"/>
              </a:rPr>
              <a:t>Introduce sustainable behaviors into the lives of children, which is often controlled by their parents</a:t>
            </a:r>
            <a:endParaRPr sz="1500">
              <a:solidFill>
                <a:srgbClr val="B7B7B7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34" name="Google Shape;1034;p53"/>
          <p:cNvSpPr txBox="1"/>
          <p:nvPr/>
        </p:nvSpPr>
        <p:spPr>
          <a:xfrm>
            <a:off x="899400" y="3286125"/>
            <a:ext cx="32766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rgbClr val="325D79"/>
                </a:solidFill>
                <a:latin typeface="Sarabun"/>
                <a:ea typeface="Sarabun"/>
                <a:cs typeface="Sarabun"/>
                <a:sym typeface="Sarabun"/>
              </a:rPr>
              <a:t>Inspire kids to lead by example (while breaking the barrier between adults and kids)</a:t>
            </a:r>
            <a:endParaRPr sz="2000" b="1">
              <a:solidFill>
                <a:srgbClr val="325D7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1035" name="Google Shape;1035;p53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1036" name="Google Shape;1036;p53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53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53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9" name="Google Shape;1039;p53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0" name="Google Shape;1040;p53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1" name="Google Shape;1041;p53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2" name="Google Shape;1042;p53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3" name="Google Shape;1043;p53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4" name="Google Shape;1044;p53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53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6" name="Google Shape;1046;p53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7" name="Google Shape;1047;p53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8" name="Google Shape;1048;p53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9" name="Google Shape;1049;p53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" name="Google Shape;1054;p54"/>
          <p:cNvSpPr txBox="1">
            <a:spLocks noGrp="1"/>
          </p:cNvSpPr>
          <p:nvPr>
            <p:ph type="title"/>
          </p:nvPr>
        </p:nvSpPr>
        <p:spPr>
          <a:xfrm>
            <a:off x="733600" y="3973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4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055" name="Google Shape;1055;p54"/>
          <p:cNvSpPr txBox="1">
            <a:spLocks noGrp="1"/>
          </p:cNvSpPr>
          <p:nvPr>
            <p:ph type="body" idx="1"/>
          </p:nvPr>
        </p:nvSpPr>
        <p:spPr>
          <a:xfrm>
            <a:off x="4490600" y="2944000"/>
            <a:ext cx="3666000" cy="11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a Stanford sophomore who cares deeply for animal life and was a camp counselor for many years</a:t>
            </a:r>
            <a:endParaRPr sz="19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6" name="Google Shape;1056;p54"/>
          <p:cNvSpPr txBox="1"/>
          <p:nvPr/>
        </p:nvSpPr>
        <p:spPr>
          <a:xfrm>
            <a:off x="4490600" y="1183475"/>
            <a:ext cx="147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arabun"/>
                <a:ea typeface="Sarabun"/>
                <a:cs typeface="Sarabun"/>
                <a:sym typeface="Sarabun"/>
              </a:rPr>
              <a:t>We met </a:t>
            </a:r>
            <a:endParaRPr sz="24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57" name="Google Shape;1057;p54"/>
          <p:cNvSpPr txBox="1"/>
          <p:nvPr/>
        </p:nvSpPr>
        <p:spPr>
          <a:xfrm>
            <a:off x="4624400" y="1853688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Dennis</a:t>
            </a:r>
            <a:r>
              <a:rPr lang="en" sz="5000">
                <a:latin typeface="Signika"/>
                <a:ea typeface="Signika"/>
                <a:cs typeface="Signika"/>
                <a:sym typeface="Signika"/>
              </a:rPr>
              <a:t> </a:t>
            </a:r>
            <a:endParaRPr sz="5000"/>
          </a:p>
        </p:txBody>
      </p:sp>
      <p:grpSp>
        <p:nvGrpSpPr>
          <p:cNvPr id="1058" name="Google Shape;1058;p54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1059" name="Google Shape;1059;p54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54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54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54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54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4" name="Google Shape;1064;p54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5" name="Google Shape;1065;p54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54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54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54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54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54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54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54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73" name="Google Shape;1073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83247" y="970025"/>
            <a:ext cx="2901505" cy="3868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55"/>
          <p:cNvSpPr txBox="1">
            <a:spLocks noGrp="1"/>
          </p:cNvSpPr>
          <p:nvPr>
            <p:ph type="body" idx="1"/>
          </p:nvPr>
        </p:nvSpPr>
        <p:spPr>
          <a:xfrm>
            <a:off x="620150" y="1196650"/>
            <a:ext cx="8159400" cy="3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We were amazed to realize</a:t>
            </a:r>
            <a:r>
              <a:rPr lang="en" sz="2000">
                <a:solidFill>
                  <a:srgbClr val="000000"/>
                </a:solidFill>
                <a:latin typeface="Sarabun"/>
                <a:ea typeface="Sarabun"/>
                <a:cs typeface="Sarabun"/>
                <a:sym typeface="Sarabun"/>
              </a:rPr>
              <a:t> how people are more engaged, receptive, and passionate about the subject they are learning about when they are immersed in interactive activities and in the environment.</a:t>
            </a:r>
            <a:endParaRPr sz="20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079" name="Google Shape;1079;p55"/>
          <p:cNvSpPr txBox="1">
            <a:spLocks noGrp="1"/>
          </p:cNvSpPr>
          <p:nvPr>
            <p:ph type="title"/>
          </p:nvPr>
        </p:nvSpPr>
        <p:spPr>
          <a:xfrm>
            <a:off x="733600" y="461150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4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1080" name="Google Shape;1080;p55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1081" name="Google Shape;1081;p55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55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55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55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55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55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55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55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9" name="Google Shape;1089;p55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0" name="Google Shape;1090;p55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55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55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55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4" name="Google Shape;1094;p55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095" name="Google Shape;1095;p55"/>
          <p:cNvPicPr preferRelativeResize="0"/>
          <p:nvPr/>
        </p:nvPicPr>
        <p:blipFill rotWithShape="1">
          <a:blip r:embed="rId3">
            <a:alphaModFix/>
          </a:blip>
          <a:srcRect r="3818" b="30986"/>
          <a:stretch/>
        </p:blipFill>
        <p:spPr>
          <a:xfrm>
            <a:off x="620150" y="2665700"/>
            <a:ext cx="1936200" cy="1852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29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Initial POV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p56"/>
          <p:cNvSpPr txBox="1">
            <a:spLocks noGrp="1"/>
          </p:cNvSpPr>
          <p:nvPr>
            <p:ph type="body" idx="1"/>
          </p:nvPr>
        </p:nvSpPr>
        <p:spPr>
          <a:xfrm>
            <a:off x="620150" y="1196650"/>
            <a:ext cx="8159400" cy="369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We were amazed to realize</a:t>
            </a:r>
            <a:r>
              <a:rPr lang="en" sz="2000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 how people are more engaged, receptive, and passionate about the subject they are learning about when they are immersed in interactive activities and in the environment.</a:t>
            </a:r>
            <a:endParaRPr sz="20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2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01" name="Google Shape;1101;p56"/>
          <p:cNvSpPr txBox="1">
            <a:spLocks noGrp="1"/>
          </p:cNvSpPr>
          <p:nvPr>
            <p:ph type="title"/>
          </p:nvPr>
        </p:nvSpPr>
        <p:spPr>
          <a:xfrm>
            <a:off x="733600" y="461150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latin typeface="Signika"/>
                <a:ea typeface="Signika"/>
                <a:cs typeface="Signika"/>
                <a:sym typeface="Signika"/>
              </a:rPr>
              <a:t>POV 4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1102" name="Google Shape;1102;p56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1103" name="Google Shape;1103;p56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56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56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56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56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56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56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0" name="Google Shape;1110;p56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1" name="Google Shape;1111;p56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56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56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56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56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56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17" name="Google Shape;1117;p56"/>
          <p:cNvSpPr txBox="1"/>
          <p:nvPr/>
        </p:nvSpPr>
        <p:spPr>
          <a:xfrm>
            <a:off x="2912250" y="2665700"/>
            <a:ext cx="51906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It would be game-changing</a:t>
            </a:r>
            <a:r>
              <a:rPr lang="en" sz="2000" b="1" i="1"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000">
                <a:latin typeface="Sarabun"/>
                <a:ea typeface="Sarabun"/>
                <a:cs typeface="Sarabun"/>
                <a:sym typeface="Sarabun"/>
              </a:rPr>
              <a:t>to create more immersive opportunities for people to learn about sustainability through interactive activities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1118" name="Google Shape;1118;p56"/>
          <p:cNvPicPr preferRelativeResize="0"/>
          <p:nvPr/>
        </p:nvPicPr>
        <p:blipFill rotWithShape="1">
          <a:blip r:embed="rId3">
            <a:alphaModFix/>
          </a:blip>
          <a:srcRect r="3818" b="30986"/>
          <a:stretch/>
        </p:blipFill>
        <p:spPr>
          <a:xfrm>
            <a:off x="620150" y="2665700"/>
            <a:ext cx="1936200" cy="1852500"/>
          </a:xfrm>
          <a:prstGeom prst="ellipse">
            <a:avLst/>
          </a:prstGeom>
          <a:noFill/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3" name="Google Shape;1123;p57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Might We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p58"/>
          <p:cNvSpPr txBox="1">
            <a:spLocks noGrp="1"/>
          </p:cNvSpPr>
          <p:nvPr>
            <p:ph type="title"/>
          </p:nvPr>
        </p:nvSpPr>
        <p:spPr>
          <a:xfrm>
            <a:off x="768145" y="1952327"/>
            <a:ext cx="5666100" cy="22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How might we</a:t>
            </a:r>
            <a:r>
              <a:rPr lang="en" sz="26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6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inspire kids to lead by example (while breaking the barrier between adults and kids)?</a:t>
            </a:r>
            <a:endParaRPr sz="3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29" name="Google Shape;1129;p58"/>
          <p:cNvSpPr txBox="1"/>
          <p:nvPr/>
        </p:nvSpPr>
        <p:spPr>
          <a:xfrm>
            <a:off x="8119250" y="4443900"/>
            <a:ext cx="916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1130" name="Google Shape;1130;p58"/>
          <p:cNvGrpSpPr/>
          <p:nvPr/>
        </p:nvGrpSpPr>
        <p:grpSpPr>
          <a:xfrm>
            <a:off x="8276204" y="4354753"/>
            <a:ext cx="745644" cy="693684"/>
            <a:chOff x="2903337" y="4279032"/>
            <a:chExt cx="382519" cy="350682"/>
          </a:xfrm>
        </p:grpSpPr>
        <p:sp>
          <p:nvSpPr>
            <p:cNvPr id="1131" name="Google Shape;1131;p58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58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58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58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58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58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58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8" name="Google Shape;1138;p58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9" name="Google Shape;1139;p58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0" name="Google Shape;1140;p58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1" name="Google Shape;1141;p58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2" name="Google Shape;1142;p58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3" name="Google Shape;1143;p58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4" name="Google Shape;1144;p58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5" name="Google Shape;1145;p58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0" name="Google Shape;1150;p59"/>
          <p:cNvSpPr txBox="1">
            <a:spLocks noGrp="1"/>
          </p:cNvSpPr>
          <p:nvPr>
            <p:ph type="title"/>
          </p:nvPr>
        </p:nvSpPr>
        <p:spPr>
          <a:xfrm>
            <a:off x="768145" y="1952327"/>
            <a:ext cx="5666100" cy="22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How might we</a:t>
            </a:r>
            <a:r>
              <a:rPr lang="en" sz="26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6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increase individual and connections with nature and sustainability?</a:t>
            </a:r>
            <a:endParaRPr sz="32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1151" name="Google Shape;1151;p59"/>
          <p:cNvGrpSpPr/>
          <p:nvPr/>
        </p:nvGrpSpPr>
        <p:grpSpPr>
          <a:xfrm>
            <a:off x="8276204" y="4354753"/>
            <a:ext cx="745644" cy="693684"/>
            <a:chOff x="2903337" y="4279032"/>
            <a:chExt cx="382519" cy="350682"/>
          </a:xfrm>
        </p:grpSpPr>
        <p:sp>
          <p:nvSpPr>
            <p:cNvPr id="1152" name="Google Shape;1152;p59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59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59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59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59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59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59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59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59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59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59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59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59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59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59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1" name="Google Shape;1171;p60"/>
          <p:cNvSpPr txBox="1">
            <a:spLocks noGrp="1"/>
          </p:cNvSpPr>
          <p:nvPr>
            <p:ph type="title"/>
          </p:nvPr>
        </p:nvSpPr>
        <p:spPr>
          <a:xfrm>
            <a:off x="768145" y="1952327"/>
            <a:ext cx="5666100" cy="221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 b="1" i="1">
                <a:solidFill>
                  <a:schemeClr val="lt2"/>
                </a:solidFill>
                <a:latin typeface="Sarabun"/>
                <a:ea typeface="Sarabun"/>
                <a:cs typeface="Sarabun"/>
                <a:sym typeface="Sarabun"/>
              </a:rPr>
              <a:t>How might we</a:t>
            </a:r>
            <a:r>
              <a:rPr lang="en" sz="26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6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get people to integrate repurposing into their lives?</a:t>
            </a:r>
            <a:endParaRPr sz="29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6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grpSp>
        <p:nvGrpSpPr>
          <p:cNvPr id="1172" name="Google Shape;1172;p60"/>
          <p:cNvGrpSpPr/>
          <p:nvPr/>
        </p:nvGrpSpPr>
        <p:grpSpPr>
          <a:xfrm>
            <a:off x="8276204" y="4354753"/>
            <a:ext cx="745644" cy="693684"/>
            <a:chOff x="2903337" y="4279032"/>
            <a:chExt cx="382519" cy="350682"/>
          </a:xfrm>
        </p:grpSpPr>
        <p:sp>
          <p:nvSpPr>
            <p:cNvPr id="1173" name="Google Shape;1173;p60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60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60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60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60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60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60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60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60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60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3" name="Google Shape;1183;p60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60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60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60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60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61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Prototypes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p62"/>
          <p:cNvSpPr txBox="1"/>
          <p:nvPr/>
        </p:nvSpPr>
        <p:spPr>
          <a:xfrm>
            <a:off x="2638200" y="1806200"/>
            <a:ext cx="38676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chemeClr val="accent6"/>
                </a:solidFill>
                <a:latin typeface="Sarabun"/>
                <a:ea typeface="Sarabun"/>
                <a:cs typeface="Sarabun"/>
                <a:sym typeface="Sarabun"/>
              </a:rPr>
              <a:t>How might we</a:t>
            </a:r>
            <a:r>
              <a:rPr lang="en" sz="2200" b="1">
                <a:solidFill>
                  <a:schemeClr val="accent6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2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inspire kids to lead by example (while breaking the barrier between adults and kids)?</a:t>
            </a:r>
            <a:endParaRPr sz="10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198" name="Google Shape;1198;p62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63"/>
          <p:cNvSpPr txBox="1">
            <a:spLocks noGrp="1"/>
          </p:cNvSpPr>
          <p:nvPr>
            <p:ph type="title"/>
          </p:nvPr>
        </p:nvSpPr>
        <p:spPr>
          <a:xfrm>
            <a:off x="3392700" y="2494263"/>
            <a:ext cx="23586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666666"/>
                </a:solidFill>
              </a:rPr>
              <a:t>Solution 1</a:t>
            </a:r>
            <a:endParaRPr sz="3200">
              <a:solidFill>
                <a:srgbClr val="666666"/>
              </a:solidFill>
            </a:endParaRPr>
          </a:p>
        </p:txBody>
      </p:sp>
      <p:sp>
        <p:nvSpPr>
          <p:cNvPr id="1204" name="Google Shape;1204;p63"/>
          <p:cNvSpPr txBox="1"/>
          <p:nvPr/>
        </p:nvSpPr>
        <p:spPr>
          <a:xfrm>
            <a:off x="1798050" y="3316238"/>
            <a:ext cx="55479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666666"/>
                </a:solidFill>
                <a:latin typeface="Sarabun"/>
                <a:ea typeface="Sarabun"/>
                <a:cs typeface="Sarabun"/>
                <a:sym typeface="Sarabun"/>
              </a:rPr>
              <a:t>Learning about sustainability through a game that incentivizes environmentally friendly living</a:t>
            </a:r>
            <a:endParaRPr sz="2200">
              <a:solidFill>
                <a:srgbClr val="666666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05" name="Google Shape;1205;p63"/>
          <p:cNvSpPr txBox="1"/>
          <p:nvPr/>
        </p:nvSpPr>
        <p:spPr>
          <a:xfrm>
            <a:off x="2849400" y="286975"/>
            <a:ext cx="3445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How might we</a:t>
            </a:r>
            <a:r>
              <a:rPr lang="en" sz="2000" b="1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000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inspire kids to lead by example (while breaking the barrier between adults and kids)?</a:t>
            </a:r>
            <a:endParaRPr sz="800">
              <a:solidFill>
                <a:srgbClr val="CCCCCC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206" name="Google Shape;1206;p63"/>
          <p:cNvCxnSpPr>
            <a:stCxn id="1205" idx="2"/>
            <a:endCxn id="1203" idx="0"/>
          </p:cNvCxnSpPr>
          <p:nvPr/>
        </p:nvCxnSpPr>
        <p:spPr>
          <a:xfrm>
            <a:off x="4572000" y="1841575"/>
            <a:ext cx="0" cy="6528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07" name="Google Shape;1207;p63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2" name="Google Shape;1212;p64"/>
          <p:cNvSpPr txBox="1">
            <a:spLocks noGrp="1"/>
          </p:cNvSpPr>
          <p:nvPr>
            <p:ph type="title"/>
          </p:nvPr>
        </p:nvSpPr>
        <p:spPr>
          <a:xfrm>
            <a:off x="6188550" y="381775"/>
            <a:ext cx="2358600" cy="73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Solution 1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213" name="Google Shape;1213;p64"/>
          <p:cNvSpPr txBox="1"/>
          <p:nvPr/>
        </p:nvSpPr>
        <p:spPr>
          <a:xfrm>
            <a:off x="5833025" y="1052850"/>
            <a:ext cx="29757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Learning about sustainability through a game that incentivizes environmentally friendly living</a:t>
            </a:r>
            <a:r>
              <a:rPr lang="en" sz="19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endParaRPr sz="22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14" name="Google Shape;1214;p64"/>
          <p:cNvSpPr txBox="1"/>
          <p:nvPr/>
        </p:nvSpPr>
        <p:spPr>
          <a:xfrm>
            <a:off x="2120400" y="1407075"/>
            <a:ext cx="308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Assumptions:</a:t>
            </a:r>
            <a:r>
              <a:rPr lang="en" sz="2800" b="1">
                <a:latin typeface="Signika"/>
                <a:ea typeface="Signika"/>
                <a:cs typeface="Signika"/>
                <a:sym typeface="Signika"/>
              </a:rPr>
              <a:t> </a:t>
            </a:r>
            <a:endParaRPr sz="2800"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215" name="Google Shape;1215;p64"/>
          <p:cNvSpPr txBox="1"/>
          <p:nvPr/>
        </p:nvSpPr>
        <p:spPr>
          <a:xfrm>
            <a:off x="1559100" y="2339025"/>
            <a:ext cx="40071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rabun"/>
              <a:buChar char="●"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Users would apply knowledge learned from a game to real life</a:t>
            </a: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rabun"/>
              <a:buChar char="●"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Users will be interested to learn and garden through an incentivized game</a:t>
            </a: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16" name="Google Shape;1216;p64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" name="Google Shape;1221;p65"/>
          <p:cNvSpPr txBox="1">
            <a:spLocks noGrp="1"/>
          </p:cNvSpPr>
          <p:nvPr>
            <p:ph type="title"/>
          </p:nvPr>
        </p:nvSpPr>
        <p:spPr>
          <a:xfrm>
            <a:off x="733600" y="20157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#1</a:t>
            </a:r>
            <a:endParaRPr/>
          </a:p>
        </p:txBody>
      </p:sp>
      <p:sp>
        <p:nvSpPr>
          <p:cNvPr id="1222" name="Google Shape;1222;p65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3" name="Google Shape;1223;p65"/>
          <p:cNvSpPr txBox="1"/>
          <p:nvPr/>
        </p:nvSpPr>
        <p:spPr>
          <a:xfrm>
            <a:off x="1219650" y="2171550"/>
            <a:ext cx="670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what kind of educational presentation would influence behavior in a game.</a:t>
            </a:r>
            <a:endParaRPr sz="20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0"/>
          <p:cNvSpPr txBox="1">
            <a:spLocks noGrp="1"/>
          </p:cNvSpPr>
          <p:nvPr>
            <p:ph type="body" idx="1"/>
          </p:nvPr>
        </p:nvSpPr>
        <p:spPr>
          <a:xfrm>
            <a:off x="5006125" y="2916875"/>
            <a:ext cx="3666000" cy="1193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B7B7B7"/>
                </a:solidFill>
                <a:latin typeface="Signika"/>
                <a:ea typeface="Signika"/>
                <a:cs typeface="Signika"/>
                <a:sym typeface="Signika"/>
              </a:rPr>
              <a:t>Nature-loving Stanford Product Design graduate; founder of Oddli Apparel, a sustainable fashion line</a:t>
            </a:r>
            <a:endParaRPr sz="1900">
              <a:solidFill>
                <a:srgbClr val="B7B7B7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487" name="Google Shape;487;p30"/>
          <p:cNvSpPr txBox="1"/>
          <p:nvPr/>
        </p:nvSpPr>
        <p:spPr>
          <a:xfrm>
            <a:off x="5006125" y="1156350"/>
            <a:ext cx="1478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Signika"/>
                <a:ea typeface="Signika"/>
                <a:cs typeface="Signika"/>
                <a:sym typeface="Signika"/>
              </a:rPr>
              <a:t>We met </a:t>
            </a:r>
            <a:endParaRPr sz="2400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88" name="Google Shape;488;p30"/>
          <p:cNvSpPr txBox="1"/>
          <p:nvPr/>
        </p:nvSpPr>
        <p:spPr>
          <a:xfrm>
            <a:off x="5139925" y="1826563"/>
            <a:ext cx="3000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000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Ellie</a:t>
            </a:r>
            <a:r>
              <a:rPr lang="en" sz="5000">
                <a:latin typeface="Signika"/>
                <a:ea typeface="Signika"/>
                <a:cs typeface="Signika"/>
                <a:sym typeface="Signika"/>
              </a:rPr>
              <a:t> </a:t>
            </a:r>
            <a:endParaRPr sz="5000"/>
          </a:p>
        </p:txBody>
      </p:sp>
      <p:grpSp>
        <p:nvGrpSpPr>
          <p:cNvPr id="489" name="Google Shape;489;p30"/>
          <p:cNvGrpSpPr/>
          <p:nvPr/>
        </p:nvGrpSpPr>
        <p:grpSpPr>
          <a:xfrm>
            <a:off x="8482048" y="4416683"/>
            <a:ext cx="546735" cy="615594"/>
            <a:chOff x="1367060" y="2422129"/>
            <a:chExt cx="269261" cy="352050"/>
          </a:xfrm>
        </p:grpSpPr>
        <p:sp>
          <p:nvSpPr>
            <p:cNvPr id="490" name="Google Shape;490;p30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0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30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30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30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30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30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30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0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0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30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1" name="Google Shape;501;p30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2" name="Google Shape;502;p30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30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504" name="Google Shape;504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0750" y="553550"/>
            <a:ext cx="1876174" cy="2445301"/>
          </a:xfrm>
          <a:prstGeom prst="rect">
            <a:avLst/>
          </a:prstGeom>
          <a:noFill/>
          <a:ln w="762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05" name="Google Shape;505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80850" y="2780876"/>
            <a:ext cx="3058808" cy="2012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66"/>
          <p:cNvSpPr txBox="1">
            <a:spLocks noGrp="1"/>
          </p:cNvSpPr>
          <p:nvPr>
            <p:ph type="title"/>
          </p:nvPr>
        </p:nvSpPr>
        <p:spPr>
          <a:xfrm>
            <a:off x="733600" y="20157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Experience Prototype #1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229" name="Google Shape;1229;p66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66"/>
          <p:cNvSpPr txBox="1"/>
          <p:nvPr/>
        </p:nvSpPr>
        <p:spPr>
          <a:xfrm>
            <a:off x="851700" y="774275"/>
            <a:ext cx="670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what kind of educational presentation would influence behavior in a game.</a:t>
            </a:r>
            <a:endParaRPr sz="20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1231" name="Google Shape;1231;p66"/>
          <p:cNvPicPr preferRelativeResize="0"/>
          <p:nvPr/>
        </p:nvPicPr>
        <p:blipFill rotWithShape="1">
          <a:blip r:embed="rId3">
            <a:alphaModFix/>
          </a:blip>
          <a:srcRect l="5951" t="13091" r="46133" b="38006"/>
          <a:stretch/>
        </p:blipFill>
        <p:spPr>
          <a:xfrm>
            <a:off x="891525" y="2360875"/>
            <a:ext cx="1695012" cy="230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32" name="Google Shape;1232;p66"/>
          <p:cNvSpPr txBox="1"/>
          <p:nvPr/>
        </p:nvSpPr>
        <p:spPr>
          <a:xfrm>
            <a:off x="891525" y="1668463"/>
            <a:ext cx="2087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Presented hypothetical gardening game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7" name="Google Shape;1237;p67"/>
          <p:cNvSpPr txBox="1">
            <a:spLocks noGrp="1"/>
          </p:cNvSpPr>
          <p:nvPr>
            <p:ph type="title"/>
          </p:nvPr>
        </p:nvSpPr>
        <p:spPr>
          <a:xfrm>
            <a:off x="733600" y="20157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Experience Prototype #1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238" name="Google Shape;1238;p67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67"/>
          <p:cNvSpPr txBox="1"/>
          <p:nvPr/>
        </p:nvSpPr>
        <p:spPr>
          <a:xfrm>
            <a:off x="851700" y="774275"/>
            <a:ext cx="670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what kind of educational presentation would influence behavior in a game.</a:t>
            </a:r>
            <a:endParaRPr sz="20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240" name="Google Shape;1240;p67"/>
          <p:cNvSpPr txBox="1"/>
          <p:nvPr/>
        </p:nvSpPr>
        <p:spPr>
          <a:xfrm>
            <a:off x="3545875" y="1668475"/>
            <a:ext cx="18201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Non-personal fact about environment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vs.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Personal fact not about environment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vs. 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Non-personal fact about homelife (no environment)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1241" name="Google Shape;1241;p67"/>
          <p:cNvCxnSpPr>
            <a:endCxn id="1240" idx="1"/>
          </p:cNvCxnSpPr>
          <p:nvPr/>
        </p:nvCxnSpPr>
        <p:spPr>
          <a:xfrm>
            <a:off x="2800075" y="3151675"/>
            <a:ext cx="7458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42" name="Google Shape;1242;p67"/>
          <p:cNvPicPr preferRelativeResize="0"/>
          <p:nvPr/>
        </p:nvPicPr>
        <p:blipFill rotWithShape="1">
          <a:blip r:embed="rId3">
            <a:alphaModFix/>
          </a:blip>
          <a:srcRect l="5951" t="13091" r="46133" b="38006"/>
          <a:stretch/>
        </p:blipFill>
        <p:spPr>
          <a:xfrm>
            <a:off x="891525" y="2360875"/>
            <a:ext cx="1695012" cy="230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43" name="Google Shape;1243;p67"/>
          <p:cNvSpPr txBox="1"/>
          <p:nvPr/>
        </p:nvSpPr>
        <p:spPr>
          <a:xfrm>
            <a:off x="891525" y="1668463"/>
            <a:ext cx="2087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Presented hypothetical gardening game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8" name="Google Shape;1248;p68"/>
          <p:cNvSpPr txBox="1">
            <a:spLocks noGrp="1"/>
          </p:cNvSpPr>
          <p:nvPr>
            <p:ph type="title"/>
          </p:nvPr>
        </p:nvSpPr>
        <p:spPr>
          <a:xfrm>
            <a:off x="733600" y="20157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Experience Prototype #1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249" name="Google Shape;1249;p68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0" name="Google Shape;1250;p68"/>
          <p:cNvSpPr txBox="1"/>
          <p:nvPr/>
        </p:nvSpPr>
        <p:spPr>
          <a:xfrm>
            <a:off x="851700" y="774275"/>
            <a:ext cx="67047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what kind of educational presentation would influence behavior in a game.</a:t>
            </a:r>
            <a:endParaRPr sz="20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251" name="Google Shape;1251;p68"/>
          <p:cNvSpPr txBox="1"/>
          <p:nvPr/>
        </p:nvSpPr>
        <p:spPr>
          <a:xfrm>
            <a:off x="3545875" y="1668475"/>
            <a:ext cx="18201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Non-personal fact about environment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vs.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Personal fact not about environment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vs. 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Non-personal fact about homelife (no environment)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1252" name="Google Shape;1252;p68"/>
          <p:cNvCxnSpPr>
            <a:endCxn id="1251" idx="1"/>
          </p:cNvCxnSpPr>
          <p:nvPr/>
        </p:nvCxnSpPr>
        <p:spPr>
          <a:xfrm>
            <a:off x="2800075" y="3151675"/>
            <a:ext cx="745800" cy="990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1253" name="Google Shape;1253;p68"/>
          <p:cNvPicPr preferRelativeResize="0"/>
          <p:nvPr/>
        </p:nvPicPr>
        <p:blipFill rotWithShape="1">
          <a:blip r:embed="rId3">
            <a:alphaModFix/>
          </a:blip>
          <a:srcRect l="5951" t="13091" r="46133" b="38006"/>
          <a:stretch/>
        </p:blipFill>
        <p:spPr>
          <a:xfrm>
            <a:off x="891525" y="2360875"/>
            <a:ext cx="1695012" cy="2306324"/>
          </a:xfrm>
          <a:prstGeom prst="rect">
            <a:avLst/>
          </a:prstGeom>
          <a:noFill/>
          <a:ln>
            <a:noFill/>
          </a:ln>
        </p:spPr>
      </p:pic>
      <p:sp>
        <p:nvSpPr>
          <p:cNvPr id="1254" name="Google Shape;1254;p68"/>
          <p:cNvSpPr txBox="1"/>
          <p:nvPr/>
        </p:nvSpPr>
        <p:spPr>
          <a:xfrm>
            <a:off x="733600" y="1704488"/>
            <a:ext cx="20874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Presented hypothetical gardening game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1255" name="Google Shape;1255;p68"/>
          <p:cNvCxnSpPr>
            <a:stCxn id="1251" idx="3"/>
          </p:cNvCxnSpPr>
          <p:nvPr/>
        </p:nvCxnSpPr>
        <p:spPr>
          <a:xfrm>
            <a:off x="5365975" y="3161575"/>
            <a:ext cx="9219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56" name="Google Shape;1256;p68"/>
          <p:cNvSpPr txBox="1"/>
          <p:nvPr/>
        </p:nvSpPr>
        <p:spPr>
          <a:xfrm>
            <a:off x="6557475" y="3052325"/>
            <a:ext cx="1695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Analyze reaction, response, and emotions</a:t>
            </a:r>
            <a:endParaRPr sz="16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grpSp>
        <p:nvGrpSpPr>
          <p:cNvPr id="1257" name="Google Shape;1257;p68"/>
          <p:cNvGrpSpPr/>
          <p:nvPr/>
        </p:nvGrpSpPr>
        <p:grpSpPr>
          <a:xfrm>
            <a:off x="6557476" y="2180436"/>
            <a:ext cx="1430711" cy="743389"/>
            <a:chOff x="5159450" y="1919950"/>
            <a:chExt cx="1541050" cy="862500"/>
          </a:xfrm>
        </p:grpSpPr>
        <p:sp>
          <p:nvSpPr>
            <p:cNvPr id="1258" name="Google Shape;1258;p68"/>
            <p:cNvSpPr/>
            <p:nvPr/>
          </p:nvSpPr>
          <p:spPr>
            <a:xfrm>
              <a:off x="5216414" y="2060033"/>
              <a:ext cx="1436820" cy="600250"/>
            </a:xfrm>
            <a:custGeom>
              <a:avLst/>
              <a:gdLst/>
              <a:ahLst/>
              <a:cxnLst/>
              <a:rect l="l" t="t" r="r" b="b"/>
              <a:pathLst>
                <a:path w="165771" h="69253" extrusionOk="0">
                  <a:moveTo>
                    <a:pt x="0" y="62158"/>
                  </a:moveTo>
                  <a:cubicBezTo>
                    <a:pt x="3093" y="59686"/>
                    <a:pt x="11731" y="46368"/>
                    <a:pt x="18559" y="47324"/>
                  </a:cubicBezTo>
                  <a:cubicBezTo>
                    <a:pt x="25388" y="48280"/>
                    <a:pt x="34933" y="75569"/>
                    <a:pt x="40971" y="67894"/>
                  </a:cubicBezTo>
                  <a:cubicBezTo>
                    <a:pt x="47009" y="60219"/>
                    <a:pt x="49466" y="8743"/>
                    <a:pt x="54788" y="1272"/>
                  </a:cubicBezTo>
                  <a:cubicBezTo>
                    <a:pt x="60110" y="-6199"/>
                    <a:pt x="66121" y="21612"/>
                    <a:pt x="72901" y="23070"/>
                  </a:cubicBezTo>
                  <a:cubicBezTo>
                    <a:pt x="79681" y="24528"/>
                    <a:pt x="89301" y="7131"/>
                    <a:pt x="95467" y="10022"/>
                  </a:cubicBezTo>
                  <a:cubicBezTo>
                    <a:pt x="101633" y="12913"/>
                    <a:pt x="104182" y="34714"/>
                    <a:pt x="109898" y="40416"/>
                  </a:cubicBezTo>
                  <a:cubicBezTo>
                    <a:pt x="115614" y="46118"/>
                    <a:pt x="123315" y="40320"/>
                    <a:pt x="129762" y="44234"/>
                  </a:cubicBezTo>
                  <a:cubicBezTo>
                    <a:pt x="136209" y="48148"/>
                    <a:pt x="142580" y="65416"/>
                    <a:pt x="148581" y="63902"/>
                  </a:cubicBezTo>
                  <a:cubicBezTo>
                    <a:pt x="154583" y="62388"/>
                    <a:pt x="162906" y="39942"/>
                    <a:pt x="165771" y="35150"/>
                  </a:cubicBezTo>
                </a:path>
              </a:pathLst>
            </a:custGeom>
            <a:noFill/>
            <a:ln w="19050" cap="flat" cmpd="sng">
              <a:solidFill>
                <a:srgbClr val="5F7D95"/>
              </a:solidFill>
              <a:prstDash val="solid"/>
              <a:round/>
              <a:headEnd type="oval" w="med" len="med"/>
              <a:tailEnd type="oval" w="med" len="med"/>
            </a:ln>
          </p:spPr>
        </p:sp>
        <p:grpSp>
          <p:nvGrpSpPr>
            <p:cNvPr id="1259" name="Google Shape;1259;p68"/>
            <p:cNvGrpSpPr/>
            <p:nvPr/>
          </p:nvGrpSpPr>
          <p:grpSpPr>
            <a:xfrm>
              <a:off x="5159450" y="1919950"/>
              <a:ext cx="1541050" cy="862500"/>
              <a:chOff x="5159450" y="1919950"/>
              <a:chExt cx="1541050" cy="862500"/>
            </a:xfrm>
          </p:grpSpPr>
          <p:cxnSp>
            <p:nvCxnSpPr>
              <p:cNvPr id="1260" name="Google Shape;1260;p68"/>
              <p:cNvCxnSpPr/>
              <p:nvPr/>
            </p:nvCxnSpPr>
            <p:spPr>
              <a:xfrm>
                <a:off x="5159450" y="1919950"/>
                <a:ext cx="0" cy="86250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261" name="Google Shape;1261;p68"/>
              <p:cNvCxnSpPr/>
              <p:nvPr/>
            </p:nvCxnSpPr>
            <p:spPr>
              <a:xfrm>
                <a:off x="5161200" y="2778975"/>
                <a:ext cx="1539300" cy="0"/>
              </a:xfrm>
              <a:prstGeom prst="straightConnector1">
                <a:avLst/>
              </a:prstGeom>
              <a:noFill/>
              <a:ln w="9525" cap="flat" cmpd="sng">
                <a:solidFill>
                  <a:srgbClr val="E3E9ED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6" name="Google Shape;1266;p69"/>
          <p:cNvPicPr preferRelativeResize="0"/>
          <p:nvPr/>
        </p:nvPicPr>
        <p:blipFill rotWithShape="1">
          <a:blip r:embed="rId3">
            <a:alphaModFix/>
          </a:blip>
          <a:srcRect t="18555" b="25805"/>
          <a:stretch/>
        </p:blipFill>
        <p:spPr>
          <a:xfrm>
            <a:off x="2712599" y="1611125"/>
            <a:ext cx="6117048" cy="2552702"/>
          </a:xfrm>
          <a:prstGeom prst="rect">
            <a:avLst/>
          </a:prstGeom>
          <a:noFill/>
          <a:ln>
            <a:noFill/>
          </a:ln>
        </p:spPr>
      </p:pic>
      <p:sp>
        <p:nvSpPr>
          <p:cNvPr id="1267" name="Google Shape;1267;p69"/>
          <p:cNvSpPr txBox="1"/>
          <p:nvPr/>
        </p:nvSpPr>
        <p:spPr>
          <a:xfrm>
            <a:off x="809400" y="633650"/>
            <a:ext cx="75252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Which fact is most likely to change your behavior and why?</a:t>
            </a:r>
            <a:endParaRPr sz="20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68" name="Google Shape;1268;p69"/>
          <p:cNvSpPr txBox="1"/>
          <p:nvPr/>
        </p:nvSpPr>
        <p:spPr>
          <a:xfrm>
            <a:off x="314363" y="1611125"/>
            <a:ext cx="2067000" cy="22518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“It’s just a piece of information for you to know, it doesn’t heavily influence compared with everything here” (Cindy)</a:t>
            </a: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269" name="Google Shape;1269;p69"/>
          <p:cNvCxnSpPr>
            <a:stCxn id="1268" idx="3"/>
            <a:endCxn id="1270" idx="1"/>
          </p:cNvCxnSpPr>
          <p:nvPr/>
        </p:nvCxnSpPr>
        <p:spPr>
          <a:xfrm>
            <a:off x="2381363" y="2737025"/>
            <a:ext cx="483900" cy="1107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270" name="Google Shape;1270;p69"/>
          <p:cNvSpPr/>
          <p:nvPr/>
        </p:nvSpPr>
        <p:spPr>
          <a:xfrm>
            <a:off x="2865325" y="1773225"/>
            <a:ext cx="1456200" cy="2148900"/>
          </a:xfrm>
          <a:prstGeom prst="rect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5" name="Google Shape;1275;p70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6" name="Google Shape;1276;p70"/>
          <p:cNvPicPr preferRelativeResize="0"/>
          <p:nvPr/>
        </p:nvPicPr>
        <p:blipFill rotWithShape="1">
          <a:blip r:embed="rId3">
            <a:alphaModFix/>
          </a:blip>
          <a:srcRect t="10426" b="11818"/>
          <a:stretch/>
        </p:blipFill>
        <p:spPr>
          <a:xfrm>
            <a:off x="4577875" y="1321750"/>
            <a:ext cx="3170649" cy="3286846"/>
          </a:xfrm>
          <a:prstGeom prst="rect">
            <a:avLst/>
          </a:prstGeom>
          <a:noFill/>
          <a:ln>
            <a:noFill/>
          </a:ln>
        </p:spPr>
      </p:pic>
      <p:sp>
        <p:nvSpPr>
          <p:cNvPr id="1277" name="Google Shape;1277;p70"/>
          <p:cNvSpPr txBox="1"/>
          <p:nvPr/>
        </p:nvSpPr>
        <p:spPr>
          <a:xfrm>
            <a:off x="551050" y="943450"/>
            <a:ext cx="3850800" cy="3848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Asked about:</a:t>
            </a:r>
            <a:endParaRPr sz="1700" b="1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arabun"/>
              <a:buAutoNum type="arabicPeriod"/>
            </a:pPr>
            <a:r>
              <a:rPr lang="en" sz="17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Gardening phone game vs. gardening in real life</a:t>
            </a: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arabun"/>
              <a:buAutoNum type="arabicPeriod"/>
            </a:pPr>
            <a:r>
              <a:rPr lang="en" sz="17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Incentivized phone game with physical gardening-at-home component</a:t>
            </a: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arabun"/>
              <a:buAutoNum type="arabicPeriod"/>
            </a:pPr>
            <a:r>
              <a:rPr lang="en" sz="17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Gardening at home vs. community garden</a:t>
            </a: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Sarabun"/>
              <a:buAutoNum type="arabicPeriod"/>
            </a:pPr>
            <a:r>
              <a:rPr lang="en" sz="17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Interest in gardening vs. aquaponics</a:t>
            </a:r>
            <a:endParaRPr sz="17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278" name="Google Shape;1278;p70"/>
          <p:cNvSpPr txBox="1"/>
          <p:nvPr/>
        </p:nvSpPr>
        <p:spPr>
          <a:xfrm>
            <a:off x="809400" y="340075"/>
            <a:ext cx="75252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Gauging interest</a:t>
            </a:r>
            <a:endParaRPr sz="2800" b="1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p71"/>
          <p:cNvSpPr txBox="1">
            <a:spLocks noGrp="1"/>
          </p:cNvSpPr>
          <p:nvPr>
            <p:ph type="title" idx="4294967295"/>
          </p:nvPr>
        </p:nvSpPr>
        <p:spPr>
          <a:xfrm>
            <a:off x="909150" y="416725"/>
            <a:ext cx="2518500" cy="11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worked</a:t>
            </a:r>
            <a:endParaRPr/>
          </a:p>
        </p:txBody>
      </p:sp>
      <p:sp>
        <p:nvSpPr>
          <p:cNvPr id="1284" name="Google Shape;1284;p71"/>
          <p:cNvSpPr txBox="1">
            <a:spLocks noGrp="1"/>
          </p:cNvSpPr>
          <p:nvPr>
            <p:ph type="title" idx="4294967295"/>
          </p:nvPr>
        </p:nvSpPr>
        <p:spPr>
          <a:xfrm>
            <a:off x="5158450" y="416725"/>
            <a:ext cx="28194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didn’t work</a:t>
            </a:r>
            <a:endParaRPr/>
          </a:p>
        </p:txBody>
      </p:sp>
      <p:sp>
        <p:nvSpPr>
          <p:cNvPr id="1285" name="Google Shape;1285;p71"/>
          <p:cNvSpPr txBox="1">
            <a:spLocks noGrp="1"/>
          </p:cNvSpPr>
          <p:nvPr>
            <p:ph type="title" idx="4294967295"/>
          </p:nvPr>
        </p:nvSpPr>
        <p:spPr>
          <a:xfrm>
            <a:off x="3785750" y="2320800"/>
            <a:ext cx="10290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  <p:sp>
        <p:nvSpPr>
          <p:cNvPr id="1286" name="Google Shape;1286;p71"/>
          <p:cNvSpPr txBox="1"/>
          <p:nvPr/>
        </p:nvSpPr>
        <p:spPr>
          <a:xfrm>
            <a:off x="5406250" y="1625975"/>
            <a:ext cx="2571600" cy="298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</a:t>
            </a:r>
            <a:r>
              <a:rPr lang="en">
                <a:solidFill>
                  <a:schemeClr val="dk1"/>
                </a:solidFill>
                <a:highlight>
                  <a:srgbClr val="FFF2CC"/>
                </a:highlight>
                <a:latin typeface="Sarabun Light"/>
                <a:ea typeface="Sarabun Light"/>
                <a:cs typeface="Sarabun Light"/>
                <a:sym typeface="Sarabun Light"/>
              </a:rPr>
              <a:t>Will parents take their kids seriously </a:t>
            </a: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if their kids are showing them something from a game?” (Tianzhen)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“I’m definitely not really looking to start fish and plant empire right here in my house” (Dylan)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“I’m not interested in gardening because </a:t>
            </a:r>
            <a:r>
              <a:rPr lang="en">
                <a:solidFill>
                  <a:schemeClr val="dk1"/>
                </a:solidFill>
                <a:highlight>
                  <a:srgbClr val="FFF2CC"/>
                </a:highlight>
                <a:latin typeface="Sarabun Light"/>
                <a:ea typeface="Sarabun Light"/>
                <a:cs typeface="Sarabun Light"/>
                <a:sym typeface="Sarabun Light"/>
              </a:rPr>
              <a:t>I’m not good at it</a:t>
            </a: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” (Cindy)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287" name="Google Shape;1287;p71"/>
          <p:cNvSpPr txBox="1"/>
          <p:nvPr/>
        </p:nvSpPr>
        <p:spPr>
          <a:xfrm>
            <a:off x="999900" y="1625975"/>
            <a:ext cx="23370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 like how whatever I’ve invested time in virtually also has a real counterpart; it’d definitely make me want to garden more.” (Tianzhen)</a:t>
            </a:r>
            <a:endParaRPr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288" name="Google Shape;1288;p71"/>
          <p:cNvSpPr txBox="1"/>
          <p:nvPr/>
        </p:nvSpPr>
        <p:spPr>
          <a:xfrm>
            <a:off x="982350" y="3338175"/>
            <a:ext cx="23721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“For home growing, if it’s easy to grow, </a:t>
            </a:r>
            <a:r>
              <a:rPr lang="en">
                <a:solidFill>
                  <a:schemeClr val="dk1"/>
                </a:solidFill>
                <a:highlight>
                  <a:srgbClr val="FFF2CC"/>
                </a:highlight>
                <a:latin typeface="Sarabun Light"/>
                <a:ea typeface="Sarabun Light"/>
                <a:cs typeface="Sarabun Light"/>
                <a:sym typeface="Sarabun Light"/>
              </a:rPr>
              <a:t>you feel like you are accomplishing things”</a:t>
            </a: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 (Cindy)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3" name="Google Shape;1293;p72"/>
          <p:cNvSpPr txBox="1">
            <a:spLocks noGrp="1"/>
          </p:cNvSpPr>
          <p:nvPr>
            <p:ph type="title"/>
          </p:nvPr>
        </p:nvSpPr>
        <p:spPr>
          <a:xfrm>
            <a:off x="733475" y="363775"/>
            <a:ext cx="3891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Surprises</a:t>
            </a:r>
            <a:endParaRPr>
              <a:solidFill>
                <a:schemeClr val="dk1"/>
              </a:solidFill>
            </a:endParaRPr>
          </a:p>
        </p:txBody>
      </p:sp>
      <p:grpSp>
        <p:nvGrpSpPr>
          <p:cNvPr id="1294" name="Google Shape;1294;p72"/>
          <p:cNvGrpSpPr/>
          <p:nvPr/>
        </p:nvGrpSpPr>
        <p:grpSpPr>
          <a:xfrm>
            <a:off x="268391" y="3787091"/>
            <a:ext cx="929532" cy="1148792"/>
            <a:chOff x="6926637" y="2886738"/>
            <a:chExt cx="297184" cy="367296"/>
          </a:xfrm>
        </p:grpSpPr>
        <p:sp>
          <p:nvSpPr>
            <p:cNvPr id="1295" name="Google Shape;1295;p72"/>
            <p:cNvSpPr/>
            <p:nvPr/>
          </p:nvSpPr>
          <p:spPr>
            <a:xfrm>
              <a:off x="7006637" y="2961202"/>
              <a:ext cx="106720" cy="100064"/>
            </a:xfrm>
            <a:custGeom>
              <a:avLst/>
              <a:gdLst/>
              <a:ahLst/>
              <a:cxnLst/>
              <a:rect l="l" t="t" r="r" b="b"/>
              <a:pathLst>
                <a:path w="3335" h="3127" extrusionOk="0">
                  <a:moveTo>
                    <a:pt x="2155" y="1"/>
                  </a:moveTo>
                  <a:cubicBezTo>
                    <a:pt x="1646" y="1"/>
                    <a:pt x="1141" y="200"/>
                    <a:pt x="762" y="578"/>
                  </a:cubicBezTo>
                  <a:cubicBezTo>
                    <a:pt x="108" y="1233"/>
                    <a:pt x="0" y="2281"/>
                    <a:pt x="512" y="3055"/>
                  </a:cubicBezTo>
                  <a:cubicBezTo>
                    <a:pt x="536" y="3091"/>
                    <a:pt x="596" y="3126"/>
                    <a:pt x="643" y="3126"/>
                  </a:cubicBezTo>
                  <a:cubicBezTo>
                    <a:pt x="667" y="3126"/>
                    <a:pt x="703" y="3114"/>
                    <a:pt x="727" y="3091"/>
                  </a:cubicBezTo>
                  <a:cubicBezTo>
                    <a:pt x="810" y="3055"/>
                    <a:pt x="834" y="2948"/>
                    <a:pt x="774" y="2852"/>
                  </a:cubicBezTo>
                  <a:cubicBezTo>
                    <a:pt x="346" y="2221"/>
                    <a:pt x="429" y="1352"/>
                    <a:pt x="989" y="805"/>
                  </a:cubicBezTo>
                  <a:cubicBezTo>
                    <a:pt x="1306" y="488"/>
                    <a:pt x="1726" y="322"/>
                    <a:pt x="2149" y="322"/>
                  </a:cubicBezTo>
                  <a:cubicBezTo>
                    <a:pt x="2457" y="322"/>
                    <a:pt x="2766" y="410"/>
                    <a:pt x="3036" y="590"/>
                  </a:cubicBezTo>
                  <a:cubicBezTo>
                    <a:pt x="3065" y="609"/>
                    <a:pt x="3099" y="619"/>
                    <a:pt x="3134" y="619"/>
                  </a:cubicBezTo>
                  <a:cubicBezTo>
                    <a:pt x="3186" y="619"/>
                    <a:pt x="3239" y="597"/>
                    <a:pt x="3275" y="555"/>
                  </a:cubicBezTo>
                  <a:cubicBezTo>
                    <a:pt x="3334" y="471"/>
                    <a:pt x="3310" y="376"/>
                    <a:pt x="3227" y="328"/>
                  </a:cubicBezTo>
                  <a:cubicBezTo>
                    <a:pt x="2900" y="107"/>
                    <a:pt x="2527" y="1"/>
                    <a:pt x="215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72"/>
            <p:cNvSpPr/>
            <p:nvPr/>
          </p:nvSpPr>
          <p:spPr>
            <a:xfrm>
              <a:off x="7037485" y="2986738"/>
              <a:ext cx="106720" cy="100800"/>
            </a:xfrm>
            <a:custGeom>
              <a:avLst/>
              <a:gdLst/>
              <a:ahLst/>
              <a:cxnLst/>
              <a:rect l="l" t="t" r="r" b="b"/>
              <a:pathLst>
                <a:path w="3335" h="3150" extrusionOk="0">
                  <a:moveTo>
                    <a:pt x="2689" y="0"/>
                  </a:moveTo>
                  <a:cubicBezTo>
                    <a:pt x="2658" y="0"/>
                    <a:pt x="2626" y="10"/>
                    <a:pt x="2596" y="30"/>
                  </a:cubicBezTo>
                  <a:cubicBezTo>
                    <a:pt x="2525" y="78"/>
                    <a:pt x="2489" y="185"/>
                    <a:pt x="2549" y="269"/>
                  </a:cubicBezTo>
                  <a:cubicBezTo>
                    <a:pt x="2977" y="911"/>
                    <a:pt x="2894" y="1781"/>
                    <a:pt x="2346" y="2328"/>
                  </a:cubicBezTo>
                  <a:cubicBezTo>
                    <a:pt x="2025" y="2643"/>
                    <a:pt x="1605" y="2808"/>
                    <a:pt x="1183" y="2808"/>
                  </a:cubicBezTo>
                  <a:cubicBezTo>
                    <a:pt x="872" y="2808"/>
                    <a:pt x="560" y="2718"/>
                    <a:pt x="287" y="2531"/>
                  </a:cubicBezTo>
                  <a:cubicBezTo>
                    <a:pt x="261" y="2518"/>
                    <a:pt x="231" y="2511"/>
                    <a:pt x="200" y="2511"/>
                  </a:cubicBezTo>
                  <a:cubicBezTo>
                    <a:pt x="144" y="2511"/>
                    <a:pt x="87" y="2533"/>
                    <a:pt x="48" y="2578"/>
                  </a:cubicBezTo>
                  <a:cubicBezTo>
                    <a:pt x="1" y="2650"/>
                    <a:pt x="25" y="2757"/>
                    <a:pt x="96" y="2816"/>
                  </a:cubicBezTo>
                  <a:cubicBezTo>
                    <a:pt x="418" y="3043"/>
                    <a:pt x="799" y="3150"/>
                    <a:pt x="1180" y="3150"/>
                  </a:cubicBezTo>
                  <a:cubicBezTo>
                    <a:pt x="1691" y="3150"/>
                    <a:pt x="2192" y="2947"/>
                    <a:pt x="2584" y="2566"/>
                  </a:cubicBezTo>
                  <a:cubicBezTo>
                    <a:pt x="3239" y="1888"/>
                    <a:pt x="3335" y="852"/>
                    <a:pt x="2834" y="78"/>
                  </a:cubicBezTo>
                  <a:cubicBezTo>
                    <a:pt x="2804" y="32"/>
                    <a:pt x="2748" y="0"/>
                    <a:pt x="268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72"/>
            <p:cNvSpPr/>
            <p:nvPr/>
          </p:nvSpPr>
          <p:spPr>
            <a:xfrm>
              <a:off x="6926637" y="2886738"/>
              <a:ext cx="297184" cy="367296"/>
            </a:xfrm>
            <a:custGeom>
              <a:avLst/>
              <a:gdLst/>
              <a:ahLst/>
              <a:cxnLst/>
              <a:rect l="l" t="t" r="r" b="b"/>
              <a:pathLst>
                <a:path w="9287" h="11478" extrusionOk="0">
                  <a:moveTo>
                    <a:pt x="4644" y="441"/>
                  </a:moveTo>
                  <a:cubicBezTo>
                    <a:pt x="4822" y="691"/>
                    <a:pt x="5108" y="1191"/>
                    <a:pt x="4989" y="1631"/>
                  </a:cubicBezTo>
                  <a:cubicBezTo>
                    <a:pt x="4882" y="1608"/>
                    <a:pt x="4763" y="1608"/>
                    <a:pt x="4644" y="1608"/>
                  </a:cubicBezTo>
                  <a:cubicBezTo>
                    <a:pt x="4524" y="1608"/>
                    <a:pt x="4417" y="1608"/>
                    <a:pt x="4298" y="1631"/>
                  </a:cubicBezTo>
                  <a:cubicBezTo>
                    <a:pt x="4179" y="1191"/>
                    <a:pt x="4465" y="691"/>
                    <a:pt x="4644" y="441"/>
                  </a:cubicBezTo>
                  <a:close/>
                  <a:moveTo>
                    <a:pt x="3167" y="738"/>
                  </a:moveTo>
                  <a:lnTo>
                    <a:pt x="3167" y="738"/>
                  </a:lnTo>
                  <a:cubicBezTo>
                    <a:pt x="3441" y="893"/>
                    <a:pt x="3905" y="1250"/>
                    <a:pt x="3941" y="1703"/>
                  </a:cubicBezTo>
                  <a:cubicBezTo>
                    <a:pt x="3727" y="1762"/>
                    <a:pt x="3512" y="1846"/>
                    <a:pt x="3322" y="1965"/>
                  </a:cubicBezTo>
                  <a:cubicBezTo>
                    <a:pt x="3036" y="1608"/>
                    <a:pt x="3108" y="1036"/>
                    <a:pt x="3167" y="738"/>
                  </a:cubicBezTo>
                  <a:close/>
                  <a:moveTo>
                    <a:pt x="6120" y="738"/>
                  </a:moveTo>
                  <a:lnTo>
                    <a:pt x="6120" y="738"/>
                  </a:lnTo>
                  <a:cubicBezTo>
                    <a:pt x="6179" y="1048"/>
                    <a:pt x="6251" y="1608"/>
                    <a:pt x="5965" y="1965"/>
                  </a:cubicBezTo>
                  <a:cubicBezTo>
                    <a:pt x="5775" y="1846"/>
                    <a:pt x="5572" y="1774"/>
                    <a:pt x="5346" y="1703"/>
                  </a:cubicBezTo>
                  <a:cubicBezTo>
                    <a:pt x="5406" y="1250"/>
                    <a:pt x="5870" y="893"/>
                    <a:pt x="6120" y="738"/>
                  </a:cubicBezTo>
                  <a:close/>
                  <a:moveTo>
                    <a:pt x="1917" y="1572"/>
                  </a:moveTo>
                  <a:lnTo>
                    <a:pt x="1917" y="1572"/>
                  </a:lnTo>
                  <a:cubicBezTo>
                    <a:pt x="2024" y="1584"/>
                    <a:pt x="2155" y="1608"/>
                    <a:pt x="2310" y="1667"/>
                  </a:cubicBezTo>
                  <a:cubicBezTo>
                    <a:pt x="2548" y="1762"/>
                    <a:pt x="2858" y="1905"/>
                    <a:pt x="3012" y="2179"/>
                  </a:cubicBezTo>
                  <a:cubicBezTo>
                    <a:pt x="2834" y="2310"/>
                    <a:pt x="2667" y="2477"/>
                    <a:pt x="2536" y="2655"/>
                  </a:cubicBezTo>
                  <a:cubicBezTo>
                    <a:pt x="2143" y="2441"/>
                    <a:pt x="1977" y="1881"/>
                    <a:pt x="1917" y="1572"/>
                  </a:cubicBezTo>
                  <a:close/>
                  <a:moveTo>
                    <a:pt x="7382" y="1572"/>
                  </a:moveTo>
                  <a:cubicBezTo>
                    <a:pt x="7370" y="1667"/>
                    <a:pt x="7334" y="1810"/>
                    <a:pt x="7275" y="1953"/>
                  </a:cubicBezTo>
                  <a:cubicBezTo>
                    <a:pt x="7191" y="2191"/>
                    <a:pt x="7037" y="2501"/>
                    <a:pt x="6775" y="2655"/>
                  </a:cubicBezTo>
                  <a:cubicBezTo>
                    <a:pt x="6632" y="2477"/>
                    <a:pt x="6477" y="2310"/>
                    <a:pt x="6298" y="2179"/>
                  </a:cubicBezTo>
                  <a:cubicBezTo>
                    <a:pt x="6501" y="1774"/>
                    <a:pt x="7072" y="1631"/>
                    <a:pt x="7382" y="1572"/>
                  </a:cubicBezTo>
                  <a:close/>
                  <a:moveTo>
                    <a:pt x="1642" y="2755"/>
                  </a:moveTo>
                  <a:cubicBezTo>
                    <a:pt x="1872" y="2755"/>
                    <a:pt x="2131" y="2801"/>
                    <a:pt x="2322" y="2953"/>
                  </a:cubicBezTo>
                  <a:cubicBezTo>
                    <a:pt x="2203" y="3144"/>
                    <a:pt x="2131" y="3358"/>
                    <a:pt x="2060" y="3572"/>
                  </a:cubicBezTo>
                  <a:cubicBezTo>
                    <a:pt x="1607" y="3548"/>
                    <a:pt x="1250" y="3084"/>
                    <a:pt x="1084" y="2822"/>
                  </a:cubicBezTo>
                  <a:cubicBezTo>
                    <a:pt x="1191" y="2786"/>
                    <a:pt x="1322" y="2774"/>
                    <a:pt x="1476" y="2763"/>
                  </a:cubicBezTo>
                  <a:cubicBezTo>
                    <a:pt x="1529" y="2758"/>
                    <a:pt x="1585" y="2755"/>
                    <a:pt x="1642" y="2755"/>
                  </a:cubicBezTo>
                  <a:close/>
                  <a:moveTo>
                    <a:pt x="7670" y="2763"/>
                  </a:moveTo>
                  <a:cubicBezTo>
                    <a:pt x="7877" y="2763"/>
                    <a:pt x="8075" y="2795"/>
                    <a:pt x="8215" y="2822"/>
                  </a:cubicBezTo>
                  <a:cubicBezTo>
                    <a:pt x="8156" y="2905"/>
                    <a:pt x="8084" y="3013"/>
                    <a:pt x="7977" y="3132"/>
                  </a:cubicBezTo>
                  <a:cubicBezTo>
                    <a:pt x="7799" y="3322"/>
                    <a:pt x="7549" y="3560"/>
                    <a:pt x="7239" y="3596"/>
                  </a:cubicBezTo>
                  <a:cubicBezTo>
                    <a:pt x="7180" y="3370"/>
                    <a:pt x="7084" y="3155"/>
                    <a:pt x="6965" y="2965"/>
                  </a:cubicBezTo>
                  <a:cubicBezTo>
                    <a:pt x="7160" y="2809"/>
                    <a:pt x="7422" y="2763"/>
                    <a:pt x="7670" y="2763"/>
                  </a:cubicBezTo>
                  <a:close/>
                  <a:moveTo>
                    <a:pt x="7544" y="3920"/>
                  </a:moveTo>
                  <a:cubicBezTo>
                    <a:pt x="7912" y="3920"/>
                    <a:pt x="8297" y="4139"/>
                    <a:pt x="8513" y="4287"/>
                  </a:cubicBezTo>
                  <a:cubicBezTo>
                    <a:pt x="8430" y="4346"/>
                    <a:pt x="8311" y="4417"/>
                    <a:pt x="8168" y="4477"/>
                  </a:cubicBezTo>
                  <a:cubicBezTo>
                    <a:pt x="7983" y="4569"/>
                    <a:pt x="7748" y="4655"/>
                    <a:pt x="7512" y="4655"/>
                  </a:cubicBezTo>
                  <a:cubicBezTo>
                    <a:pt x="7445" y="4655"/>
                    <a:pt x="7377" y="4648"/>
                    <a:pt x="7311" y="4632"/>
                  </a:cubicBezTo>
                  <a:cubicBezTo>
                    <a:pt x="7322" y="4525"/>
                    <a:pt x="7322" y="4406"/>
                    <a:pt x="7322" y="4287"/>
                  </a:cubicBezTo>
                  <a:cubicBezTo>
                    <a:pt x="7322" y="4167"/>
                    <a:pt x="7322" y="4072"/>
                    <a:pt x="7311" y="3953"/>
                  </a:cubicBezTo>
                  <a:cubicBezTo>
                    <a:pt x="7386" y="3930"/>
                    <a:pt x="7465" y="3920"/>
                    <a:pt x="7544" y="3920"/>
                  </a:cubicBezTo>
                  <a:close/>
                  <a:moveTo>
                    <a:pt x="1744" y="3920"/>
                  </a:moveTo>
                  <a:cubicBezTo>
                    <a:pt x="1823" y="3920"/>
                    <a:pt x="1901" y="3930"/>
                    <a:pt x="1977" y="3953"/>
                  </a:cubicBezTo>
                  <a:cubicBezTo>
                    <a:pt x="1965" y="4048"/>
                    <a:pt x="1965" y="4167"/>
                    <a:pt x="1965" y="4287"/>
                  </a:cubicBezTo>
                  <a:cubicBezTo>
                    <a:pt x="1965" y="4406"/>
                    <a:pt x="1965" y="4513"/>
                    <a:pt x="1977" y="4632"/>
                  </a:cubicBezTo>
                  <a:cubicBezTo>
                    <a:pt x="1903" y="4654"/>
                    <a:pt x="1827" y="4664"/>
                    <a:pt x="1751" y="4664"/>
                  </a:cubicBezTo>
                  <a:cubicBezTo>
                    <a:pt x="1383" y="4664"/>
                    <a:pt x="1003" y="4434"/>
                    <a:pt x="786" y="4287"/>
                  </a:cubicBezTo>
                  <a:cubicBezTo>
                    <a:pt x="1002" y="4139"/>
                    <a:pt x="1379" y="3920"/>
                    <a:pt x="1744" y="3920"/>
                  </a:cubicBezTo>
                  <a:close/>
                  <a:moveTo>
                    <a:pt x="7251" y="5001"/>
                  </a:moveTo>
                  <a:cubicBezTo>
                    <a:pt x="7680" y="5049"/>
                    <a:pt x="8037" y="5513"/>
                    <a:pt x="8215" y="5763"/>
                  </a:cubicBezTo>
                  <a:cubicBezTo>
                    <a:pt x="8108" y="5799"/>
                    <a:pt x="7977" y="5811"/>
                    <a:pt x="7834" y="5822"/>
                  </a:cubicBezTo>
                  <a:cubicBezTo>
                    <a:pt x="7790" y="5824"/>
                    <a:pt x="7743" y="5826"/>
                    <a:pt x="7695" y="5826"/>
                  </a:cubicBezTo>
                  <a:cubicBezTo>
                    <a:pt x="7451" y="5826"/>
                    <a:pt x="7176" y="5791"/>
                    <a:pt x="6977" y="5632"/>
                  </a:cubicBezTo>
                  <a:cubicBezTo>
                    <a:pt x="7096" y="5441"/>
                    <a:pt x="7180" y="5227"/>
                    <a:pt x="7251" y="5001"/>
                  </a:cubicBezTo>
                  <a:close/>
                  <a:moveTo>
                    <a:pt x="2072" y="4989"/>
                  </a:moveTo>
                  <a:cubicBezTo>
                    <a:pt x="2131" y="5215"/>
                    <a:pt x="2215" y="5418"/>
                    <a:pt x="2334" y="5608"/>
                  </a:cubicBezTo>
                  <a:cubicBezTo>
                    <a:pt x="2127" y="5775"/>
                    <a:pt x="1853" y="5826"/>
                    <a:pt x="1600" y="5826"/>
                  </a:cubicBezTo>
                  <a:cubicBezTo>
                    <a:pt x="1401" y="5826"/>
                    <a:pt x="1214" y="5794"/>
                    <a:pt x="1084" y="5763"/>
                  </a:cubicBezTo>
                  <a:cubicBezTo>
                    <a:pt x="1143" y="5668"/>
                    <a:pt x="1226" y="5572"/>
                    <a:pt x="1322" y="5453"/>
                  </a:cubicBezTo>
                  <a:cubicBezTo>
                    <a:pt x="1500" y="5263"/>
                    <a:pt x="1762" y="5013"/>
                    <a:pt x="2072" y="4989"/>
                  </a:cubicBezTo>
                  <a:close/>
                  <a:moveTo>
                    <a:pt x="4644" y="1941"/>
                  </a:moveTo>
                  <a:cubicBezTo>
                    <a:pt x="5941" y="1941"/>
                    <a:pt x="6989" y="3001"/>
                    <a:pt x="6989" y="4287"/>
                  </a:cubicBezTo>
                  <a:cubicBezTo>
                    <a:pt x="6989" y="5584"/>
                    <a:pt x="5941" y="6644"/>
                    <a:pt x="4644" y="6644"/>
                  </a:cubicBezTo>
                  <a:cubicBezTo>
                    <a:pt x="3346" y="6644"/>
                    <a:pt x="2298" y="5584"/>
                    <a:pt x="2298" y="4287"/>
                  </a:cubicBezTo>
                  <a:cubicBezTo>
                    <a:pt x="2298" y="2989"/>
                    <a:pt x="3346" y="1941"/>
                    <a:pt x="4644" y="1941"/>
                  </a:cubicBezTo>
                  <a:close/>
                  <a:moveTo>
                    <a:pt x="2512" y="5941"/>
                  </a:moveTo>
                  <a:cubicBezTo>
                    <a:pt x="2655" y="6120"/>
                    <a:pt x="2810" y="6287"/>
                    <a:pt x="2989" y="6418"/>
                  </a:cubicBezTo>
                  <a:cubicBezTo>
                    <a:pt x="2798" y="6799"/>
                    <a:pt x="2238" y="6965"/>
                    <a:pt x="1917" y="7025"/>
                  </a:cubicBezTo>
                  <a:cubicBezTo>
                    <a:pt x="1929" y="6918"/>
                    <a:pt x="1965" y="6787"/>
                    <a:pt x="2012" y="6656"/>
                  </a:cubicBezTo>
                  <a:cubicBezTo>
                    <a:pt x="2096" y="6406"/>
                    <a:pt x="2250" y="6096"/>
                    <a:pt x="2512" y="5941"/>
                  </a:cubicBezTo>
                  <a:close/>
                  <a:moveTo>
                    <a:pt x="6763" y="5941"/>
                  </a:moveTo>
                  <a:cubicBezTo>
                    <a:pt x="7144" y="6156"/>
                    <a:pt x="7311" y="6715"/>
                    <a:pt x="7370" y="7025"/>
                  </a:cubicBezTo>
                  <a:cubicBezTo>
                    <a:pt x="7275" y="7001"/>
                    <a:pt x="7144" y="6965"/>
                    <a:pt x="7001" y="6930"/>
                  </a:cubicBezTo>
                  <a:cubicBezTo>
                    <a:pt x="6739" y="6834"/>
                    <a:pt x="6429" y="6692"/>
                    <a:pt x="6287" y="6418"/>
                  </a:cubicBezTo>
                  <a:cubicBezTo>
                    <a:pt x="6465" y="6287"/>
                    <a:pt x="6620" y="6120"/>
                    <a:pt x="6763" y="5941"/>
                  </a:cubicBezTo>
                  <a:close/>
                  <a:moveTo>
                    <a:pt x="3322" y="6632"/>
                  </a:moveTo>
                  <a:cubicBezTo>
                    <a:pt x="3512" y="6751"/>
                    <a:pt x="3727" y="6823"/>
                    <a:pt x="3941" y="6894"/>
                  </a:cubicBezTo>
                  <a:cubicBezTo>
                    <a:pt x="3905" y="7323"/>
                    <a:pt x="3441" y="7680"/>
                    <a:pt x="3167" y="7858"/>
                  </a:cubicBezTo>
                  <a:cubicBezTo>
                    <a:pt x="3108" y="7549"/>
                    <a:pt x="3036" y="6989"/>
                    <a:pt x="3322" y="6632"/>
                  </a:cubicBezTo>
                  <a:close/>
                  <a:moveTo>
                    <a:pt x="5965" y="6608"/>
                  </a:moveTo>
                  <a:cubicBezTo>
                    <a:pt x="6263" y="6965"/>
                    <a:pt x="6191" y="7549"/>
                    <a:pt x="6120" y="7858"/>
                  </a:cubicBezTo>
                  <a:cubicBezTo>
                    <a:pt x="6025" y="7799"/>
                    <a:pt x="5929" y="7727"/>
                    <a:pt x="5810" y="7620"/>
                  </a:cubicBezTo>
                  <a:cubicBezTo>
                    <a:pt x="5608" y="7442"/>
                    <a:pt x="5370" y="7192"/>
                    <a:pt x="5346" y="6882"/>
                  </a:cubicBezTo>
                  <a:cubicBezTo>
                    <a:pt x="5572" y="6823"/>
                    <a:pt x="5775" y="6727"/>
                    <a:pt x="5965" y="6608"/>
                  </a:cubicBezTo>
                  <a:close/>
                  <a:moveTo>
                    <a:pt x="4989" y="6954"/>
                  </a:moveTo>
                  <a:cubicBezTo>
                    <a:pt x="5120" y="7382"/>
                    <a:pt x="4822" y="7894"/>
                    <a:pt x="4644" y="8156"/>
                  </a:cubicBezTo>
                  <a:cubicBezTo>
                    <a:pt x="4584" y="8073"/>
                    <a:pt x="4513" y="7954"/>
                    <a:pt x="4453" y="7823"/>
                  </a:cubicBezTo>
                  <a:cubicBezTo>
                    <a:pt x="4334" y="7585"/>
                    <a:pt x="4227" y="7251"/>
                    <a:pt x="4298" y="6954"/>
                  </a:cubicBezTo>
                  <a:lnTo>
                    <a:pt x="4298" y="6954"/>
                  </a:lnTo>
                  <a:cubicBezTo>
                    <a:pt x="4405" y="6965"/>
                    <a:pt x="4524" y="6965"/>
                    <a:pt x="4644" y="6965"/>
                  </a:cubicBezTo>
                  <a:cubicBezTo>
                    <a:pt x="4763" y="6965"/>
                    <a:pt x="4870" y="6965"/>
                    <a:pt x="4989" y="6954"/>
                  </a:cubicBezTo>
                  <a:close/>
                  <a:moveTo>
                    <a:pt x="488" y="7787"/>
                  </a:moveTo>
                  <a:lnTo>
                    <a:pt x="488" y="7787"/>
                  </a:lnTo>
                  <a:cubicBezTo>
                    <a:pt x="1774" y="8132"/>
                    <a:pt x="2608" y="8728"/>
                    <a:pt x="3084" y="9204"/>
                  </a:cubicBezTo>
                  <a:cubicBezTo>
                    <a:pt x="3370" y="9490"/>
                    <a:pt x="3572" y="9751"/>
                    <a:pt x="3691" y="9930"/>
                  </a:cubicBezTo>
                  <a:cubicBezTo>
                    <a:pt x="2322" y="9668"/>
                    <a:pt x="1500" y="9049"/>
                    <a:pt x="1060" y="8573"/>
                  </a:cubicBezTo>
                  <a:cubicBezTo>
                    <a:pt x="774" y="8275"/>
                    <a:pt x="595" y="8001"/>
                    <a:pt x="488" y="7787"/>
                  </a:cubicBezTo>
                  <a:close/>
                  <a:moveTo>
                    <a:pt x="8811" y="7787"/>
                  </a:moveTo>
                  <a:lnTo>
                    <a:pt x="8811" y="7787"/>
                  </a:lnTo>
                  <a:cubicBezTo>
                    <a:pt x="8704" y="7989"/>
                    <a:pt x="8525" y="8275"/>
                    <a:pt x="8251" y="8573"/>
                  </a:cubicBezTo>
                  <a:cubicBezTo>
                    <a:pt x="7787" y="9049"/>
                    <a:pt x="6977" y="9668"/>
                    <a:pt x="5632" y="9930"/>
                  </a:cubicBezTo>
                  <a:cubicBezTo>
                    <a:pt x="5965" y="9394"/>
                    <a:pt x="6894" y="8299"/>
                    <a:pt x="8811" y="7787"/>
                  </a:cubicBezTo>
                  <a:close/>
                  <a:moveTo>
                    <a:pt x="4644" y="0"/>
                  </a:moveTo>
                  <a:cubicBezTo>
                    <a:pt x="4584" y="0"/>
                    <a:pt x="4548" y="24"/>
                    <a:pt x="4513" y="60"/>
                  </a:cubicBezTo>
                  <a:cubicBezTo>
                    <a:pt x="4477" y="96"/>
                    <a:pt x="4120" y="512"/>
                    <a:pt x="3989" y="1036"/>
                  </a:cubicBezTo>
                  <a:cubicBezTo>
                    <a:pt x="3655" y="596"/>
                    <a:pt x="3167" y="346"/>
                    <a:pt x="3143" y="334"/>
                  </a:cubicBezTo>
                  <a:cubicBezTo>
                    <a:pt x="3114" y="326"/>
                    <a:pt x="3085" y="315"/>
                    <a:pt x="3057" y="315"/>
                  </a:cubicBezTo>
                  <a:cubicBezTo>
                    <a:pt x="3038" y="315"/>
                    <a:pt x="3019" y="320"/>
                    <a:pt x="3000" y="334"/>
                  </a:cubicBezTo>
                  <a:cubicBezTo>
                    <a:pt x="2965" y="346"/>
                    <a:pt x="2929" y="393"/>
                    <a:pt x="2917" y="441"/>
                  </a:cubicBezTo>
                  <a:cubicBezTo>
                    <a:pt x="2905" y="465"/>
                    <a:pt x="2739" y="1000"/>
                    <a:pt x="2798" y="1536"/>
                  </a:cubicBezTo>
                  <a:cubicBezTo>
                    <a:pt x="2334" y="1274"/>
                    <a:pt x="1774" y="1227"/>
                    <a:pt x="1738" y="1227"/>
                  </a:cubicBezTo>
                  <a:cubicBezTo>
                    <a:pt x="1691" y="1227"/>
                    <a:pt x="1655" y="1239"/>
                    <a:pt x="1607" y="1274"/>
                  </a:cubicBezTo>
                  <a:cubicBezTo>
                    <a:pt x="1572" y="1298"/>
                    <a:pt x="1548" y="1358"/>
                    <a:pt x="1560" y="1405"/>
                  </a:cubicBezTo>
                  <a:cubicBezTo>
                    <a:pt x="1560" y="1429"/>
                    <a:pt x="1607" y="2001"/>
                    <a:pt x="1869" y="2465"/>
                  </a:cubicBezTo>
                  <a:cubicBezTo>
                    <a:pt x="1769" y="2449"/>
                    <a:pt x="1670" y="2443"/>
                    <a:pt x="1574" y="2443"/>
                  </a:cubicBezTo>
                  <a:cubicBezTo>
                    <a:pt x="1158" y="2443"/>
                    <a:pt x="813" y="2565"/>
                    <a:pt x="774" y="2584"/>
                  </a:cubicBezTo>
                  <a:cubicBezTo>
                    <a:pt x="726" y="2596"/>
                    <a:pt x="679" y="2620"/>
                    <a:pt x="667" y="2667"/>
                  </a:cubicBezTo>
                  <a:cubicBezTo>
                    <a:pt x="655" y="2715"/>
                    <a:pt x="655" y="2763"/>
                    <a:pt x="667" y="2798"/>
                  </a:cubicBezTo>
                  <a:cubicBezTo>
                    <a:pt x="679" y="2834"/>
                    <a:pt x="941" y="3322"/>
                    <a:pt x="1369" y="3655"/>
                  </a:cubicBezTo>
                  <a:cubicBezTo>
                    <a:pt x="845" y="3786"/>
                    <a:pt x="429" y="4156"/>
                    <a:pt x="405" y="4167"/>
                  </a:cubicBezTo>
                  <a:cubicBezTo>
                    <a:pt x="369" y="4203"/>
                    <a:pt x="345" y="4251"/>
                    <a:pt x="345" y="4310"/>
                  </a:cubicBezTo>
                  <a:cubicBezTo>
                    <a:pt x="345" y="4346"/>
                    <a:pt x="357" y="4394"/>
                    <a:pt x="405" y="4441"/>
                  </a:cubicBezTo>
                  <a:cubicBezTo>
                    <a:pt x="429" y="4465"/>
                    <a:pt x="845" y="4822"/>
                    <a:pt x="1369" y="4965"/>
                  </a:cubicBezTo>
                  <a:cubicBezTo>
                    <a:pt x="941" y="5287"/>
                    <a:pt x="679" y="5775"/>
                    <a:pt x="667" y="5811"/>
                  </a:cubicBezTo>
                  <a:cubicBezTo>
                    <a:pt x="655" y="5858"/>
                    <a:pt x="643" y="5894"/>
                    <a:pt x="667" y="5941"/>
                  </a:cubicBezTo>
                  <a:cubicBezTo>
                    <a:pt x="679" y="5989"/>
                    <a:pt x="726" y="6013"/>
                    <a:pt x="774" y="6037"/>
                  </a:cubicBezTo>
                  <a:cubicBezTo>
                    <a:pt x="798" y="6049"/>
                    <a:pt x="1179" y="6168"/>
                    <a:pt x="1607" y="6168"/>
                  </a:cubicBezTo>
                  <a:cubicBezTo>
                    <a:pt x="1691" y="6168"/>
                    <a:pt x="1786" y="6168"/>
                    <a:pt x="1869" y="6156"/>
                  </a:cubicBezTo>
                  <a:lnTo>
                    <a:pt x="1869" y="6156"/>
                  </a:lnTo>
                  <a:cubicBezTo>
                    <a:pt x="1607" y="6608"/>
                    <a:pt x="1560" y="7180"/>
                    <a:pt x="1560" y="7204"/>
                  </a:cubicBezTo>
                  <a:cubicBezTo>
                    <a:pt x="1560" y="7251"/>
                    <a:pt x="1572" y="7299"/>
                    <a:pt x="1607" y="7346"/>
                  </a:cubicBezTo>
                  <a:cubicBezTo>
                    <a:pt x="1631" y="7370"/>
                    <a:pt x="1679" y="7382"/>
                    <a:pt x="1726" y="7382"/>
                  </a:cubicBezTo>
                  <a:lnTo>
                    <a:pt x="1738" y="7382"/>
                  </a:lnTo>
                  <a:cubicBezTo>
                    <a:pt x="1774" y="7382"/>
                    <a:pt x="2334" y="7346"/>
                    <a:pt x="2798" y="7073"/>
                  </a:cubicBezTo>
                  <a:lnTo>
                    <a:pt x="2798" y="7073"/>
                  </a:lnTo>
                  <a:cubicBezTo>
                    <a:pt x="2727" y="7608"/>
                    <a:pt x="2905" y="8132"/>
                    <a:pt x="2917" y="8180"/>
                  </a:cubicBezTo>
                  <a:cubicBezTo>
                    <a:pt x="2929" y="8216"/>
                    <a:pt x="2965" y="8263"/>
                    <a:pt x="3000" y="8275"/>
                  </a:cubicBezTo>
                  <a:cubicBezTo>
                    <a:pt x="3024" y="8299"/>
                    <a:pt x="3048" y="8299"/>
                    <a:pt x="3060" y="8299"/>
                  </a:cubicBezTo>
                  <a:cubicBezTo>
                    <a:pt x="3096" y="8299"/>
                    <a:pt x="3108" y="8299"/>
                    <a:pt x="3143" y="8275"/>
                  </a:cubicBezTo>
                  <a:cubicBezTo>
                    <a:pt x="3167" y="8263"/>
                    <a:pt x="3655" y="8013"/>
                    <a:pt x="3989" y="7585"/>
                  </a:cubicBezTo>
                  <a:cubicBezTo>
                    <a:pt x="4108" y="8013"/>
                    <a:pt x="4370" y="8370"/>
                    <a:pt x="4477" y="8501"/>
                  </a:cubicBezTo>
                  <a:lnTo>
                    <a:pt x="4477" y="10466"/>
                  </a:lnTo>
                  <a:cubicBezTo>
                    <a:pt x="4334" y="10287"/>
                    <a:pt x="4179" y="10121"/>
                    <a:pt x="4132" y="10085"/>
                  </a:cubicBezTo>
                  <a:cubicBezTo>
                    <a:pt x="4072" y="9966"/>
                    <a:pt x="3834" y="9501"/>
                    <a:pt x="3322" y="8978"/>
                  </a:cubicBezTo>
                  <a:cubicBezTo>
                    <a:pt x="2762" y="8442"/>
                    <a:pt x="1786" y="7727"/>
                    <a:pt x="226" y="7382"/>
                  </a:cubicBezTo>
                  <a:cubicBezTo>
                    <a:pt x="212" y="7379"/>
                    <a:pt x="198" y="7378"/>
                    <a:pt x="184" y="7378"/>
                  </a:cubicBezTo>
                  <a:cubicBezTo>
                    <a:pt x="139" y="7378"/>
                    <a:pt x="96" y="7393"/>
                    <a:pt x="60" y="7430"/>
                  </a:cubicBezTo>
                  <a:cubicBezTo>
                    <a:pt x="12" y="7477"/>
                    <a:pt x="0" y="7537"/>
                    <a:pt x="24" y="7596"/>
                  </a:cubicBezTo>
                  <a:cubicBezTo>
                    <a:pt x="24" y="7620"/>
                    <a:pt x="202" y="8180"/>
                    <a:pt x="786" y="8799"/>
                  </a:cubicBezTo>
                  <a:cubicBezTo>
                    <a:pt x="1310" y="9347"/>
                    <a:pt x="2274" y="10061"/>
                    <a:pt x="3893" y="10323"/>
                  </a:cubicBezTo>
                  <a:cubicBezTo>
                    <a:pt x="4001" y="10442"/>
                    <a:pt x="4334" y="10799"/>
                    <a:pt x="4465" y="11014"/>
                  </a:cubicBezTo>
                  <a:lnTo>
                    <a:pt x="4465" y="11311"/>
                  </a:lnTo>
                  <a:cubicBezTo>
                    <a:pt x="4465" y="11406"/>
                    <a:pt x="4536" y="11478"/>
                    <a:pt x="4632" y="11478"/>
                  </a:cubicBezTo>
                  <a:cubicBezTo>
                    <a:pt x="4715" y="11478"/>
                    <a:pt x="4786" y="11406"/>
                    <a:pt x="4786" y="11311"/>
                  </a:cubicBezTo>
                  <a:lnTo>
                    <a:pt x="4786" y="11014"/>
                  </a:lnTo>
                  <a:cubicBezTo>
                    <a:pt x="4941" y="10799"/>
                    <a:pt x="5251" y="10442"/>
                    <a:pt x="5358" y="10323"/>
                  </a:cubicBezTo>
                  <a:cubicBezTo>
                    <a:pt x="6989" y="10061"/>
                    <a:pt x="7942" y="9347"/>
                    <a:pt x="8465" y="8799"/>
                  </a:cubicBezTo>
                  <a:cubicBezTo>
                    <a:pt x="9049" y="8192"/>
                    <a:pt x="9227" y="7620"/>
                    <a:pt x="9227" y="7596"/>
                  </a:cubicBezTo>
                  <a:cubicBezTo>
                    <a:pt x="9287" y="7537"/>
                    <a:pt x="9275" y="7477"/>
                    <a:pt x="9227" y="7430"/>
                  </a:cubicBezTo>
                  <a:cubicBezTo>
                    <a:pt x="9191" y="7393"/>
                    <a:pt x="9148" y="7378"/>
                    <a:pt x="9103" y="7378"/>
                  </a:cubicBezTo>
                  <a:cubicBezTo>
                    <a:pt x="9089" y="7378"/>
                    <a:pt x="9075" y="7379"/>
                    <a:pt x="9061" y="7382"/>
                  </a:cubicBezTo>
                  <a:cubicBezTo>
                    <a:pt x="7501" y="7716"/>
                    <a:pt x="6525" y="8430"/>
                    <a:pt x="5965" y="8978"/>
                  </a:cubicBezTo>
                  <a:cubicBezTo>
                    <a:pt x="5453" y="9501"/>
                    <a:pt x="5215" y="9966"/>
                    <a:pt x="5155" y="10085"/>
                  </a:cubicBezTo>
                  <a:cubicBezTo>
                    <a:pt x="5108" y="10144"/>
                    <a:pt x="4953" y="10287"/>
                    <a:pt x="4810" y="10466"/>
                  </a:cubicBezTo>
                  <a:lnTo>
                    <a:pt x="4810" y="8501"/>
                  </a:lnTo>
                  <a:cubicBezTo>
                    <a:pt x="4917" y="8370"/>
                    <a:pt x="5179" y="8013"/>
                    <a:pt x="5298" y="7585"/>
                  </a:cubicBezTo>
                  <a:cubicBezTo>
                    <a:pt x="5632" y="8013"/>
                    <a:pt x="6120" y="8263"/>
                    <a:pt x="6144" y="8275"/>
                  </a:cubicBezTo>
                  <a:cubicBezTo>
                    <a:pt x="6179" y="8299"/>
                    <a:pt x="6191" y="8299"/>
                    <a:pt x="6227" y="8299"/>
                  </a:cubicBezTo>
                  <a:cubicBezTo>
                    <a:pt x="6239" y="8299"/>
                    <a:pt x="6263" y="8299"/>
                    <a:pt x="6287" y="8275"/>
                  </a:cubicBezTo>
                  <a:cubicBezTo>
                    <a:pt x="6322" y="8263"/>
                    <a:pt x="6358" y="8216"/>
                    <a:pt x="6370" y="8180"/>
                  </a:cubicBezTo>
                  <a:cubicBezTo>
                    <a:pt x="6382" y="8144"/>
                    <a:pt x="6549" y="7608"/>
                    <a:pt x="6489" y="7073"/>
                  </a:cubicBezTo>
                  <a:lnTo>
                    <a:pt x="6489" y="7073"/>
                  </a:lnTo>
                  <a:cubicBezTo>
                    <a:pt x="6953" y="7346"/>
                    <a:pt x="7513" y="7382"/>
                    <a:pt x="7549" y="7382"/>
                  </a:cubicBezTo>
                  <a:lnTo>
                    <a:pt x="7561" y="7382"/>
                  </a:lnTo>
                  <a:cubicBezTo>
                    <a:pt x="7608" y="7382"/>
                    <a:pt x="7656" y="7370"/>
                    <a:pt x="7680" y="7346"/>
                  </a:cubicBezTo>
                  <a:cubicBezTo>
                    <a:pt x="7715" y="7311"/>
                    <a:pt x="7739" y="7251"/>
                    <a:pt x="7727" y="7204"/>
                  </a:cubicBezTo>
                  <a:cubicBezTo>
                    <a:pt x="7727" y="7180"/>
                    <a:pt x="7680" y="6608"/>
                    <a:pt x="7418" y="6156"/>
                  </a:cubicBezTo>
                  <a:lnTo>
                    <a:pt x="7418" y="6156"/>
                  </a:lnTo>
                  <a:cubicBezTo>
                    <a:pt x="7501" y="6168"/>
                    <a:pt x="7596" y="6168"/>
                    <a:pt x="7680" y="6168"/>
                  </a:cubicBezTo>
                  <a:cubicBezTo>
                    <a:pt x="8108" y="6168"/>
                    <a:pt x="8489" y="6049"/>
                    <a:pt x="8513" y="6037"/>
                  </a:cubicBezTo>
                  <a:cubicBezTo>
                    <a:pt x="8561" y="6013"/>
                    <a:pt x="8596" y="5989"/>
                    <a:pt x="8620" y="5941"/>
                  </a:cubicBezTo>
                  <a:cubicBezTo>
                    <a:pt x="8632" y="5894"/>
                    <a:pt x="8632" y="5858"/>
                    <a:pt x="8620" y="5811"/>
                  </a:cubicBezTo>
                  <a:cubicBezTo>
                    <a:pt x="8608" y="5775"/>
                    <a:pt x="8346" y="5287"/>
                    <a:pt x="7918" y="4965"/>
                  </a:cubicBezTo>
                  <a:cubicBezTo>
                    <a:pt x="8442" y="4822"/>
                    <a:pt x="8858" y="4453"/>
                    <a:pt x="8882" y="4441"/>
                  </a:cubicBezTo>
                  <a:cubicBezTo>
                    <a:pt x="8918" y="4406"/>
                    <a:pt x="8942" y="4370"/>
                    <a:pt x="8942" y="4310"/>
                  </a:cubicBezTo>
                  <a:cubicBezTo>
                    <a:pt x="8942" y="4263"/>
                    <a:pt x="8930" y="4215"/>
                    <a:pt x="8882" y="4167"/>
                  </a:cubicBezTo>
                  <a:cubicBezTo>
                    <a:pt x="8858" y="4144"/>
                    <a:pt x="8442" y="3786"/>
                    <a:pt x="7918" y="3655"/>
                  </a:cubicBezTo>
                  <a:cubicBezTo>
                    <a:pt x="8346" y="3322"/>
                    <a:pt x="8596" y="2834"/>
                    <a:pt x="8620" y="2798"/>
                  </a:cubicBezTo>
                  <a:cubicBezTo>
                    <a:pt x="8632" y="2763"/>
                    <a:pt x="8644" y="2715"/>
                    <a:pt x="8620" y="2667"/>
                  </a:cubicBezTo>
                  <a:cubicBezTo>
                    <a:pt x="8608" y="2620"/>
                    <a:pt x="8561" y="2596"/>
                    <a:pt x="8513" y="2584"/>
                  </a:cubicBezTo>
                  <a:cubicBezTo>
                    <a:pt x="8483" y="2564"/>
                    <a:pt x="8108" y="2451"/>
                    <a:pt x="7664" y="2451"/>
                  </a:cubicBezTo>
                  <a:cubicBezTo>
                    <a:pt x="7580" y="2451"/>
                    <a:pt x="7493" y="2455"/>
                    <a:pt x="7406" y="2465"/>
                  </a:cubicBezTo>
                  <a:cubicBezTo>
                    <a:pt x="7680" y="2001"/>
                    <a:pt x="7727" y="1429"/>
                    <a:pt x="7727" y="1405"/>
                  </a:cubicBezTo>
                  <a:cubicBezTo>
                    <a:pt x="7727" y="1358"/>
                    <a:pt x="7703" y="1310"/>
                    <a:pt x="7680" y="1274"/>
                  </a:cubicBezTo>
                  <a:cubicBezTo>
                    <a:pt x="7650" y="1245"/>
                    <a:pt x="7605" y="1224"/>
                    <a:pt x="7570" y="1224"/>
                  </a:cubicBezTo>
                  <a:cubicBezTo>
                    <a:pt x="7562" y="1224"/>
                    <a:pt x="7555" y="1225"/>
                    <a:pt x="7549" y="1227"/>
                  </a:cubicBezTo>
                  <a:cubicBezTo>
                    <a:pt x="7513" y="1227"/>
                    <a:pt x="6953" y="1274"/>
                    <a:pt x="6489" y="1536"/>
                  </a:cubicBezTo>
                  <a:cubicBezTo>
                    <a:pt x="6560" y="1000"/>
                    <a:pt x="6382" y="477"/>
                    <a:pt x="6370" y="441"/>
                  </a:cubicBezTo>
                  <a:cubicBezTo>
                    <a:pt x="6358" y="393"/>
                    <a:pt x="6322" y="346"/>
                    <a:pt x="6287" y="334"/>
                  </a:cubicBezTo>
                  <a:cubicBezTo>
                    <a:pt x="6263" y="328"/>
                    <a:pt x="6239" y="325"/>
                    <a:pt x="6215" y="325"/>
                  </a:cubicBezTo>
                  <a:cubicBezTo>
                    <a:pt x="6191" y="325"/>
                    <a:pt x="6168" y="328"/>
                    <a:pt x="6144" y="334"/>
                  </a:cubicBezTo>
                  <a:cubicBezTo>
                    <a:pt x="6120" y="346"/>
                    <a:pt x="5620" y="596"/>
                    <a:pt x="5298" y="1036"/>
                  </a:cubicBezTo>
                  <a:cubicBezTo>
                    <a:pt x="5167" y="512"/>
                    <a:pt x="4786" y="96"/>
                    <a:pt x="4774" y="60"/>
                  </a:cubicBezTo>
                  <a:cubicBezTo>
                    <a:pt x="4751" y="36"/>
                    <a:pt x="4703" y="0"/>
                    <a:pt x="4644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72"/>
          <p:cNvGrpSpPr/>
          <p:nvPr/>
        </p:nvGrpSpPr>
        <p:grpSpPr>
          <a:xfrm>
            <a:off x="7605887" y="3936118"/>
            <a:ext cx="673881" cy="492613"/>
            <a:chOff x="4150669" y="2466770"/>
            <a:chExt cx="355104" cy="259584"/>
          </a:xfrm>
        </p:grpSpPr>
        <p:sp>
          <p:nvSpPr>
            <p:cNvPr id="1299" name="Google Shape;1299;p72"/>
            <p:cNvSpPr/>
            <p:nvPr/>
          </p:nvSpPr>
          <p:spPr>
            <a:xfrm>
              <a:off x="4150669" y="2466770"/>
              <a:ext cx="355104" cy="259584"/>
            </a:xfrm>
            <a:custGeom>
              <a:avLst/>
              <a:gdLst/>
              <a:ahLst/>
              <a:cxnLst/>
              <a:rect l="l" t="t" r="r" b="b"/>
              <a:pathLst>
                <a:path w="11097" h="8112" extrusionOk="0">
                  <a:moveTo>
                    <a:pt x="4060" y="349"/>
                  </a:moveTo>
                  <a:cubicBezTo>
                    <a:pt x="5489" y="718"/>
                    <a:pt x="6632" y="1504"/>
                    <a:pt x="7382" y="2266"/>
                  </a:cubicBezTo>
                  <a:cubicBezTo>
                    <a:pt x="6965" y="2051"/>
                    <a:pt x="6560" y="1897"/>
                    <a:pt x="6263" y="1766"/>
                  </a:cubicBezTo>
                  <a:cubicBezTo>
                    <a:pt x="5322" y="1420"/>
                    <a:pt x="4298" y="1170"/>
                    <a:pt x="3560" y="1123"/>
                  </a:cubicBezTo>
                  <a:lnTo>
                    <a:pt x="4060" y="349"/>
                  </a:lnTo>
                  <a:close/>
                  <a:moveTo>
                    <a:pt x="3322" y="1397"/>
                  </a:moveTo>
                  <a:cubicBezTo>
                    <a:pt x="4036" y="1409"/>
                    <a:pt x="5144" y="1647"/>
                    <a:pt x="6144" y="2040"/>
                  </a:cubicBezTo>
                  <a:cubicBezTo>
                    <a:pt x="7370" y="2504"/>
                    <a:pt x="8275" y="3052"/>
                    <a:pt x="8704" y="3635"/>
                  </a:cubicBezTo>
                  <a:cubicBezTo>
                    <a:pt x="8737" y="3676"/>
                    <a:pt x="8783" y="3697"/>
                    <a:pt x="8829" y="3697"/>
                  </a:cubicBezTo>
                  <a:cubicBezTo>
                    <a:pt x="8864" y="3697"/>
                    <a:pt x="8899" y="3685"/>
                    <a:pt x="8930" y="3659"/>
                  </a:cubicBezTo>
                  <a:cubicBezTo>
                    <a:pt x="9001" y="3599"/>
                    <a:pt x="9013" y="3516"/>
                    <a:pt x="8954" y="3433"/>
                  </a:cubicBezTo>
                  <a:cubicBezTo>
                    <a:pt x="8930" y="3397"/>
                    <a:pt x="8882" y="3349"/>
                    <a:pt x="8858" y="3314"/>
                  </a:cubicBezTo>
                  <a:cubicBezTo>
                    <a:pt x="9668" y="3004"/>
                    <a:pt x="10240" y="2480"/>
                    <a:pt x="10597" y="2087"/>
                  </a:cubicBezTo>
                  <a:lnTo>
                    <a:pt x="10597" y="2087"/>
                  </a:lnTo>
                  <a:lnTo>
                    <a:pt x="10251" y="3956"/>
                  </a:lnTo>
                  <a:cubicBezTo>
                    <a:pt x="10204" y="4230"/>
                    <a:pt x="10204" y="4504"/>
                    <a:pt x="10251" y="4778"/>
                  </a:cubicBezTo>
                  <a:lnTo>
                    <a:pt x="10597" y="6647"/>
                  </a:lnTo>
                  <a:cubicBezTo>
                    <a:pt x="10251" y="6266"/>
                    <a:pt x="9692" y="5742"/>
                    <a:pt x="8870" y="5433"/>
                  </a:cubicBezTo>
                  <a:cubicBezTo>
                    <a:pt x="9132" y="5123"/>
                    <a:pt x="9335" y="4766"/>
                    <a:pt x="9335" y="4373"/>
                  </a:cubicBezTo>
                  <a:cubicBezTo>
                    <a:pt x="9335" y="4302"/>
                    <a:pt x="9311" y="4207"/>
                    <a:pt x="9299" y="4135"/>
                  </a:cubicBezTo>
                  <a:cubicBezTo>
                    <a:pt x="9288" y="4059"/>
                    <a:pt x="9207" y="4003"/>
                    <a:pt x="9130" y="4003"/>
                  </a:cubicBezTo>
                  <a:cubicBezTo>
                    <a:pt x="9123" y="4003"/>
                    <a:pt x="9116" y="4003"/>
                    <a:pt x="9108" y="4004"/>
                  </a:cubicBezTo>
                  <a:cubicBezTo>
                    <a:pt x="9013" y="4016"/>
                    <a:pt x="8954" y="4111"/>
                    <a:pt x="8977" y="4195"/>
                  </a:cubicBezTo>
                  <a:cubicBezTo>
                    <a:pt x="8989" y="4254"/>
                    <a:pt x="8989" y="4314"/>
                    <a:pt x="8989" y="4373"/>
                  </a:cubicBezTo>
                  <a:cubicBezTo>
                    <a:pt x="8989" y="4730"/>
                    <a:pt x="8775" y="5099"/>
                    <a:pt x="8358" y="5469"/>
                  </a:cubicBezTo>
                  <a:cubicBezTo>
                    <a:pt x="7989" y="5802"/>
                    <a:pt x="7442" y="6135"/>
                    <a:pt x="6787" y="6433"/>
                  </a:cubicBezTo>
                  <a:cubicBezTo>
                    <a:pt x="5620" y="6957"/>
                    <a:pt x="4215" y="7302"/>
                    <a:pt x="3322" y="7326"/>
                  </a:cubicBezTo>
                  <a:cubicBezTo>
                    <a:pt x="4155" y="6576"/>
                    <a:pt x="4644" y="5492"/>
                    <a:pt x="4644" y="4361"/>
                  </a:cubicBezTo>
                  <a:cubicBezTo>
                    <a:pt x="4644" y="4004"/>
                    <a:pt x="4596" y="3647"/>
                    <a:pt x="4513" y="3302"/>
                  </a:cubicBezTo>
                  <a:cubicBezTo>
                    <a:pt x="4481" y="3227"/>
                    <a:pt x="4410" y="3181"/>
                    <a:pt x="4336" y="3181"/>
                  </a:cubicBezTo>
                  <a:cubicBezTo>
                    <a:pt x="4327" y="3181"/>
                    <a:pt x="4319" y="3181"/>
                    <a:pt x="4310" y="3183"/>
                  </a:cubicBezTo>
                  <a:cubicBezTo>
                    <a:pt x="4227" y="3218"/>
                    <a:pt x="4179" y="3302"/>
                    <a:pt x="4191" y="3385"/>
                  </a:cubicBezTo>
                  <a:cubicBezTo>
                    <a:pt x="4286" y="3695"/>
                    <a:pt x="4334" y="4016"/>
                    <a:pt x="4334" y="4349"/>
                  </a:cubicBezTo>
                  <a:cubicBezTo>
                    <a:pt x="4334" y="5504"/>
                    <a:pt x="3774" y="6600"/>
                    <a:pt x="2858" y="7278"/>
                  </a:cubicBezTo>
                  <a:cubicBezTo>
                    <a:pt x="2096" y="7183"/>
                    <a:pt x="1512" y="6862"/>
                    <a:pt x="1096" y="6290"/>
                  </a:cubicBezTo>
                  <a:cubicBezTo>
                    <a:pt x="857" y="5957"/>
                    <a:pt x="738" y="5623"/>
                    <a:pt x="679" y="5433"/>
                  </a:cubicBezTo>
                  <a:cubicBezTo>
                    <a:pt x="1072" y="5338"/>
                    <a:pt x="1500" y="5099"/>
                    <a:pt x="1727" y="4718"/>
                  </a:cubicBezTo>
                  <a:cubicBezTo>
                    <a:pt x="1750" y="4718"/>
                    <a:pt x="1786" y="4707"/>
                    <a:pt x="1810" y="4707"/>
                  </a:cubicBezTo>
                  <a:cubicBezTo>
                    <a:pt x="1905" y="4683"/>
                    <a:pt x="1965" y="4599"/>
                    <a:pt x="1953" y="4504"/>
                  </a:cubicBezTo>
                  <a:cubicBezTo>
                    <a:pt x="1931" y="4428"/>
                    <a:pt x="1859" y="4372"/>
                    <a:pt x="1775" y="4372"/>
                  </a:cubicBezTo>
                  <a:cubicBezTo>
                    <a:pt x="1767" y="4372"/>
                    <a:pt x="1759" y="4372"/>
                    <a:pt x="1750" y="4373"/>
                  </a:cubicBezTo>
                  <a:cubicBezTo>
                    <a:pt x="1571" y="4402"/>
                    <a:pt x="1406" y="4413"/>
                    <a:pt x="1255" y="4413"/>
                  </a:cubicBezTo>
                  <a:cubicBezTo>
                    <a:pt x="775" y="4413"/>
                    <a:pt x="446" y="4297"/>
                    <a:pt x="310" y="4242"/>
                  </a:cubicBezTo>
                  <a:cubicBezTo>
                    <a:pt x="357" y="2802"/>
                    <a:pt x="1441" y="1611"/>
                    <a:pt x="2846" y="1409"/>
                  </a:cubicBezTo>
                  <a:cubicBezTo>
                    <a:pt x="3036" y="1551"/>
                    <a:pt x="3203" y="1706"/>
                    <a:pt x="3358" y="1885"/>
                  </a:cubicBezTo>
                  <a:cubicBezTo>
                    <a:pt x="3393" y="1921"/>
                    <a:pt x="3441" y="1944"/>
                    <a:pt x="3477" y="1944"/>
                  </a:cubicBezTo>
                  <a:cubicBezTo>
                    <a:pt x="3524" y="1944"/>
                    <a:pt x="3560" y="1932"/>
                    <a:pt x="3584" y="1909"/>
                  </a:cubicBezTo>
                  <a:cubicBezTo>
                    <a:pt x="3643" y="1849"/>
                    <a:pt x="3655" y="1742"/>
                    <a:pt x="3596" y="1682"/>
                  </a:cubicBezTo>
                  <a:cubicBezTo>
                    <a:pt x="3512" y="1575"/>
                    <a:pt x="3417" y="1492"/>
                    <a:pt x="3322" y="1397"/>
                  </a:cubicBezTo>
                  <a:close/>
                  <a:moveTo>
                    <a:pt x="6489" y="6933"/>
                  </a:moveTo>
                  <a:cubicBezTo>
                    <a:pt x="6489" y="7278"/>
                    <a:pt x="6608" y="7576"/>
                    <a:pt x="6691" y="7766"/>
                  </a:cubicBezTo>
                  <a:cubicBezTo>
                    <a:pt x="6546" y="7784"/>
                    <a:pt x="6400" y="7792"/>
                    <a:pt x="6256" y="7792"/>
                  </a:cubicBezTo>
                  <a:cubicBezTo>
                    <a:pt x="5624" y="7792"/>
                    <a:pt x="5025" y="7640"/>
                    <a:pt x="4608" y="7505"/>
                  </a:cubicBezTo>
                  <a:cubicBezTo>
                    <a:pt x="5227" y="7374"/>
                    <a:pt x="5882" y="7171"/>
                    <a:pt x="6489" y="6933"/>
                  </a:cubicBezTo>
                  <a:close/>
                  <a:moveTo>
                    <a:pt x="4030" y="1"/>
                  </a:moveTo>
                  <a:cubicBezTo>
                    <a:pt x="3977" y="1"/>
                    <a:pt x="3921" y="25"/>
                    <a:pt x="3882" y="75"/>
                  </a:cubicBezTo>
                  <a:lnTo>
                    <a:pt x="3203" y="1123"/>
                  </a:lnTo>
                  <a:cubicBezTo>
                    <a:pt x="1429" y="1159"/>
                    <a:pt x="0" y="2623"/>
                    <a:pt x="0" y="4397"/>
                  </a:cubicBezTo>
                  <a:cubicBezTo>
                    <a:pt x="0" y="4457"/>
                    <a:pt x="24" y="4492"/>
                    <a:pt x="72" y="4528"/>
                  </a:cubicBezTo>
                  <a:cubicBezTo>
                    <a:pt x="83" y="4540"/>
                    <a:pt x="524" y="4790"/>
                    <a:pt x="1250" y="4790"/>
                  </a:cubicBezTo>
                  <a:lnTo>
                    <a:pt x="1274" y="4790"/>
                  </a:lnTo>
                  <a:cubicBezTo>
                    <a:pt x="1060" y="5016"/>
                    <a:pt x="726" y="5147"/>
                    <a:pt x="464" y="5183"/>
                  </a:cubicBezTo>
                  <a:cubicBezTo>
                    <a:pt x="417" y="5183"/>
                    <a:pt x="369" y="5207"/>
                    <a:pt x="357" y="5242"/>
                  </a:cubicBezTo>
                  <a:cubicBezTo>
                    <a:pt x="322" y="5266"/>
                    <a:pt x="310" y="5314"/>
                    <a:pt x="322" y="5361"/>
                  </a:cubicBezTo>
                  <a:cubicBezTo>
                    <a:pt x="322" y="5385"/>
                    <a:pt x="417" y="5945"/>
                    <a:pt x="834" y="6516"/>
                  </a:cubicBezTo>
                  <a:cubicBezTo>
                    <a:pt x="1203" y="7040"/>
                    <a:pt x="1953" y="7671"/>
                    <a:pt x="3286" y="7671"/>
                  </a:cubicBezTo>
                  <a:cubicBezTo>
                    <a:pt x="3512" y="7671"/>
                    <a:pt x="3751" y="7647"/>
                    <a:pt x="4013" y="7612"/>
                  </a:cubicBezTo>
                  <a:cubicBezTo>
                    <a:pt x="4203" y="7695"/>
                    <a:pt x="5179" y="8112"/>
                    <a:pt x="6251" y="8112"/>
                  </a:cubicBezTo>
                  <a:cubicBezTo>
                    <a:pt x="6489" y="8112"/>
                    <a:pt x="6739" y="8100"/>
                    <a:pt x="6977" y="8040"/>
                  </a:cubicBezTo>
                  <a:cubicBezTo>
                    <a:pt x="7025" y="8028"/>
                    <a:pt x="7072" y="7993"/>
                    <a:pt x="7096" y="7945"/>
                  </a:cubicBezTo>
                  <a:cubicBezTo>
                    <a:pt x="7108" y="7909"/>
                    <a:pt x="7108" y="7850"/>
                    <a:pt x="7084" y="7802"/>
                  </a:cubicBezTo>
                  <a:cubicBezTo>
                    <a:pt x="7084" y="7802"/>
                    <a:pt x="6787" y="7314"/>
                    <a:pt x="6822" y="6790"/>
                  </a:cubicBezTo>
                  <a:cubicBezTo>
                    <a:pt x="6870" y="6778"/>
                    <a:pt x="6906" y="6754"/>
                    <a:pt x="6941" y="6743"/>
                  </a:cubicBezTo>
                  <a:cubicBezTo>
                    <a:pt x="7442" y="6516"/>
                    <a:pt x="8120" y="6159"/>
                    <a:pt x="8632" y="5707"/>
                  </a:cubicBezTo>
                  <a:cubicBezTo>
                    <a:pt x="10073" y="6183"/>
                    <a:pt x="10751" y="7433"/>
                    <a:pt x="10775" y="7445"/>
                  </a:cubicBezTo>
                  <a:cubicBezTo>
                    <a:pt x="10799" y="7505"/>
                    <a:pt x="10859" y="7528"/>
                    <a:pt x="10918" y="7528"/>
                  </a:cubicBezTo>
                  <a:cubicBezTo>
                    <a:pt x="10930" y="7528"/>
                    <a:pt x="10954" y="7528"/>
                    <a:pt x="10978" y="7516"/>
                  </a:cubicBezTo>
                  <a:cubicBezTo>
                    <a:pt x="11049" y="7493"/>
                    <a:pt x="11097" y="7409"/>
                    <a:pt x="11085" y="7338"/>
                  </a:cubicBezTo>
                  <a:lnTo>
                    <a:pt x="10597" y="4754"/>
                  </a:lnTo>
                  <a:cubicBezTo>
                    <a:pt x="10561" y="4516"/>
                    <a:pt x="10561" y="4278"/>
                    <a:pt x="10597" y="4040"/>
                  </a:cubicBezTo>
                  <a:lnTo>
                    <a:pt x="11061" y="1444"/>
                  </a:lnTo>
                  <a:cubicBezTo>
                    <a:pt x="11073" y="1373"/>
                    <a:pt x="11025" y="1301"/>
                    <a:pt x="10954" y="1266"/>
                  </a:cubicBezTo>
                  <a:cubicBezTo>
                    <a:pt x="10936" y="1260"/>
                    <a:pt x="10917" y="1257"/>
                    <a:pt x="10897" y="1257"/>
                  </a:cubicBezTo>
                  <a:cubicBezTo>
                    <a:pt x="10839" y="1257"/>
                    <a:pt x="10781" y="1284"/>
                    <a:pt x="10763" y="1337"/>
                  </a:cubicBezTo>
                  <a:cubicBezTo>
                    <a:pt x="10763" y="1361"/>
                    <a:pt x="10073" y="2611"/>
                    <a:pt x="8632" y="3087"/>
                  </a:cubicBezTo>
                  <a:cubicBezTo>
                    <a:pt x="8525" y="2980"/>
                    <a:pt x="8406" y="2885"/>
                    <a:pt x="8287" y="2802"/>
                  </a:cubicBezTo>
                  <a:cubicBezTo>
                    <a:pt x="8120" y="2563"/>
                    <a:pt x="7644" y="1956"/>
                    <a:pt x="6834" y="1325"/>
                  </a:cubicBezTo>
                  <a:cubicBezTo>
                    <a:pt x="6001" y="682"/>
                    <a:pt x="5060" y="242"/>
                    <a:pt x="4060" y="4"/>
                  </a:cubicBezTo>
                  <a:cubicBezTo>
                    <a:pt x="4050" y="2"/>
                    <a:pt x="4040" y="1"/>
                    <a:pt x="4030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72"/>
            <p:cNvSpPr/>
            <p:nvPr/>
          </p:nvSpPr>
          <p:spPr>
            <a:xfrm>
              <a:off x="4270285" y="2538098"/>
              <a:ext cx="17184" cy="19872"/>
            </a:xfrm>
            <a:custGeom>
              <a:avLst/>
              <a:gdLst/>
              <a:ahLst/>
              <a:cxnLst/>
              <a:rect l="l" t="t" r="r" b="b"/>
              <a:pathLst>
                <a:path w="537" h="621" extrusionOk="0">
                  <a:moveTo>
                    <a:pt x="184" y="1"/>
                  </a:moveTo>
                  <a:cubicBezTo>
                    <a:pt x="155" y="1"/>
                    <a:pt x="125" y="9"/>
                    <a:pt x="96" y="25"/>
                  </a:cubicBezTo>
                  <a:cubicBezTo>
                    <a:pt x="25" y="61"/>
                    <a:pt x="1" y="168"/>
                    <a:pt x="36" y="239"/>
                  </a:cubicBezTo>
                  <a:cubicBezTo>
                    <a:pt x="96" y="334"/>
                    <a:pt x="144" y="418"/>
                    <a:pt x="191" y="525"/>
                  </a:cubicBezTo>
                  <a:cubicBezTo>
                    <a:pt x="215" y="584"/>
                    <a:pt x="275" y="620"/>
                    <a:pt x="334" y="620"/>
                  </a:cubicBezTo>
                  <a:cubicBezTo>
                    <a:pt x="370" y="620"/>
                    <a:pt x="382" y="620"/>
                    <a:pt x="417" y="596"/>
                  </a:cubicBezTo>
                  <a:cubicBezTo>
                    <a:pt x="489" y="561"/>
                    <a:pt x="536" y="454"/>
                    <a:pt x="489" y="382"/>
                  </a:cubicBezTo>
                  <a:cubicBezTo>
                    <a:pt x="441" y="275"/>
                    <a:pt x="382" y="168"/>
                    <a:pt x="322" y="84"/>
                  </a:cubicBezTo>
                  <a:cubicBezTo>
                    <a:pt x="291" y="30"/>
                    <a:pt x="239" y="1"/>
                    <a:pt x="184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72"/>
            <p:cNvSpPr/>
            <p:nvPr/>
          </p:nvSpPr>
          <p:spPr>
            <a:xfrm>
              <a:off x="4183437" y="2557170"/>
              <a:ext cx="32416" cy="38144"/>
            </a:xfrm>
            <a:custGeom>
              <a:avLst/>
              <a:gdLst/>
              <a:ahLst/>
              <a:cxnLst/>
              <a:rect l="l" t="t" r="r" b="b"/>
              <a:pathLst>
                <a:path w="1013" h="1192" extrusionOk="0">
                  <a:moveTo>
                    <a:pt x="500" y="334"/>
                  </a:moveTo>
                  <a:cubicBezTo>
                    <a:pt x="607" y="334"/>
                    <a:pt x="691" y="417"/>
                    <a:pt x="691" y="512"/>
                  </a:cubicBezTo>
                  <a:lnTo>
                    <a:pt x="691" y="691"/>
                  </a:lnTo>
                  <a:cubicBezTo>
                    <a:pt x="691" y="798"/>
                    <a:pt x="595" y="870"/>
                    <a:pt x="500" y="870"/>
                  </a:cubicBezTo>
                  <a:cubicBezTo>
                    <a:pt x="405" y="870"/>
                    <a:pt x="322" y="774"/>
                    <a:pt x="322" y="691"/>
                  </a:cubicBezTo>
                  <a:lnTo>
                    <a:pt x="322" y="512"/>
                  </a:lnTo>
                  <a:cubicBezTo>
                    <a:pt x="322" y="405"/>
                    <a:pt x="417" y="334"/>
                    <a:pt x="500" y="334"/>
                  </a:cubicBezTo>
                  <a:close/>
                  <a:moveTo>
                    <a:pt x="512" y="0"/>
                  </a:moveTo>
                  <a:cubicBezTo>
                    <a:pt x="226" y="0"/>
                    <a:pt x="0" y="227"/>
                    <a:pt x="0" y="512"/>
                  </a:cubicBezTo>
                  <a:lnTo>
                    <a:pt x="0" y="691"/>
                  </a:lnTo>
                  <a:cubicBezTo>
                    <a:pt x="0" y="965"/>
                    <a:pt x="226" y="1191"/>
                    <a:pt x="512" y="1191"/>
                  </a:cubicBezTo>
                  <a:cubicBezTo>
                    <a:pt x="786" y="1191"/>
                    <a:pt x="1012" y="965"/>
                    <a:pt x="1012" y="691"/>
                  </a:cubicBezTo>
                  <a:lnTo>
                    <a:pt x="1012" y="512"/>
                  </a:lnTo>
                  <a:cubicBezTo>
                    <a:pt x="1012" y="239"/>
                    <a:pt x="786" y="0"/>
                    <a:pt x="512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72"/>
            <p:cNvSpPr/>
            <p:nvPr/>
          </p:nvSpPr>
          <p:spPr>
            <a:xfrm>
              <a:off x="4309901" y="2589490"/>
              <a:ext cx="82720" cy="60672"/>
            </a:xfrm>
            <a:custGeom>
              <a:avLst/>
              <a:gdLst/>
              <a:ahLst/>
              <a:cxnLst/>
              <a:rect l="l" t="t" r="r" b="b"/>
              <a:pathLst>
                <a:path w="2585" h="1896" extrusionOk="0">
                  <a:moveTo>
                    <a:pt x="1005" y="1"/>
                  </a:moveTo>
                  <a:cubicBezTo>
                    <a:pt x="911" y="1"/>
                    <a:pt x="851" y="2"/>
                    <a:pt x="846" y="2"/>
                  </a:cubicBezTo>
                  <a:cubicBezTo>
                    <a:pt x="751" y="2"/>
                    <a:pt x="680" y="86"/>
                    <a:pt x="680" y="169"/>
                  </a:cubicBezTo>
                  <a:cubicBezTo>
                    <a:pt x="680" y="264"/>
                    <a:pt x="751" y="336"/>
                    <a:pt x="846" y="336"/>
                  </a:cubicBezTo>
                  <a:cubicBezTo>
                    <a:pt x="899" y="335"/>
                    <a:pt x="953" y="334"/>
                    <a:pt x="1006" y="334"/>
                  </a:cubicBezTo>
                  <a:cubicBezTo>
                    <a:pt x="1570" y="334"/>
                    <a:pt x="2108" y="391"/>
                    <a:pt x="2227" y="467"/>
                  </a:cubicBezTo>
                  <a:cubicBezTo>
                    <a:pt x="2204" y="514"/>
                    <a:pt x="2180" y="633"/>
                    <a:pt x="2120" y="764"/>
                  </a:cubicBezTo>
                  <a:lnTo>
                    <a:pt x="1465" y="657"/>
                  </a:lnTo>
                  <a:cubicBezTo>
                    <a:pt x="1457" y="656"/>
                    <a:pt x="1449" y="656"/>
                    <a:pt x="1441" y="656"/>
                  </a:cubicBezTo>
                  <a:cubicBezTo>
                    <a:pt x="1357" y="656"/>
                    <a:pt x="1287" y="713"/>
                    <a:pt x="1287" y="800"/>
                  </a:cubicBezTo>
                  <a:cubicBezTo>
                    <a:pt x="1275" y="883"/>
                    <a:pt x="1334" y="979"/>
                    <a:pt x="1418" y="979"/>
                  </a:cubicBezTo>
                  <a:lnTo>
                    <a:pt x="1954" y="1062"/>
                  </a:lnTo>
                  <a:cubicBezTo>
                    <a:pt x="1763" y="1372"/>
                    <a:pt x="1584" y="1550"/>
                    <a:pt x="1489" y="1574"/>
                  </a:cubicBezTo>
                  <a:cubicBezTo>
                    <a:pt x="1476" y="1578"/>
                    <a:pt x="1462" y="1580"/>
                    <a:pt x="1445" y="1580"/>
                  </a:cubicBezTo>
                  <a:cubicBezTo>
                    <a:pt x="1220" y="1580"/>
                    <a:pt x="687" y="1209"/>
                    <a:pt x="299" y="776"/>
                  </a:cubicBezTo>
                  <a:cubicBezTo>
                    <a:pt x="267" y="739"/>
                    <a:pt x="227" y="721"/>
                    <a:pt x="186" y="721"/>
                  </a:cubicBezTo>
                  <a:cubicBezTo>
                    <a:pt x="149" y="721"/>
                    <a:pt x="113" y="736"/>
                    <a:pt x="84" y="764"/>
                  </a:cubicBezTo>
                  <a:cubicBezTo>
                    <a:pt x="25" y="824"/>
                    <a:pt x="1" y="931"/>
                    <a:pt x="60" y="991"/>
                  </a:cubicBezTo>
                  <a:cubicBezTo>
                    <a:pt x="275" y="1205"/>
                    <a:pt x="537" y="1455"/>
                    <a:pt x="775" y="1634"/>
                  </a:cubicBezTo>
                  <a:cubicBezTo>
                    <a:pt x="1049" y="1800"/>
                    <a:pt x="1275" y="1896"/>
                    <a:pt x="1454" y="1896"/>
                  </a:cubicBezTo>
                  <a:cubicBezTo>
                    <a:pt x="1489" y="1896"/>
                    <a:pt x="1549" y="1896"/>
                    <a:pt x="1596" y="1884"/>
                  </a:cubicBezTo>
                  <a:cubicBezTo>
                    <a:pt x="1751" y="1836"/>
                    <a:pt x="1930" y="1669"/>
                    <a:pt x="2108" y="1407"/>
                  </a:cubicBezTo>
                  <a:cubicBezTo>
                    <a:pt x="2251" y="1193"/>
                    <a:pt x="2382" y="943"/>
                    <a:pt x="2477" y="741"/>
                  </a:cubicBezTo>
                  <a:cubicBezTo>
                    <a:pt x="2573" y="526"/>
                    <a:pt x="2585" y="395"/>
                    <a:pt x="2537" y="300"/>
                  </a:cubicBezTo>
                  <a:cubicBezTo>
                    <a:pt x="2454" y="145"/>
                    <a:pt x="2180" y="50"/>
                    <a:pt x="1584" y="26"/>
                  </a:cubicBezTo>
                  <a:cubicBezTo>
                    <a:pt x="1363" y="5"/>
                    <a:pt x="1146" y="1"/>
                    <a:pt x="1005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3" name="Google Shape;1303;p72"/>
          <p:cNvGrpSpPr/>
          <p:nvPr/>
        </p:nvGrpSpPr>
        <p:grpSpPr>
          <a:xfrm>
            <a:off x="8195228" y="4194534"/>
            <a:ext cx="757712" cy="756959"/>
            <a:chOff x="4699693" y="2424946"/>
            <a:chExt cx="354336" cy="353984"/>
          </a:xfrm>
        </p:grpSpPr>
        <p:sp>
          <p:nvSpPr>
            <p:cNvPr id="1304" name="Google Shape;1304;p72"/>
            <p:cNvSpPr/>
            <p:nvPr/>
          </p:nvSpPr>
          <p:spPr>
            <a:xfrm>
              <a:off x="4699693" y="2424946"/>
              <a:ext cx="354336" cy="353984"/>
            </a:xfrm>
            <a:custGeom>
              <a:avLst/>
              <a:gdLst/>
              <a:ahLst/>
              <a:cxnLst/>
              <a:rect l="l" t="t" r="r" b="b"/>
              <a:pathLst>
                <a:path w="11073" h="11062" extrusionOk="0">
                  <a:moveTo>
                    <a:pt x="8144" y="358"/>
                  </a:moveTo>
                  <a:lnTo>
                    <a:pt x="8144" y="358"/>
                  </a:lnTo>
                  <a:cubicBezTo>
                    <a:pt x="7751" y="715"/>
                    <a:pt x="7191" y="1311"/>
                    <a:pt x="6977" y="1965"/>
                  </a:cubicBezTo>
                  <a:cubicBezTo>
                    <a:pt x="6429" y="1680"/>
                    <a:pt x="5822" y="1537"/>
                    <a:pt x="5179" y="1537"/>
                  </a:cubicBezTo>
                  <a:cubicBezTo>
                    <a:pt x="4917" y="1537"/>
                    <a:pt x="4643" y="1549"/>
                    <a:pt x="4393" y="1573"/>
                  </a:cubicBezTo>
                  <a:cubicBezTo>
                    <a:pt x="5286" y="1084"/>
                    <a:pt x="6239" y="775"/>
                    <a:pt x="6941" y="596"/>
                  </a:cubicBezTo>
                  <a:cubicBezTo>
                    <a:pt x="7418" y="477"/>
                    <a:pt x="7834" y="406"/>
                    <a:pt x="8144" y="358"/>
                  </a:cubicBezTo>
                  <a:close/>
                  <a:moveTo>
                    <a:pt x="8263" y="3585"/>
                  </a:moveTo>
                  <a:cubicBezTo>
                    <a:pt x="8442" y="3870"/>
                    <a:pt x="8573" y="4168"/>
                    <a:pt x="8680" y="4478"/>
                  </a:cubicBezTo>
                  <a:cubicBezTo>
                    <a:pt x="8727" y="4609"/>
                    <a:pt x="8811" y="4728"/>
                    <a:pt x="8942" y="4787"/>
                  </a:cubicBezTo>
                  <a:cubicBezTo>
                    <a:pt x="9013" y="4817"/>
                    <a:pt x="9085" y="4832"/>
                    <a:pt x="9154" y="4832"/>
                  </a:cubicBezTo>
                  <a:cubicBezTo>
                    <a:pt x="9224" y="4832"/>
                    <a:pt x="9293" y="4817"/>
                    <a:pt x="9358" y="4787"/>
                  </a:cubicBezTo>
                  <a:lnTo>
                    <a:pt x="10632" y="4251"/>
                  </a:lnTo>
                  <a:lnTo>
                    <a:pt x="10632" y="4251"/>
                  </a:lnTo>
                  <a:lnTo>
                    <a:pt x="10311" y="5192"/>
                  </a:lnTo>
                  <a:cubicBezTo>
                    <a:pt x="10239" y="5406"/>
                    <a:pt x="10239" y="5644"/>
                    <a:pt x="10311" y="5847"/>
                  </a:cubicBezTo>
                  <a:lnTo>
                    <a:pt x="10632" y="6787"/>
                  </a:lnTo>
                  <a:lnTo>
                    <a:pt x="9358" y="6252"/>
                  </a:lnTo>
                  <a:cubicBezTo>
                    <a:pt x="9293" y="6222"/>
                    <a:pt x="9221" y="6207"/>
                    <a:pt x="9150" y="6207"/>
                  </a:cubicBezTo>
                  <a:cubicBezTo>
                    <a:pt x="9079" y="6207"/>
                    <a:pt x="9007" y="6222"/>
                    <a:pt x="8942" y="6252"/>
                  </a:cubicBezTo>
                  <a:cubicBezTo>
                    <a:pt x="8811" y="6311"/>
                    <a:pt x="8727" y="6430"/>
                    <a:pt x="8680" y="6561"/>
                  </a:cubicBezTo>
                  <a:cubicBezTo>
                    <a:pt x="8584" y="6871"/>
                    <a:pt x="8442" y="7192"/>
                    <a:pt x="8263" y="7454"/>
                  </a:cubicBezTo>
                  <a:cubicBezTo>
                    <a:pt x="8144" y="6871"/>
                    <a:pt x="8084" y="6204"/>
                    <a:pt x="8084" y="5525"/>
                  </a:cubicBezTo>
                  <a:cubicBezTo>
                    <a:pt x="8084" y="4835"/>
                    <a:pt x="8144" y="4168"/>
                    <a:pt x="8263" y="3585"/>
                  </a:cubicBezTo>
                  <a:close/>
                  <a:moveTo>
                    <a:pt x="3084" y="2382"/>
                  </a:moveTo>
                  <a:cubicBezTo>
                    <a:pt x="2774" y="3323"/>
                    <a:pt x="2608" y="4406"/>
                    <a:pt x="2608" y="5549"/>
                  </a:cubicBezTo>
                  <a:cubicBezTo>
                    <a:pt x="2608" y="6680"/>
                    <a:pt x="2774" y="7764"/>
                    <a:pt x="3084" y="8716"/>
                  </a:cubicBezTo>
                  <a:cubicBezTo>
                    <a:pt x="2917" y="8597"/>
                    <a:pt x="2774" y="8502"/>
                    <a:pt x="2631" y="8395"/>
                  </a:cubicBezTo>
                  <a:cubicBezTo>
                    <a:pt x="2024" y="7919"/>
                    <a:pt x="1607" y="7276"/>
                    <a:pt x="1191" y="6657"/>
                  </a:cubicBezTo>
                  <a:cubicBezTo>
                    <a:pt x="941" y="6264"/>
                    <a:pt x="691" y="5883"/>
                    <a:pt x="393" y="5537"/>
                  </a:cubicBezTo>
                  <a:cubicBezTo>
                    <a:pt x="691" y="5180"/>
                    <a:pt x="953" y="4787"/>
                    <a:pt x="1191" y="4418"/>
                  </a:cubicBezTo>
                  <a:cubicBezTo>
                    <a:pt x="1607" y="3799"/>
                    <a:pt x="2036" y="3156"/>
                    <a:pt x="2631" y="2680"/>
                  </a:cubicBezTo>
                  <a:cubicBezTo>
                    <a:pt x="2786" y="2573"/>
                    <a:pt x="2929" y="2466"/>
                    <a:pt x="3084" y="2382"/>
                  </a:cubicBezTo>
                  <a:close/>
                  <a:moveTo>
                    <a:pt x="6370" y="2073"/>
                  </a:moveTo>
                  <a:cubicBezTo>
                    <a:pt x="6668" y="2168"/>
                    <a:pt x="6965" y="2323"/>
                    <a:pt x="7239" y="2501"/>
                  </a:cubicBezTo>
                  <a:cubicBezTo>
                    <a:pt x="7180" y="2680"/>
                    <a:pt x="7132" y="2858"/>
                    <a:pt x="7084" y="3049"/>
                  </a:cubicBezTo>
                  <a:cubicBezTo>
                    <a:pt x="7072" y="3144"/>
                    <a:pt x="7120" y="3228"/>
                    <a:pt x="7203" y="3239"/>
                  </a:cubicBezTo>
                  <a:lnTo>
                    <a:pt x="7251" y="3239"/>
                  </a:lnTo>
                  <a:cubicBezTo>
                    <a:pt x="7322" y="3239"/>
                    <a:pt x="7382" y="3204"/>
                    <a:pt x="7406" y="3120"/>
                  </a:cubicBezTo>
                  <a:cubicBezTo>
                    <a:pt x="7441" y="2977"/>
                    <a:pt x="7489" y="2847"/>
                    <a:pt x="7525" y="2704"/>
                  </a:cubicBezTo>
                  <a:cubicBezTo>
                    <a:pt x="7727" y="2858"/>
                    <a:pt x="7882" y="3037"/>
                    <a:pt x="8037" y="3228"/>
                  </a:cubicBezTo>
                  <a:cubicBezTo>
                    <a:pt x="7870" y="3894"/>
                    <a:pt x="7787" y="4704"/>
                    <a:pt x="7787" y="5525"/>
                  </a:cubicBezTo>
                  <a:cubicBezTo>
                    <a:pt x="7787" y="6335"/>
                    <a:pt x="7870" y="7145"/>
                    <a:pt x="8037" y="7811"/>
                  </a:cubicBezTo>
                  <a:cubicBezTo>
                    <a:pt x="7870" y="7990"/>
                    <a:pt x="7691" y="8169"/>
                    <a:pt x="7501" y="8335"/>
                  </a:cubicBezTo>
                  <a:cubicBezTo>
                    <a:pt x="7263" y="7526"/>
                    <a:pt x="7120" y="6549"/>
                    <a:pt x="7120" y="5525"/>
                  </a:cubicBezTo>
                  <a:cubicBezTo>
                    <a:pt x="7120" y="4930"/>
                    <a:pt x="7156" y="4359"/>
                    <a:pt x="7251" y="3811"/>
                  </a:cubicBezTo>
                  <a:cubicBezTo>
                    <a:pt x="7263" y="3716"/>
                    <a:pt x="7203" y="3632"/>
                    <a:pt x="7120" y="3632"/>
                  </a:cubicBezTo>
                  <a:cubicBezTo>
                    <a:pt x="7112" y="3631"/>
                    <a:pt x="7104" y="3631"/>
                    <a:pt x="7096" y="3631"/>
                  </a:cubicBezTo>
                  <a:cubicBezTo>
                    <a:pt x="7011" y="3631"/>
                    <a:pt x="6941" y="3687"/>
                    <a:pt x="6941" y="3763"/>
                  </a:cubicBezTo>
                  <a:cubicBezTo>
                    <a:pt x="6846" y="4335"/>
                    <a:pt x="6799" y="4906"/>
                    <a:pt x="6799" y="5525"/>
                  </a:cubicBezTo>
                  <a:cubicBezTo>
                    <a:pt x="6799" y="6621"/>
                    <a:pt x="6953" y="7680"/>
                    <a:pt x="7239" y="8538"/>
                  </a:cubicBezTo>
                  <a:cubicBezTo>
                    <a:pt x="6965" y="8716"/>
                    <a:pt x="6668" y="8871"/>
                    <a:pt x="6370" y="8978"/>
                  </a:cubicBezTo>
                  <a:cubicBezTo>
                    <a:pt x="6167" y="8002"/>
                    <a:pt x="6060" y="6787"/>
                    <a:pt x="6060" y="5525"/>
                  </a:cubicBezTo>
                  <a:cubicBezTo>
                    <a:pt x="6060" y="4251"/>
                    <a:pt x="6179" y="3037"/>
                    <a:pt x="6370" y="2073"/>
                  </a:cubicBezTo>
                  <a:close/>
                  <a:moveTo>
                    <a:pt x="5429" y="1870"/>
                  </a:moveTo>
                  <a:cubicBezTo>
                    <a:pt x="5644" y="1894"/>
                    <a:pt x="5846" y="1930"/>
                    <a:pt x="6060" y="1977"/>
                  </a:cubicBezTo>
                  <a:cubicBezTo>
                    <a:pt x="5846" y="2977"/>
                    <a:pt x="5727" y="4228"/>
                    <a:pt x="5727" y="5525"/>
                  </a:cubicBezTo>
                  <a:cubicBezTo>
                    <a:pt x="5727" y="6811"/>
                    <a:pt x="5846" y="8061"/>
                    <a:pt x="6060" y="9062"/>
                  </a:cubicBezTo>
                  <a:cubicBezTo>
                    <a:pt x="5846" y="9109"/>
                    <a:pt x="5644" y="9157"/>
                    <a:pt x="5429" y="9169"/>
                  </a:cubicBezTo>
                  <a:cubicBezTo>
                    <a:pt x="5179" y="8157"/>
                    <a:pt x="5048" y="6859"/>
                    <a:pt x="5048" y="5525"/>
                  </a:cubicBezTo>
                  <a:cubicBezTo>
                    <a:pt x="5048" y="4180"/>
                    <a:pt x="5179" y="2906"/>
                    <a:pt x="5429" y="1870"/>
                  </a:cubicBezTo>
                  <a:close/>
                  <a:moveTo>
                    <a:pt x="5108" y="1894"/>
                  </a:moveTo>
                  <a:cubicBezTo>
                    <a:pt x="4870" y="2918"/>
                    <a:pt x="4739" y="4216"/>
                    <a:pt x="4739" y="5537"/>
                  </a:cubicBezTo>
                  <a:cubicBezTo>
                    <a:pt x="4739" y="6859"/>
                    <a:pt x="4870" y="8157"/>
                    <a:pt x="5108" y="9181"/>
                  </a:cubicBezTo>
                  <a:cubicBezTo>
                    <a:pt x="4834" y="9181"/>
                    <a:pt x="4572" y="9157"/>
                    <a:pt x="4334" y="9121"/>
                  </a:cubicBezTo>
                  <a:cubicBezTo>
                    <a:pt x="4096" y="8109"/>
                    <a:pt x="3965" y="6847"/>
                    <a:pt x="3965" y="5537"/>
                  </a:cubicBezTo>
                  <a:cubicBezTo>
                    <a:pt x="3965" y="4692"/>
                    <a:pt x="4001" y="3882"/>
                    <a:pt x="4108" y="3120"/>
                  </a:cubicBezTo>
                  <a:cubicBezTo>
                    <a:pt x="4120" y="3025"/>
                    <a:pt x="4060" y="2942"/>
                    <a:pt x="3977" y="2930"/>
                  </a:cubicBezTo>
                  <a:cubicBezTo>
                    <a:pt x="3969" y="2929"/>
                    <a:pt x="3961" y="2928"/>
                    <a:pt x="3953" y="2928"/>
                  </a:cubicBezTo>
                  <a:cubicBezTo>
                    <a:pt x="3870" y="2928"/>
                    <a:pt x="3809" y="2985"/>
                    <a:pt x="3798" y="3061"/>
                  </a:cubicBezTo>
                  <a:cubicBezTo>
                    <a:pt x="3691" y="3835"/>
                    <a:pt x="3631" y="4656"/>
                    <a:pt x="3631" y="5525"/>
                  </a:cubicBezTo>
                  <a:cubicBezTo>
                    <a:pt x="3631" y="6799"/>
                    <a:pt x="3751" y="8038"/>
                    <a:pt x="3977" y="9038"/>
                  </a:cubicBezTo>
                  <a:cubicBezTo>
                    <a:pt x="3810" y="8990"/>
                    <a:pt x="3643" y="8943"/>
                    <a:pt x="3477" y="8883"/>
                  </a:cubicBezTo>
                  <a:cubicBezTo>
                    <a:pt x="3108" y="7907"/>
                    <a:pt x="2905" y="6740"/>
                    <a:pt x="2905" y="5525"/>
                  </a:cubicBezTo>
                  <a:cubicBezTo>
                    <a:pt x="2905" y="4299"/>
                    <a:pt x="3096" y="3144"/>
                    <a:pt x="3477" y="2156"/>
                  </a:cubicBezTo>
                  <a:cubicBezTo>
                    <a:pt x="3631" y="2096"/>
                    <a:pt x="3798" y="2037"/>
                    <a:pt x="3977" y="2013"/>
                  </a:cubicBezTo>
                  <a:lnTo>
                    <a:pt x="3977" y="2013"/>
                  </a:lnTo>
                  <a:cubicBezTo>
                    <a:pt x="3941" y="2132"/>
                    <a:pt x="3929" y="2251"/>
                    <a:pt x="3893" y="2382"/>
                  </a:cubicBezTo>
                  <a:cubicBezTo>
                    <a:pt x="3881" y="2466"/>
                    <a:pt x="3941" y="2561"/>
                    <a:pt x="4036" y="2573"/>
                  </a:cubicBezTo>
                  <a:lnTo>
                    <a:pt x="4060" y="2573"/>
                  </a:lnTo>
                  <a:cubicBezTo>
                    <a:pt x="4132" y="2573"/>
                    <a:pt x="4215" y="2513"/>
                    <a:pt x="4227" y="2442"/>
                  </a:cubicBezTo>
                  <a:cubicBezTo>
                    <a:pt x="4262" y="2263"/>
                    <a:pt x="4298" y="2096"/>
                    <a:pt x="4334" y="1954"/>
                  </a:cubicBezTo>
                  <a:cubicBezTo>
                    <a:pt x="4572" y="1906"/>
                    <a:pt x="4834" y="1894"/>
                    <a:pt x="5108" y="1894"/>
                  </a:cubicBezTo>
                  <a:close/>
                  <a:moveTo>
                    <a:pt x="6953" y="9050"/>
                  </a:moveTo>
                  <a:cubicBezTo>
                    <a:pt x="7180" y="9716"/>
                    <a:pt x="7739" y="10312"/>
                    <a:pt x="8132" y="10669"/>
                  </a:cubicBezTo>
                  <a:cubicBezTo>
                    <a:pt x="7811" y="10621"/>
                    <a:pt x="7394" y="10550"/>
                    <a:pt x="6918" y="10431"/>
                  </a:cubicBezTo>
                  <a:cubicBezTo>
                    <a:pt x="6227" y="10252"/>
                    <a:pt x="5286" y="9955"/>
                    <a:pt x="4358" y="9431"/>
                  </a:cubicBezTo>
                  <a:lnTo>
                    <a:pt x="4358" y="9431"/>
                  </a:lnTo>
                  <a:cubicBezTo>
                    <a:pt x="4620" y="9466"/>
                    <a:pt x="4870" y="9478"/>
                    <a:pt x="5155" y="9478"/>
                  </a:cubicBezTo>
                  <a:cubicBezTo>
                    <a:pt x="5786" y="9478"/>
                    <a:pt x="6406" y="9323"/>
                    <a:pt x="6953" y="9050"/>
                  </a:cubicBezTo>
                  <a:close/>
                  <a:moveTo>
                    <a:pt x="8668" y="1"/>
                  </a:moveTo>
                  <a:cubicBezTo>
                    <a:pt x="8632" y="1"/>
                    <a:pt x="7906" y="49"/>
                    <a:pt x="6882" y="299"/>
                  </a:cubicBezTo>
                  <a:cubicBezTo>
                    <a:pt x="5941" y="537"/>
                    <a:pt x="4584" y="1001"/>
                    <a:pt x="3405" y="1858"/>
                  </a:cubicBezTo>
                  <a:cubicBezTo>
                    <a:pt x="3072" y="1989"/>
                    <a:pt x="2738" y="2168"/>
                    <a:pt x="2453" y="2406"/>
                  </a:cubicBezTo>
                  <a:cubicBezTo>
                    <a:pt x="1822" y="2918"/>
                    <a:pt x="1369" y="3585"/>
                    <a:pt x="941" y="4228"/>
                  </a:cubicBezTo>
                  <a:cubicBezTo>
                    <a:pt x="655" y="4656"/>
                    <a:pt x="393" y="5061"/>
                    <a:pt x="60" y="5418"/>
                  </a:cubicBezTo>
                  <a:cubicBezTo>
                    <a:pt x="0" y="5478"/>
                    <a:pt x="0" y="5561"/>
                    <a:pt x="60" y="5644"/>
                  </a:cubicBezTo>
                  <a:cubicBezTo>
                    <a:pt x="393" y="6002"/>
                    <a:pt x="655" y="6395"/>
                    <a:pt x="941" y="6835"/>
                  </a:cubicBezTo>
                  <a:cubicBezTo>
                    <a:pt x="1369" y="7466"/>
                    <a:pt x="1822" y="8145"/>
                    <a:pt x="2453" y="8645"/>
                  </a:cubicBezTo>
                  <a:cubicBezTo>
                    <a:pt x="2750" y="8871"/>
                    <a:pt x="3072" y="9062"/>
                    <a:pt x="3405" y="9193"/>
                  </a:cubicBezTo>
                  <a:cubicBezTo>
                    <a:pt x="4584" y="10062"/>
                    <a:pt x="5941" y="10538"/>
                    <a:pt x="6882" y="10764"/>
                  </a:cubicBezTo>
                  <a:cubicBezTo>
                    <a:pt x="7894" y="11014"/>
                    <a:pt x="8632" y="11062"/>
                    <a:pt x="8668" y="11062"/>
                  </a:cubicBezTo>
                  <a:lnTo>
                    <a:pt x="8680" y="11062"/>
                  </a:lnTo>
                  <a:cubicBezTo>
                    <a:pt x="8751" y="11062"/>
                    <a:pt x="8811" y="11014"/>
                    <a:pt x="8823" y="10955"/>
                  </a:cubicBezTo>
                  <a:cubicBezTo>
                    <a:pt x="8858" y="10871"/>
                    <a:pt x="8823" y="10800"/>
                    <a:pt x="8763" y="10776"/>
                  </a:cubicBezTo>
                  <a:cubicBezTo>
                    <a:pt x="8751" y="10752"/>
                    <a:pt x="7549" y="9883"/>
                    <a:pt x="7275" y="8907"/>
                  </a:cubicBezTo>
                  <a:cubicBezTo>
                    <a:pt x="7382" y="8847"/>
                    <a:pt x="7489" y="8776"/>
                    <a:pt x="7596" y="8692"/>
                  </a:cubicBezTo>
                  <a:cubicBezTo>
                    <a:pt x="8263" y="8181"/>
                    <a:pt x="8763" y="7454"/>
                    <a:pt x="9001" y="6645"/>
                  </a:cubicBezTo>
                  <a:cubicBezTo>
                    <a:pt x="9025" y="6609"/>
                    <a:pt x="9049" y="6561"/>
                    <a:pt x="9096" y="6549"/>
                  </a:cubicBezTo>
                  <a:cubicBezTo>
                    <a:pt x="9120" y="6531"/>
                    <a:pt x="9147" y="6523"/>
                    <a:pt x="9172" y="6523"/>
                  </a:cubicBezTo>
                  <a:cubicBezTo>
                    <a:pt x="9198" y="6523"/>
                    <a:pt x="9221" y="6531"/>
                    <a:pt x="9239" y="6549"/>
                  </a:cubicBezTo>
                  <a:lnTo>
                    <a:pt x="10835" y="7228"/>
                  </a:lnTo>
                  <a:cubicBezTo>
                    <a:pt x="10855" y="7240"/>
                    <a:pt x="10878" y="7246"/>
                    <a:pt x="10900" y="7246"/>
                  </a:cubicBezTo>
                  <a:cubicBezTo>
                    <a:pt x="10941" y="7246"/>
                    <a:pt x="10982" y="7227"/>
                    <a:pt x="11013" y="7204"/>
                  </a:cubicBezTo>
                  <a:cubicBezTo>
                    <a:pt x="11061" y="7157"/>
                    <a:pt x="11073" y="7097"/>
                    <a:pt x="11061" y="7038"/>
                  </a:cubicBezTo>
                  <a:lnTo>
                    <a:pt x="10632" y="5740"/>
                  </a:lnTo>
                  <a:cubicBezTo>
                    <a:pt x="10585" y="5597"/>
                    <a:pt x="10585" y="5442"/>
                    <a:pt x="10632" y="5299"/>
                  </a:cubicBezTo>
                  <a:lnTo>
                    <a:pt x="11061" y="4013"/>
                  </a:lnTo>
                  <a:cubicBezTo>
                    <a:pt x="11073" y="3954"/>
                    <a:pt x="11061" y="3882"/>
                    <a:pt x="11013" y="3847"/>
                  </a:cubicBezTo>
                  <a:cubicBezTo>
                    <a:pt x="10983" y="3824"/>
                    <a:pt x="10942" y="3810"/>
                    <a:pt x="10901" y="3810"/>
                  </a:cubicBezTo>
                  <a:cubicBezTo>
                    <a:pt x="10878" y="3810"/>
                    <a:pt x="10856" y="3814"/>
                    <a:pt x="10835" y="3823"/>
                  </a:cubicBezTo>
                  <a:lnTo>
                    <a:pt x="9239" y="4513"/>
                  </a:lnTo>
                  <a:cubicBezTo>
                    <a:pt x="9221" y="4519"/>
                    <a:pt x="9198" y="4522"/>
                    <a:pt x="9172" y="4522"/>
                  </a:cubicBezTo>
                  <a:cubicBezTo>
                    <a:pt x="9147" y="4522"/>
                    <a:pt x="9120" y="4519"/>
                    <a:pt x="9096" y="4513"/>
                  </a:cubicBezTo>
                  <a:cubicBezTo>
                    <a:pt x="9049" y="4490"/>
                    <a:pt x="9025" y="4454"/>
                    <a:pt x="9001" y="4406"/>
                  </a:cubicBezTo>
                  <a:cubicBezTo>
                    <a:pt x="8763" y="3597"/>
                    <a:pt x="8263" y="2870"/>
                    <a:pt x="7596" y="2370"/>
                  </a:cubicBezTo>
                  <a:lnTo>
                    <a:pt x="7275" y="2144"/>
                  </a:lnTo>
                  <a:cubicBezTo>
                    <a:pt x="7561" y="1192"/>
                    <a:pt x="8751" y="299"/>
                    <a:pt x="8763" y="287"/>
                  </a:cubicBezTo>
                  <a:cubicBezTo>
                    <a:pt x="8823" y="239"/>
                    <a:pt x="8846" y="168"/>
                    <a:pt x="8823" y="108"/>
                  </a:cubicBezTo>
                  <a:cubicBezTo>
                    <a:pt x="8799" y="25"/>
                    <a:pt x="8739" y="1"/>
                    <a:pt x="8668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72"/>
            <p:cNvSpPr/>
            <p:nvPr/>
          </p:nvSpPr>
          <p:spPr>
            <a:xfrm>
              <a:off x="4738157" y="2573938"/>
              <a:ext cx="38144" cy="3811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46"/>
                  </a:moveTo>
                  <a:cubicBezTo>
                    <a:pt x="751" y="346"/>
                    <a:pt x="870" y="465"/>
                    <a:pt x="870" y="607"/>
                  </a:cubicBezTo>
                  <a:cubicBezTo>
                    <a:pt x="870" y="762"/>
                    <a:pt x="751" y="881"/>
                    <a:pt x="596" y="881"/>
                  </a:cubicBezTo>
                  <a:cubicBezTo>
                    <a:pt x="453" y="881"/>
                    <a:pt x="334" y="762"/>
                    <a:pt x="334" y="607"/>
                  </a:cubicBezTo>
                  <a:cubicBezTo>
                    <a:pt x="334" y="465"/>
                    <a:pt x="453" y="346"/>
                    <a:pt x="596" y="346"/>
                  </a:cubicBezTo>
                  <a:close/>
                  <a:moveTo>
                    <a:pt x="596" y="0"/>
                  </a:moveTo>
                  <a:cubicBezTo>
                    <a:pt x="274" y="0"/>
                    <a:pt x="1" y="274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06" name="Google Shape;1306;p72"/>
          <p:cNvGrpSpPr/>
          <p:nvPr/>
        </p:nvGrpSpPr>
        <p:grpSpPr>
          <a:xfrm>
            <a:off x="1072151" y="4163281"/>
            <a:ext cx="673892" cy="788212"/>
            <a:chOff x="2236525" y="3353202"/>
            <a:chExt cx="304832" cy="356512"/>
          </a:xfrm>
        </p:grpSpPr>
        <p:sp>
          <p:nvSpPr>
            <p:cNvPr id="1307" name="Google Shape;1307;p72"/>
            <p:cNvSpPr/>
            <p:nvPr/>
          </p:nvSpPr>
          <p:spPr>
            <a:xfrm>
              <a:off x="2236525" y="3353202"/>
              <a:ext cx="304832" cy="356512"/>
            </a:xfrm>
            <a:custGeom>
              <a:avLst/>
              <a:gdLst/>
              <a:ahLst/>
              <a:cxnLst/>
              <a:rect l="l" t="t" r="r" b="b"/>
              <a:pathLst>
                <a:path w="9526" h="11141" extrusionOk="0">
                  <a:moveTo>
                    <a:pt x="4239" y="413"/>
                  </a:moveTo>
                  <a:cubicBezTo>
                    <a:pt x="4525" y="616"/>
                    <a:pt x="5120" y="1128"/>
                    <a:pt x="5275" y="1675"/>
                  </a:cubicBezTo>
                  <a:cubicBezTo>
                    <a:pt x="5358" y="1997"/>
                    <a:pt x="5156" y="2342"/>
                    <a:pt x="4989" y="2533"/>
                  </a:cubicBezTo>
                  <a:cubicBezTo>
                    <a:pt x="4894" y="2116"/>
                    <a:pt x="4775" y="1699"/>
                    <a:pt x="4644" y="1282"/>
                  </a:cubicBezTo>
                  <a:cubicBezTo>
                    <a:pt x="4625" y="1209"/>
                    <a:pt x="4564" y="1163"/>
                    <a:pt x="4498" y="1163"/>
                  </a:cubicBezTo>
                  <a:cubicBezTo>
                    <a:pt x="4479" y="1163"/>
                    <a:pt x="4460" y="1167"/>
                    <a:pt x="4441" y="1175"/>
                  </a:cubicBezTo>
                  <a:cubicBezTo>
                    <a:pt x="4346" y="1199"/>
                    <a:pt x="4298" y="1294"/>
                    <a:pt x="4334" y="1378"/>
                  </a:cubicBezTo>
                  <a:cubicBezTo>
                    <a:pt x="4465" y="1782"/>
                    <a:pt x="4572" y="2211"/>
                    <a:pt x="4679" y="2628"/>
                  </a:cubicBezTo>
                  <a:cubicBezTo>
                    <a:pt x="4441" y="2568"/>
                    <a:pt x="4060" y="2366"/>
                    <a:pt x="3977" y="2021"/>
                  </a:cubicBezTo>
                  <a:cubicBezTo>
                    <a:pt x="3822" y="1473"/>
                    <a:pt x="4108" y="735"/>
                    <a:pt x="4239" y="413"/>
                  </a:cubicBezTo>
                  <a:close/>
                  <a:moveTo>
                    <a:pt x="2824" y="3117"/>
                  </a:moveTo>
                  <a:cubicBezTo>
                    <a:pt x="3186" y="3117"/>
                    <a:pt x="3616" y="3172"/>
                    <a:pt x="3929" y="3378"/>
                  </a:cubicBezTo>
                  <a:cubicBezTo>
                    <a:pt x="4203" y="3556"/>
                    <a:pt x="4298" y="3926"/>
                    <a:pt x="4298" y="4164"/>
                  </a:cubicBezTo>
                  <a:cubicBezTo>
                    <a:pt x="3810" y="3747"/>
                    <a:pt x="3382" y="3556"/>
                    <a:pt x="3346" y="3556"/>
                  </a:cubicBezTo>
                  <a:cubicBezTo>
                    <a:pt x="3324" y="3547"/>
                    <a:pt x="3301" y="3543"/>
                    <a:pt x="3279" y="3543"/>
                  </a:cubicBezTo>
                  <a:cubicBezTo>
                    <a:pt x="3218" y="3543"/>
                    <a:pt x="3161" y="3578"/>
                    <a:pt x="3143" y="3640"/>
                  </a:cubicBezTo>
                  <a:cubicBezTo>
                    <a:pt x="3096" y="3723"/>
                    <a:pt x="3143" y="3818"/>
                    <a:pt x="3215" y="3854"/>
                  </a:cubicBezTo>
                  <a:cubicBezTo>
                    <a:pt x="3215" y="3854"/>
                    <a:pt x="3667" y="4045"/>
                    <a:pt x="4144" y="4473"/>
                  </a:cubicBezTo>
                  <a:cubicBezTo>
                    <a:pt x="4011" y="4547"/>
                    <a:pt x="3795" y="4621"/>
                    <a:pt x="3580" y="4621"/>
                  </a:cubicBezTo>
                  <a:cubicBezTo>
                    <a:pt x="3448" y="4621"/>
                    <a:pt x="3316" y="4593"/>
                    <a:pt x="3203" y="4521"/>
                  </a:cubicBezTo>
                  <a:cubicBezTo>
                    <a:pt x="2715" y="4211"/>
                    <a:pt x="2417" y="3497"/>
                    <a:pt x="2310" y="3152"/>
                  </a:cubicBezTo>
                  <a:cubicBezTo>
                    <a:pt x="2438" y="3135"/>
                    <a:pt x="2620" y="3117"/>
                    <a:pt x="2824" y="3117"/>
                  </a:cubicBezTo>
                  <a:close/>
                  <a:moveTo>
                    <a:pt x="7192" y="3818"/>
                  </a:moveTo>
                  <a:cubicBezTo>
                    <a:pt x="7549" y="3818"/>
                    <a:pt x="7894" y="3878"/>
                    <a:pt x="8084" y="3937"/>
                  </a:cubicBezTo>
                  <a:cubicBezTo>
                    <a:pt x="7918" y="4259"/>
                    <a:pt x="7549" y="4938"/>
                    <a:pt x="7025" y="5176"/>
                  </a:cubicBezTo>
                  <a:cubicBezTo>
                    <a:pt x="6928" y="5224"/>
                    <a:pt x="6828" y="5241"/>
                    <a:pt x="6734" y="5241"/>
                  </a:cubicBezTo>
                  <a:cubicBezTo>
                    <a:pt x="6594" y="5241"/>
                    <a:pt x="6467" y="5204"/>
                    <a:pt x="6382" y="5176"/>
                  </a:cubicBezTo>
                  <a:cubicBezTo>
                    <a:pt x="6263" y="5128"/>
                    <a:pt x="6179" y="5092"/>
                    <a:pt x="6120" y="5033"/>
                  </a:cubicBezTo>
                  <a:cubicBezTo>
                    <a:pt x="6179" y="4985"/>
                    <a:pt x="6239" y="4938"/>
                    <a:pt x="6310" y="4890"/>
                  </a:cubicBezTo>
                  <a:cubicBezTo>
                    <a:pt x="6382" y="4854"/>
                    <a:pt x="6418" y="4747"/>
                    <a:pt x="6358" y="4676"/>
                  </a:cubicBezTo>
                  <a:cubicBezTo>
                    <a:pt x="6328" y="4624"/>
                    <a:pt x="6276" y="4595"/>
                    <a:pt x="6223" y="4595"/>
                  </a:cubicBezTo>
                  <a:cubicBezTo>
                    <a:pt x="6191" y="4595"/>
                    <a:pt x="6159" y="4606"/>
                    <a:pt x="6132" y="4628"/>
                  </a:cubicBezTo>
                  <a:cubicBezTo>
                    <a:pt x="6084" y="4652"/>
                    <a:pt x="6049" y="4688"/>
                    <a:pt x="5989" y="4735"/>
                  </a:cubicBezTo>
                  <a:cubicBezTo>
                    <a:pt x="6001" y="4473"/>
                    <a:pt x="6144" y="4104"/>
                    <a:pt x="6441" y="3961"/>
                  </a:cubicBezTo>
                  <a:cubicBezTo>
                    <a:pt x="6668" y="3854"/>
                    <a:pt x="6918" y="3818"/>
                    <a:pt x="7192" y="3818"/>
                  </a:cubicBezTo>
                  <a:close/>
                  <a:moveTo>
                    <a:pt x="2605" y="5627"/>
                  </a:moveTo>
                  <a:cubicBezTo>
                    <a:pt x="2832" y="5627"/>
                    <a:pt x="3055" y="5651"/>
                    <a:pt x="3262" y="5711"/>
                  </a:cubicBezTo>
                  <a:cubicBezTo>
                    <a:pt x="3703" y="5842"/>
                    <a:pt x="3977" y="6235"/>
                    <a:pt x="4096" y="6462"/>
                  </a:cubicBezTo>
                  <a:cubicBezTo>
                    <a:pt x="4203" y="6664"/>
                    <a:pt x="4274" y="6854"/>
                    <a:pt x="4286" y="7021"/>
                  </a:cubicBezTo>
                  <a:cubicBezTo>
                    <a:pt x="4215" y="6974"/>
                    <a:pt x="4155" y="6938"/>
                    <a:pt x="4084" y="6890"/>
                  </a:cubicBezTo>
                  <a:cubicBezTo>
                    <a:pt x="3667" y="6664"/>
                    <a:pt x="3155" y="6485"/>
                    <a:pt x="2548" y="6366"/>
                  </a:cubicBezTo>
                  <a:cubicBezTo>
                    <a:pt x="2540" y="6365"/>
                    <a:pt x="2532" y="6365"/>
                    <a:pt x="2524" y="6365"/>
                  </a:cubicBezTo>
                  <a:cubicBezTo>
                    <a:pt x="2439" y="6365"/>
                    <a:pt x="2368" y="6421"/>
                    <a:pt x="2358" y="6497"/>
                  </a:cubicBezTo>
                  <a:cubicBezTo>
                    <a:pt x="2322" y="6593"/>
                    <a:pt x="2381" y="6676"/>
                    <a:pt x="2477" y="6700"/>
                  </a:cubicBezTo>
                  <a:cubicBezTo>
                    <a:pt x="2977" y="6795"/>
                    <a:pt x="3703" y="6997"/>
                    <a:pt x="4227" y="7378"/>
                  </a:cubicBezTo>
                  <a:cubicBezTo>
                    <a:pt x="4144" y="7509"/>
                    <a:pt x="3941" y="7688"/>
                    <a:pt x="3691" y="7831"/>
                  </a:cubicBezTo>
                  <a:cubicBezTo>
                    <a:pt x="3524" y="7919"/>
                    <a:pt x="3248" y="8039"/>
                    <a:pt x="2938" y="8039"/>
                  </a:cubicBezTo>
                  <a:cubicBezTo>
                    <a:pt x="2827" y="8039"/>
                    <a:pt x="2712" y="8023"/>
                    <a:pt x="2596" y="7986"/>
                  </a:cubicBezTo>
                  <a:cubicBezTo>
                    <a:pt x="1596" y="7688"/>
                    <a:pt x="762" y="6545"/>
                    <a:pt x="476" y="6128"/>
                  </a:cubicBezTo>
                  <a:cubicBezTo>
                    <a:pt x="843" y="5978"/>
                    <a:pt x="1752" y="5627"/>
                    <a:pt x="2605" y="5627"/>
                  </a:cubicBezTo>
                  <a:close/>
                  <a:moveTo>
                    <a:pt x="7656" y="7009"/>
                  </a:moveTo>
                  <a:cubicBezTo>
                    <a:pt x="8251" y="7009"/>
                    <a:pt x="8811" y="7128"/>
                    <a:pt x="9097" y="7200"/>
                  </a:cubicBezTo>
                  <a:cubicBezTo>
                    <a:pt x="8930" y="7616"/>
                    <a:pt x="8323" y="8759"/>
                    <a:pt x="7477" y="9164"/>
                  </a:cubicBezTo>
                  <a:cubicBezTo>
                    <a:pt x="7322" y="9236"/>
                    <a:pt x="7156" y="9271"/>
                    <a:pt x="7001" y="9271"/>
                  </a:cubicBezTo>
                  <a:cubicBezTo>
                    <a:pt x="6537" y="9271"/>
                    <a:pt x="6072" y="9033"/>
                    <a:pt x="5894" y="8843"/>
                  </a:cubicBezTo>
                  <a:cubicBezTo>
                    <a:pt x="6465" y="8462"/>
                    <a:pt x="7239" y="8033"/>
                    <a:pt x="8108" y="7783"/>
                  </a:cubicBezTo>
                  <a:cubicBezTo>
                    <a:pt x="8204" y="7747"/>
                    <a:pt x="8251" y="7664"/>
                    <a:pt x="8215" y="7569"/>
                  </a:cubicBezTo>
                  <a:cubicBezTo>
                    <a:pt x="8197" y="7505"/>
                    <a:pt x="8136" y="7462"/>
                    <a:pt x="8071" y="7462"/>
                  </a:cubicBezTo>
                  <a:cubicBezTo>
                    <a:pt x="8052" y="7462"/>
                    <a:pt x="8032" y="7465"/>
                    <a:pt x="8013" y="7474"/>
                  </a:cubicBezTo>
                  <a:cubicBezTo>
                    <a:pt x="7132" y="7724"/>
                    <a:pt x="6358" y="8140"/>
                    <a:pt x="5775" y="8509"/>
                  </a:cubicBezTo>
                  <a:cubicBezTo>
                    <a:pt x="5787" y="8128"/>
                    <a:pt x="6013" y="7450"/>
                    <a:pt x="6525" y="7212"/>
                  </a:cubicBezTo>
                  <a:cubicBezTo>
                    <a:pt x="6858" y="7057"/>
                    <a:pt x="7263" y="7009"/>
                    <a:pt x="7656" y="7009"/>
                  </a:cubicBezTo>
                  <a:close/>
                  <a:moveTo>
                    <a:pt x="4166" y="1"/>
                  </a:moveTo>
                  <a:cubicBezTo>
                    <a:pt x="4147" y="1"/>
                    <a:pt x="4128" y="3"/>
                    <a:pt x="4108" y="8"/>
                  </a:cubicBezTo>
                  <a:cubicBezTo>
                    <a:pt x="4060" y="20"/>
                    <a:pt x="4036" y="56"/>
                    <a:pt x="4001" y="80"/>
                  </a:cubicBezTo>
                  <a:cubicBezTo>
                    <a:pt x="3977" y="127"/>
                    <a:pt x="3393" y="1247"/>
                    <a:pt x="3620" y="2092"/>
                  </a:cubicBezTo>
                  <a:cubicBezTo>
                    <a:pt x="3751" y="2628"/>
                    <a:pt x="4346" y="2925"/>
                    <a:pt x="4703" y="2961"/>
                  </a:cubicBezTo>
                  <a:cubicBezTo>
                    <a:pt x="4822" y="3592"/>
                    <a:pt x="4917" y="4247"/>
                    <a:pt x="4941" y="4902"/>
                  </a:cubicBezTo>
                  <a:cubicBezTo>
                    <a:pt x="4810" y="4723"/>
                    <a:pt x="4679" y="4568"/>
                    <a:pt x="4536" y="4426"/>
                  </a:cubicBezTo>
                  <a:cubicBezTo>
                    <a:pt x="4644" y="4092"/>
                    <a:pt x="4536" y="3402"/>
                    <a:pt x="4048" y="3092"/>
                  </a:cubicBezTo>
                  <a:cubicBezTo>
                    <a:pt x="3663" y="2851"/>
                    <a:pt x="3161" y="2790"/>
                    <a:pt x="2752" y="2790"/>
                  </a:cubicBezTo>
                  <a:cubicBezTo>
                    <a:pt x="2353" y="2790"/>
                    <a:pt x="2042" y="2848"/>
                    <a:pt x="2012" y="2854"/>
                  </a:cubicBezTo>
                  <a:cubicBezTo>
                    <a:pt x="1965" y="2866"/>
                    <a:pt x="1917" y="2878"/>
                    <a:pt x="1905" y="2925"/>
                  </a:cubicBezTo>
                  <a:cubicBezTo>
                    <a:pt x="1881" y="2973"/>
                    <a:pt x="1881" y="3021"/>
                    <a:pt x="1893" y="3056"/>
                  </a:cubicBezTo>
                  <a:cubicBezTo>
                    <a:pt x="1905" y="3104"/>
                    <a:pt x="2239" y="4307"/>
                    <a:pt x="2989" y="4783"/>
                  </a:cubicBezTo>
                  <a:cubicBezTo>
                    <a:pt x="3167" y="4890"/>
                    <a:pt x="3370" y="4938"/>
                    <a:pt x="3560" y="4938"/>
                  </a:cubicBezTo>
                  <a:cubicBezTo>
                    <a:pt x="3858" y="4938"/>
                    <a:pt x="4155" y="4830"/>
                    <a:pt x="4334" y="4699"/>
                  </a:cubicBezTo>
                  <a:cubicBezTo>
                    <a:pt x="4560" y="4938"/>
                    <a:pt x="4775" y="5235"/>
                    <a:pt x="4953" y="5592"/>
                  </a:cubicBezTo>
                  <a:cubicBezTo>
                    <a:pt x="4977" y="6259"/>
                    <a:pt x="4929" y="6926"/>
                    <a:pt x="4858" y="7605"/>
                  </a:cubicBezTo>
                  <a:cubicBezTo>
                    <a:pt x="4775" y="7486"/>
                    <a:pt x="4679" y="7378"/>
                    <a:pt x="4572" y="7271"/>
                  </a:cubicBezTo>
                  <a:cubicBezTo>
                    <a:pt x="4644" y="6747"/>
                    <a:pt x="4179" y="5664"/>
                    <a:pt x="3310" y="5402"/>
                  </a:cubicBezTo>
                  <a:cubicBezTo>
                    <a:pt x="3067" y="5331"/>
                    <a:pt x="2797" y="5294"/>
                    <a:pt x="2503" y="5294"/>
                  </a:cubicBezTo>
                  <a:cubicBezTo>
                    <a:pt x="2108" y="5294"/>
                    <a:pt x="1669" y="5361"/>
                    <a:pt x="1191" y="5497"/>
                  </a:cubicBezTo>
                  <a:cubicBezTo>
                    <a:pt x="584" y="5676"/>
                    <a:pt x="131" y="5890"/>
                    <a:pt x="107" y="5902"/>
                  </a:cubicBezTo>
                  <a:cubicBezTo>
                    <a:pt x="60" y="5914"/>
                    <a:pt x="36" y="5962"/>
                    <a:pt x="12" y="6009"/>
                  </a:cubicBezTo>
                  <a:cubicBezTo>
                    <a:pt x="0" y="6057"/>
                    <a:pt x="12" y="6092"/>
                    <a:pt x="36" y="6140"/>
                  </a:cubicBezTo>
                  <a:cubicBezTo>
                    <a:pt x="48" y="6152"/>
                    <a:pt x="298" y="6593"/>
                    <a:pt x="715" y="7069"/>
                  </a:cubicBezTo>
                  <a:cubicBezTo>
                    <a:pt x="1286" y="7724"/>
                    <a:pt x="1858" y="8140"/>
                    <a:pt x="2429" y="8295"/>
                  </a:cubicBezTo>
                  <a:cubicBezTo>
                    <a:pt x="2572" y="8343"/>
                    <a:pt x="2715" y="8355"/>
                    <a:pt x="2846" y="8355"/>
                  </a:cubicBezTo>
                  <a:cubicBezTo>
                    <a:pt x="3227" y="8355"/>
                    <a:pt x="3572" y="8212"/>
                    <a:pt x="3763" y="8105"/>
                  </a:cubicBezTo>
                  <a:cubicBezTo>
                    <a:pt x="4036" y="7962"/>
                    <a:pt x="4263" y="7783"/>
                    <a:pt x="4394" y="7581"/>
                  </a:cubicBezTo>
                  <a:cubicBezTo>
                    <a:pt x="4560" y="7759"/>
                    <a:pt x="4691" y="7962"/>
                    <a:pt x="4751" y="8200"/>
                  </a:cubicBezTo>
                  <a:cubicBezTo>
                    <a:pt x="4679" y="8652"/>
                    <a:pt x="4584" y="9093"/>
                    <a:pt x="4501" y="9462"/>
                  </a:cubicBezTo>
                  <a:cubicBezTo>
                    <a:pt x="4334" y="10164"/>
                    <a:pt x="4155" y="10676"/>
                    <a:pt x="4048" y="10915"/>
                  </a:cubicBezTo>
                  <a:cubicBezTo>
                    <a:pt x="4024" y="11010"/>
                    <a:pt x="4048" y="11093"/>
                    <a:pt x="4144" y="11129"/>
                  </a:cubicBezTo>
                  <a:cubicBezTo>
                    <a:pt x="4155" y="11141"/>
                    <a:pt x="4179" y="11141"/>
                    <a:pt x="4203" y="11141"/>
                  </a:cubicBezTo>
                  <a:cubicBezTo>
                    <a:pt x="4263" y="11141"/>
                    <a:pt x="4322" y="11093"/>
                    <a:pt x="4346" y="11034"/>
                  </a:cubicBezTo>
                  <a:cubicBezTo>
                    <a:pt x="4358" y="11010"/>
                    <a:pt x="4572" y="10474"/>
                    <a:pt x="4798" y="9569"/>
                  </a:cubicBezTo>
                  <a:cubicBezTo>
                    <a:pt x="4882" y="9474"/>
                    <a:pt x="5132" y="9248"/>
                    <a:pt x="5525" y="8986"/>
                  </a:cubicBezTo>
                  <a:cubicBezTo>
                    <a:pt x="5763" y="9271"/>
                    <a:pt x="6322" y="9569"/>
                    <a:pt x="6894" y="9569"/>
                  </a:cubicBezTo>
                  <a:cubicBezTo>
                    <a:pt x="7096" y="9569"/>
                    <a:pt x="7311" y="9521"/>
                    <a:pt x="7501" y="9426"/>
                  </a:cubicBezTo>
                  <a:cubicBezTo>
                    <a:pt x="8680" y="8879"/>
                    <a:pt x="9382" y="7188"/>
                    <a:pt x="9406" y="7105"/>
                  </a:cubicBezTo>
                  <a:cubicBezTo>
                    <a:pt x="9525" y="7093"/>
                    <a:pt x="9525" y="7057"/>
                    <a:pt x="9501" y="7009"/>
                  </a:cubicBezTo>
                  <a:cubicBezTo>
                    <a:pt x="9478" y="6962"/>
                    <a:pt x="9442" y="6938"/>
                    <a:pt x="9394" y="6914"/>
                  </a:cubicBezTo>
                  <a:cubicBezTo>
                    <a:pt x="9347" y="6898"/>
                    <a:pt x="8553" y="6656"/>
                    <a:pt x="7680" y="6656"/>
                  </a:cubicBezTo>
                  <a:cubicBezTo>
                    <a:pt x="7239" y="6656"/>
                    <a:pt x="6778" y="6718"/>
                    <a:pt x="6382" y="6902"/>
                  </a:cubicBezTo>
                  <a:cubicBezTo>
                    <a:pt x="5668" y="7247"/>
                    <a:pt x="5370" y="8200"/>
                    <a:pt x="5465" y="8700"/>
                  </a:cubicBezTo>
                  <a:cubicBezTo>
                    <a:pt x="5275" y="8843"/>
                    <a:pt x="5120" y="8962"/>
                    <a:pt x="4989" y="9057"/>
                  </a:cubicBezTo>
                  <a:cubicBezTo>
                    <a:pt x="5048" y="8783"/>
                    <a:pt x="5108" y="8450"/>
                    <a:pt x="5156" y="8105"/>
                  </a:cubicBezTo>
                  <a:cubicBezTo>
                    <a:pt x="5239" y="7486"/>
                    <a:pt x="5298" y="6854"/>
                    <a:pt x="5310" y="6235"/>
                  </a:cubicBezTo>
                  <a:cubicBezTo>
                    <a:pt x="5334" y="6164"/>
                    <a:pt x="5429" y="5700"/>
                    <a:pt x="5846" y="5247"/>
                  </a:cubicBezTo>
                  <a:cubicBezTo>
                    <a:pt x="5953" y="5342"/>
                    <a:pt x="6108" y="5414"/>
                    <a:pt x="6251" y="5473"/>
                  </a:cubicBezTo>
                  <a:cubicBezTo>
                    <a:pt x="6406" y="5533"/>
                    <a:pt x="6560" y="5569"/>
                    <a:pt x="6715" y="5569"/>
                  </a:cubicBezTo>
                  <a:cubicBezTo>
                    <a:pt x="6858" y="5569"/>
                    <a:pt x="7013" y="5533"/>
                    <a:pt x="7144" y="5473"/>
                  </a:cubicBezTo>
                  <a:cubicBezTo>
                    <a:pt x="7954" y="5104"/>
                    <a:pt x="8430" y="3937"/>
                    <a:pt x="8454" y="3902"/>
                  </a:cubicBezTo>
                  <a:cubicBezTo>
                    <a:pt x="8465" y="3854"/>
                    <a:pt x="8465" y="3806"/>
                    <a:pt x="8454" y="3759"/>
                  </a:cubicBezTo>
                  <a:cubicBezTo>
                    <a:pt x="8442" y="3723"/>
                    <a:pt x="8394" y="3687"/>
                    <a:pt x="8346" y="3676"/>
                  </a:cubicBezTo>
                  <a:cubicBezTo>
                    <a:pt x="8322" y="3660"/>
                    <a:pt x="7769" y="3489"/>
                    <a:pt x="7167" y="3489"/>
                  </a:cubicBezTo>
                  <a:cubicBezTo>
                    <a:pt x="6870" y="3489"/>
                    <a:pt x="6562" y="3530"/>
                    <a:pt x="6299" y="3652"/>
                  </a:cubicBezTo>
                  <a:cubicBezTo>
                    <a:pt x="5751" y="3914"/>
                    <a:pt x="5572" y="4640"/>
                    <a:pt x="5656" y="4985"/>
                  </a:cubicBezTo>
                  <a:cubicBezTo>
                    <a:pt x="5525" y="5116"/>
                    <a:pt x="5406" y="5259"/>
                    <a:pt x="5310" y="5402"/>
                  </a:cubicBezTo>
                  <a:cubicBezTo>
                    <a:pt x="5310" y="5259"/>
                    <a:pt x="5298" y="5128"/>
                    <a:pt x="5298" y="4997"/>
                  </a:cubicBezTo>
                  <a:cubicBezTo>
                    <a:pt x="5263" y="4283"/>
                    <a:pt x="5179" y="3568"/>
                    <a:pt x="5048" y="2878"/>
                  </a:cubicBezTo>
                  <a:cubicBezTo>
                    <a:pt x="5358" y="2675"/>
                    <a:pt x="5715" y="2128"/>
                    <a:pt x="5560" y="1592"/>
                  </a:cubicBezTo>
                  <a:cubicBezTo>
                    <a:pt x="5346" y="723"/>
                    <a:pt x="4286" y="56"/>
                    <a:pt x="4239" y="20"/>
                  </a:cubicBezTo>
                  <a:cubicBezTo>
                    <a:pt x="4218" y="6"/>
                    <a:pt x="4193" y="1"/>
                    <a:pt x="4166" y="1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72"/>
            <p:cNvSpPr/>
            <p:nvPr/>
          </p:nvSpPr>
          <p:spPr>
            <a:xfrm>
              <a:off x="2283373" y="3553106"/>
              <a:ext cx="16416" cy="11072"/>
            </a:xfrm>
            <a:custGeom>
              <a:avLst/>
              <a:gdLst/>
              <a:ahLst/>
              <a:cxnLst/>
              <a:rect l="l" t="t" r="r" b="b"/>
              <a:pathLst>
                <a:path w="513" h="346" extrusionOk="0">
                  <a:moveTo>
                    <a:pt x="179" y="0"/>
                  </a:moveTo>
                  <a:cubicBezTo>
                    <a:pt x="84" y="0"/>
                    <a:pt x="13" y="60"/>
                    <a:pt x="1" y="155"/>
                  </a:cubicBezTo>
                  <a:cubicBezTo>
                    <a:pt x="1" y="238"/>
                    <a:pt x="60" y="310"/>
                    <a:pt x="143" y="334"/>
                  </a:cubicBezTo>
                  <a:cubicBezTo>
                    <a:pt x="143" y="334"/>
                    <a:pt x="203" y="334"/>
                    <a:pt x="322" y="346"/>
                  </a:cubicBezTo>
                  <a:lnTo>
                    <a:pt x="334" y="346"/>
                  </a:lnTo>
                  <a:cubicBezTo>
                    <a:pt x="429" y="346"/>
                    <a:pt x="489" y="286"/>
                    <a:pt x="501" y="191"/>
                  </a:cubicBezTo>
                  <a:cubicBezTo>
                    <a:pt x="513" y="107"/>
                    <a:pt x="453" y="36"/>
                    <a:pt x="370" y="12"/>
                  </a:cubicBezTo>
                  <a:cubicBezTo>
                    <a:pt x="251" y="0"/>
                    <a:pt x="191" y="0"/>
                    <a:pt x="179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72"/>
            <p:cNvSpPr/>
            <p:nvPr/>
          </p:nvSpPr>
          <p:spPr>
            <a:xfrm>
              <a:off x="2449485" y="3488658"/>
              <a:ext cx="17184" cy="12288"/>
            </a:xfrm>
            <a:custGeom>
              <a:avLst/>
              <a:gdLst/>
              <a:ahLst/>
              <a:cxnLst/>
              <a:rect l="l" t="t" r="r" b="b"/>
              <a:pathLst>
                <a:path w="537" h="384" extrusionOk="0">
                  <a:moveTo>
                    <a:pt x="348" y="0"/>
                  </a:moveTo>
                  <a:cubicBezTo>
                    <a:pt x="339" y="0"/>
                    <a:pt x="331" y="1"/>
                    <a:pt x="322" y="2"/>
                  </a:cubicBezTo>
                  <a:cubicBezTo>
                    <a:pt x="251" y="26"/>
                    <a:pt x="191" y="50"/>
                    <a:pt x="132" y="62"/>
                  </a:cubicBezTo>
                  <a:cubicBezTo>
                    <a:pt x="48" y="97"/>
                    <a:pt x="1" y="181"/>
                    <a:pt x="25" y="276"/>
                  </a:cubicBezTo>
                  <a:cubicBezTo>
                    <a:pt x="60" y="347"/>
                    <a:pt x="120" y="383"/>
                    <a:pt x="179" y="383"/>
                  </a:cubicBezTo>
                  <a:cubicBezTo>
                    <a:pt x="191" y="383"/>
                    <a:pt x="203" y="383"/>
                    <a:pt x="227" y="359"/>
                  </a:cubicBezTo>
                  <a:cubicBezTo>
                    <a:pt x="286" y="347"/>
                    <a:pt x="346" y="324"/>
                    <a:pt x="406" y="300"/>
                  </a:cubicBezTo>
                  <a:cubicBezTo>
                    <a:pt x="489" y="300"/>
                    <a:pt x="537" y="216"/>
                    <a:pt x="525" y="121"/>
                  </a:cubicBezTo>
                  <a:cubicBezTo>
                    <a:pt x="493" y="46"/>
                    <a:pt x="422" y="0"/>
                    <a:pt x="348" y="0"/>
                  </a:cubicBezTo>
                  <a:close/>
                </a:path>
              </a:pathLst>
            </a:custGeom>
            <a:solidFill>
              <a:srgbClr val="657E9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10" name="Google Shape;1310;p72"/>
          <p:cNvSpPr txBox="1"/>
          <p:nvPr/>
        </p:nvSpPr>
        <p:spPr>
          <a:xfrm>
            <a:off x="3450600" y="1544238"/>
            <a:ext cx="22428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“Everyone knows what traditional gardening is [but not everyone knows about aquaponics.]” (Cindy)</a:t>
            </a:r>
            <a:endParaRPr sz="18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11" name="Google Shape;1311;p72"/>
          <p:cNvSpPr txBox="1"/>
          <p:nvPr/>
        </p:nvSpPr>
        <p:spPr>
          <a:xfrm>
            <a:off x="5960125" y="1544238"/>
            <a:ext cx="20433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</a:t>
            </a: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If the game benefits other people, then I’m more interested in the game.” </a:t>
            </a: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(Cindy)</a:t>
            </a:r>
            <a:endParaRPr sz="18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12" name="Google Shape;1312;p72"/>
          <p:cNvSpPr txBox="1"/>
          <p:nvPr/>
        </p:nvSpPr>
        <p:spPr>
          <a:xfrm>
            <a:off x="941075" y="1515175"/>
            <a:ext cx="2242800" cy="205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“What if someone’s allergic to plants or fish, or some species don’t interact well together” (Tianzhen)</a:t>
            </a: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7" name="Google Shape;1317;p73"/>
          <p:cNvSpPr txBox="1"/>
          <p:nvPr/>
        </p:nvSpPr>
        <p:spPr>
          <a:xfrm>
            <a:off x="2679300" y="1806200"/>
            <a:ext cx="3785400" cy="16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chemeClr val="accent6"/>
                </a:solidFill>
                <a:latin typeface="Sarabun"/>
                <a:ea typeface="Sarabun"/>
                <a:cs typeface="Sarabun"/>
                <a:sym typeface="Sarabun"/>
              </a:rPr>
              <a:t>How might we </a:t>
            </a:r>
            <a:r>
              <a:rPr lang="en" sz="22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increase individual and community, connections with nature and sustainability?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18" name="Google Shape;1318;p73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3" name="Google Shape;1323;p74"/>
          <p:cNvSpPr txBox="1">
            <a:spLocks noGrp="1"/>
          </p:cNvSpPr>
          <p:nvPr>
            <p:ph type="title"/>
          </p:nvPr>
        </p:nvSpPr>
        <p:spPr>
          <a:xfrm>
            <a:off x="3392700" y="2494263"/>
            <a:ext cx="23586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chemeClr val="dk1"/>
                </a:solidFill>
              </a:rPr>
              <a:t>Solution 2</a:t>
            </a:r>
            <a:endParaRPr sz="3200">
              <a:solidFill>
                <a:schemeClr val="dk1"/>
              </a:solidFill>
            </a:endParaRPr>
          </a:p>
        </p:txBody>
      </p:sp>
      <p:sp>
        <p:nvSpPr>
          <p:cNvPr id="1324" name="Google Shape;1324;p74"/>
          <p:cNvSpPr txBox="1"/>
          <p:nvPr/>
        </p:nvSpPr>
        <p:spPr>
          <a:xfrm>
            <a:off x="1798050" y="3178863"/>
            <a:ext cx="55479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Incentivize exploration and discovery of the outdoors in order to foster individual relationships with nature </a:t>
            </a:r>
            <a:endParaRPr sz="22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25" name="Google Shape;1325;p74"/>
          <p:cNvSpPr txBox="1"/>
          <p:nvPr/>
        </p:nvSpPr>
        <p:spPr>
          <a:xfrm>
            <a:off x="2849400" y="286975"/>
            <a:ext cx="34452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How might we</a:t>
            </a:r>
            <a:r>
              <a:rPr lang="en" sz="2000" b="1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000">
                <a:solidFill>
                  <a:srgbClr val="999999"/>
                </a:solidFill>
                <a:latin typeface="Sarabun"/>
                <a:ea typeface="Sarabun"/>
                <a:cs typeface="Sarabun"/>
                <a:sym typeface="Sarabun"/>
              </a:rPr>
              <a:t>increase individual and community connections with nature and sustainability?</a:t>
            </a:r>
            <a:endParaRPr sz="800">
              <a:solidFill>
                <a:srgbClr val="999999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326" name="Google Shape;1326;p74"/>
          <p:cNvCxnSpPr>
            <a:stCxn id="1325" idx="2"/>
            <a:endCxn id="1323" idx="0"/>
          </p:cNvCxnSpPr>
          <p:nvPr/>
        </p:nvCxnSpPr>
        <p:spPr>
          <a:xfrm>
            <a:off x="4572000" y="1841575"/>
            <a:ext cx="0" cy="6528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327" name="Google Shape;1327;p74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2" name="Google Shape;1332;p75"/>
          <p:cNvSpPr txBox="1">
            <a:spLocks noGrp="1"/>
          </p:cNvSpPr>
          <p:nvPr>
            <p:ph type="title"/>
          </p:nvPr>
        </p:nvSpPr>
        <p:spPr>
          <a:xfrm>
            <a:off x="6331850" y="526350"/>
            <a:ext cx="2358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Solution 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33" name="Google Shape;1333;p75"/>
          <p:cNvSpPr txBox="1"/>
          <p:nvPr/>
        </p:nvSpPr>
        <p:spPr>
          <a:xfrm>
            <a:off x="6232300" y="1134150"/>
            <a:ext cx="2717100" cy="332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Incentivize exploration and discovery of the outdoors in order to foster individual relationships with nature </a:t>
            </a:r>
            <a:endParaRPr sz="20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34" name="Google Shape;1334;p75"/>
          <p:cNvSpPr txBox="1"/>
          <p:nvPr/>
        </p:nvSpPr>
        <p:spPr>
          <a:xfrm>
            <a:off x="2261325" y="984375"/>
            <a:ext cx="308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Assumptions:</a:t>
            </a:r>
            <a:r>
              <a:rPr lang="en" sz="2800" b="1">
                <a:latin typeface="Signika"/>
                <a:ea typeface="Signika"/>
                <a:cs typeface="Signika"/>
                <a:sym typeface="Signika"/>
              </a:rPr>
              <a:t> </a:t>
            </a:r>
            <a:endParaRPr sz="2800"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335" name="Google Shape;1335;p75"/>
          <p:cNvSpPr txBox="1"/>
          <p:nvPr/>
        </p:nvSpPr>
        <p:spPr>
          <a:xfrm>
            <a:off x="1581425" y="1916325"/>
            <a:ext cx="4039800" cy="26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rabun"/>
              <a:buChar char="●"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People can be incentivized to explore nature</a:t>
            </a:r>
            <a:b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rabun"/>
              <a:buChar char="●"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Believe it’s safe enough to go explore in their area</a:t>
            </a:r>
            <a:b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rabun"/>
              <a:buChar char="●"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Perceive value in establishing a connection with nature</a:t>
            </a: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336" name="Google Shape;1336;p75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31"/>
          <p:cNvSpPr txBox="1">
            <a:spLocks noGrp="1"/>
          </p:cNvSpPr>
          <p:nvPr>
            <p:ph type="title"/>
          </p:nvPr>
        </p:nvSpPr>
        <p:spPr>
          <a:xfrm>
            <a:off x="1078300" y="1337425"/>
            <a:ext cx="7170600" cy="290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We were amazed</a:t>
            </a: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 </a:t>
            </a:r>
            <a:r>
              <a:rPr lang="en"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to realize</a:t>
            </a: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 that the concept of collecting “high quality, long-lasting products” that you only buy once (like furniture) applied to clothing as well.</a:t>
            </a:r>
            <a:endParaRPr sz="2000"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lt2"/>
                </a:solidFill>
                <a:latin typeface="Signika"/>
                <a:ea typeface="Signika"/>
                <a:cs typeface="Signika"/>
                <a:sym typeface="Signika"/>
              </a:rPr>
              <a:t>It would be game-changing</a:t>
            </a:r>
            <a:r>
              <a:rPr lang="en" sz="2000">
                <a:latin typeface="Signika"/>
                <a:ea typeface="Signika"/>
                <a:cs typeface="Signika"/>
                <a:sym typeface="Signika"/>
              </a:rPr>
              <a:t> to introduce the concept of “one-time-buy” products to younger children so that in the long run they can lead of more sustainable lifestyle</a:t>
            </a:r>
            <a:endParaRPr sz="2000"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" name="Google Shape;1341;p76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Experience Prototype #2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342" name="Google Shape;1342;p76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3" name="Google Shape;1343;p76"/>
          <p:cNvSpPr txBox="1"/>
          <p:nvPr/>
        </p:nvSpPr>
        <p:spPr>
          <a:xfrm>
            <a:off x="1180950" y="2340900"/>
            <a:ext cx="678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if people can be incentivized to explore nature.</a:t>
            </a:r>
            <a:endParaRPr sz="18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8" name="Google Shape;1348;p77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Experience Prototype #2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349" name="Google Shape;1349;p77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0" name="Google Shape;1350;p77"/>
          <p:cNvSpPr txBox="1"/>
          <p:nvPr/>
        </p:nvSpPr>
        <p:spPr>
          <a:xfrm>
            <a:off x="777463" y="3776500"/>
            <a:ext cx="1878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Using Facebook’s maps, interviewee was sent a few possible locations to walk to 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51" name="Google Shape;1351;p77"/>
          <p:cNvSpPr txBox="1"/>
          <p:nvPr/>
        </p:nvSpPr>
        <p:spPr>
          <a:xfrm>
            <a:off x="733600" y="905300"/>
            <a:ext cx="678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if people can be incentivized to explore nature.</a:t>
            </a:r>
            <a:endParaRPr sz="18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1352" name="Google Shape;1352;p7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037" y="1455875"/>
            <a:ext cx="1518876" cy="2231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78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Experience Prototype #2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358" name="Google Shape;1358;p78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9" name="Google Shape;1359;p78"/>
          <p:cNvSpPr txBox="1"/>
          <p:nvPr/>
        </p:nvSpPr>
        <p:spPr>
          <a:xfrm>
            <a:off x="777463" y="3776500"/>
            <a:ext cx="1878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Using Facebook’s maps, interviewee was sent a few possible locations to walk to 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60" name="Google Shape;1360;p78"/>
          <p:cNvSpPr txBox="1"/>
          <p:nvPr/>
        </p:nvSpPr>
        <p:spPr>
          <a:xfrm>
            <a:off x="733600" y="905300"/>
            <a:ext cx="678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if people can be incentivized to explore nature.</a:t>
            </a:r>
            <a:endParaRPr sz="18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1361" name="Google Shape;1361;p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037" y="1455875"/>
            <a:ext cx="1518876" cy="2231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62" name="Google Shape;1362;p78"/>
          <p:cNvSpPr txBox="1"/>
          <p:nvPr/>
        </p:nvSpPr>
        <p:spPr>
          <a:xfrm>
            <a:off x="3446525" y="3484200"/>
            <a:ext cx="199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Each location had different “points” assigned to it, which corresponded to a real life rewards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63" name="Google Shape;1363;p78"/>
          <p:cNvSpPr/>
          <p:nvPr/>
        </p:nvSpPr>
        <p:spPr>
          <a:xfrm>
            <a:off x="3739877" y="2043990"/>
            <a:ext cx="1404386" cy="1179161"/>
          </a:xfrm>
          <a:custGeom>
            <a:avLst/>
            <a:gdLst/>
            <a:ahLst/>
            <a:cxnLst/>
            <a:rect l="l" t="t" r="r" b="b"/>
            <a:pathLst>
              <a:path w="11193" h="10297" extrusionOk="0">
                <a:moveTo>
                  <a:pt x="6014" y="2129"/>
                </a:moveTo>
                <a:lnTo>
                  <a:pt x="6014" y="3034"/>
                </a:lnTo>
                <a:lnTo>
                  <a:pt x="5097" y="3034"/>
                </a:lnTo>
                <a:lnTo>
                  <a:pt x="5097" y="2129"/>
                </a:lnTo>
                <a:close/>
                <a:moveTo>
                  <a:pt x="8704" y="347"/>
                </a:moveTo>
                <a:cubicBezTo>
                  <a:pt x="8745" y="347"/>
                  <a:pt x="8785" y="350"/>
                  <a:pt x="8824" y="355"/>
                </a:cubicBezTo>
                <a:cubicBezTo>
                  <a:pt x="9133" y="403"/>
                  <a:pt x="9371" y="617"/>
                  <a:pt x="9550" y="1058"/>
                </a:cubicBezTo>
                <a:cubicBezTo>
                  <a:pt x="9824" y="1689"/>
                  <a:pt x="9847" y="2201"/>
                  <a:pt x="9645" y="2558"/>
                </a:cubicBezTo>
                <a:cubicBezTo>
                  <a:pt x="9419" y="2939"/>
                  <a:pt x="8966" y="3034"/>
                  <a:pt x="8907" y="3046"/>
                </a:cubicBezTo>
                <a:lnTo>
                  <a:pt x="6335" y="3046"/>
                </a:lnTo>
                <a:lnTo>
                  <a:pt x="6335" y="2034"/>
                </a:lnTo>
                <a:cubicBezTo>
                  <a:pt x="6442" y="1903"/>
                  <a:pt x="6764" y="1498"/>
                  <a:pt x="7204" y="1141"/>
                </a:cubicBezTo>
                <a:cubicBezTo>
                  <a:pt x="7798" y="612"/>
                  <a:pt x="8304" y="347"/>
                  <a:pt x="8704" y="347"/>
                </a:cubicBezTo>
                <a:close/>
                <a:moveTo>
                  <a:pt x="4585" y="3356"/>
                </a:moveTo>
                <a:lnTo>
                  <a:pt x="4585" y="4653"/>
                </a:lnTo>
                <a:lnTo>
                  <a:pt x="299" y="4653"/>
                </a:lnTo>
                <a:lnTo>
                  <a:pt x="299" y="3356"/>
                </a:lnTo>
                <a:close/>
                <a:moveTo>
                  <a:pt x="6204" y="3356"/>
                </a:moveTo>
                <a:lnTo>
                  <a:pt x="6204" y="9987"/>
                </a:lnTo>
                <a:lnTo>
                  <a:pt x="4906" y="9987"/>
                </a:lnTo>
                <a:lnTo>
                  <a:pt x="4906" y="3356"/>
                </a:lnTo>
                <a:close/>
                <a:moveTo>
                  <a:pt x="10812" y="3356"/>
                </a:moveTo>
                <a:lnTo>
                  <a:pt x="10812" y="4653"/>
                </a:lnTo>
                <a:lnTo>
                  <a:pt x="9074" y="4653"/>
                </a:lnTo>
                <a:cubicBezTo>
                  <a:pt x="8990" y="4653"/>
                  <a:pt x="8907" y="4725"/>
                  <a:pt x="8907" y="4820"/>
                </a:cubicBezTo>
                <a:cubicBezTo>
                  <a:pt x="8907" y="4903"/>
                  <a:pt x="8990" y="4987"/>
                  <a:pt x="9074" y="4987"/>
                </a:cubicBezTo>
                <a:lnTo>
                  <a:pt x="10002" y="4987"/>
                </a:lnTo>
                <a:lnTo>
                  <a:pt x="10002" y="9594"/>
                </a:lnTo>
                <a:cubicBezTo>
                  <a:pt x="10002" y="9809"/>
                  <a:pt x="9824" y="9987"/>
                  <a:pt x="9609" y="9987"/>
                </a:cubicBezTo>
                <a:lnTo>
                  <a:pt x="6526" y="9987"/>
                </a:lnTo>
                <a:lnTo>
                  <a:pt x="6526" y="4987"/>
                </a:lnTo>
                <a:lnTo>
                  <a:pt x="8419" y="4987"/>
                </a:lnTo>
                <a:cubicBezTo>
                  <a:pt x="8514" y="4987"/>
                  <a:pt x="8585" y="4903"/>
                  <a:pt x="8585" y="4820"/>
                </a:cubicBezTo>
                <a:cubicBezTo>
                  <a:pt x="8585" y="4725"/>
                  <a:pt x="8514" y="4653"/>
                  <a:pt x="8419" y="4653"/>
                </a:cubicBezTo>
                <a:lnTo>
                  <a:pt x="6526" y="4653"/>
                </a:lnTo>
                <a:lnTo>
                  <a:pt x="6526" y="3356"/>
                </a:lnTo>
                <a:close/>
                <a:moveTo>
                  <a:pt x="2416" y="1"/>
                </a:moveTo>
                <a:cubicBezTo>
                  <a:pt x="2282" y="1"/>
                  <a:pt x="2156" y="24"/>
                  <a:pt x="2037" y="69"/>
                </a:cubicBezTo>
                <a:cubicBezTo>
                  <a:pt x="1727" y="188"/>
                  <a:pt x="1465" y="474"/>
                  <a:pt x="1287" y="903"/>
                </a:cubicBezTo>
                <a:cubicBezTo>
                  <a:pt x="977" y="1653"/>
                  <a:pt x="965" y="2248"/>
                  <a:pt x="1215" y="2689"/>
                </a:cubicBezTo>
                <a:cubicBezTo>
                  <a:pt x="1287" y="2820"/>
                  <a:pt x="1382" y="2927"/>
                  <a:pt x="1489" y="3022"/>
                </a:cubicBezTo>
                <a:lnTo>
                  <a:pt x="156" y="3022"/>
                </a:lnTo>
                <a:cubicBezTo>
                  <a:pt x="72" y="3022"/>
                  <a:pt x="1" y="3094"/>
                  <a:pt x="1" y="3177"/>
                </a:cubicBezTo>
                <a:lnTo>
                  <a:pt x="1" y="4808"/>
                </a:lnTo>
                <a:cubicBezTo>
                  <a:pt x="1" y="4891"/>
                  <a:pt x="72" y="4963"/>
                  <a:pt x="156" y="4963"/>
                </a:cubicBezTo>
                <a:lnTo>
                  <a:pt x="834" y="4963"/>
                </a:lnTo>
                <a:lnTo>
                  <a:pt x="834" y="9583"/>
                </a:lnTo>
                <a:cubicBezTo>
                  <a:pt x="834" y="9964"/>
                  <a:pt x="1156" y="10297"/>
                  <a:pt x="1549" y="10297"/>
                </a:cubicBezTo>
                <a:lnTo>
                  <a:pt x="2656" y="10297"/>
                </a:lnTo>
                <a:cubicBezTo>
                  <a:pt x="2751" y="10297"/>
                  <a:pt x="2823" y="10225"/>
                  <a:pt x="2823" y="10130"/>
                </a:cubicBezTo>
                <a:cubicBezTo>
                  <a:pt x="2823" y="10047"/>
                  <a:pt x="2751" y="9964"/>
                  <a:pt x="2656" y="9964"/>
                </a:cubicBezTo>
                <a:lnTo>
                  <a:pt x="1549" y="9964"/>
                </a:lnTo>
                <a:cubicBezTo>
                  <a:pt x="1334" y="9964"/>
                  <a:pt x="1156" y="9785"/>
                  <a:pt x="1156" y="9583"/>
                </a:cubicBezTo>
                <a:lnTo>
                  <a:pt x="1156" y="4963"/>
                </a:lnTo>
                <a:lnTo>
                  <a:pt x="4609" y="4963"/>
                </a:lnTo>
                <a:lnTo>
                  <a:pt x="4609" y="9964"/>
                </a:lnTo>
                <a:lnTo>
                  <a:pt x="3311" y="9964"/>
                </a:lnTo>
                <a:cubicBezTo>
                  <a:pt x="3228" y="9964"/>
                  <a:pt x="3156" y="10047"/>
                  <a:pt x="3156" y="10130"/>
                </a:cubicBezTo>
                <a:cubicBezTo>
                  <a:pt x="3156" y="10225"/>
                  <a:pt x="3228" y="10297"/>
                  <a:pt x="3311" y="10297"/>
                </a:cubicBezTo>
                <a:lnTo>
                  <a:pt x="9645" y="10297"/>
                </a:lnTo>
                <a:cubicBezTo>
                  <a:pt x="10026" y="10297"/>
                  <a:pt x="10359" y="9964"/>
                  <a:pt x="10359" y="9583"/>
                </a:cubicBezTo>
                <a:lnTo>
                  <a:pt x="10359" y="4963"/>
                </a:lnTo>
                <a:lnTo>
                  <a:pt x="11026" y="4963"/>
                </a:lnTo>
                <a:cubicBezTo>
                  <a:pt x="11110" y="4963"/>
                  <a:pt x="11193" y="4891"/>
                  <a:pt x="11193" y="4808"/>
                </a:cubicBezTo>
                <a:lnTo>
                  <a:pt x="11193" y="3177"/>
                </a:lnTo>
                <a:cubicBezTo>
                  <a:pt x="11145" y="3106"/>
                  <a:pt x="11074" y="3034"/>
                  <a:pt x="10979" y="3034"/>
                </a:cubicBezTo>
                <a:lnTo>
                  <a:pt x="9657" y="3034"/>
                </a:lnTo>
                <a:cubicBezTo>
                  <a:pt x="9752" y="2939"/>
                  <a:pt x="9847" y="2844"/>
                  <a:pt x="9919" y="2701"/>
                </a:cubicBezTo>
                <a:cubicBezTo>
                  <a:pt x="10181" y="2260"/>
                  <a:pt x="10157" y="1641"/>
                  <a:pt x="9847" y="915"/>
                </a:cubicBezTo>
                <a:cubicBezTo>
                  <a:pt x="9621" y="379"/>
                  <a:pt x="9300" y="81"/>
                  <a:pt x="8871" y="22"/>
                </a:cubicBezTo>
                <a:cubicBezTo>
                  <a:pt x="8824" y="16"/>
                  <a:pt x="8776" y="13"/>
                  <a:pt x="8728" y="13"/>
                </a:cubicBezTo>
                <a:cubicBezTo>
                  <a:pt x="7648" y="13"/>
                  <a:pt x="6371" y="1489"/>
                  <a:pt x="6097" y="1808"/>
                </a:cubicBezTo>
                <a:lnTo>
                  <a:pt x="5025" y="1808"/>
                </a:lnTo>
                <a:cubicBezTo>
                  <a:pt x="4859" y="1617"/>
                  <a:pt x="4359" y="1022"/>
                  <a:pt x="3751" y="581"/>
                </a:cubicBezTo>
                <a:cubicBezTo>
                  <a:pt x="3715" y="556"/>
                  <a:pt x="3677" y="543"/>
                  <a:pt x="3642" y="543"/>
                </a:cubicBezTo>
                <a:cubicBezTo>
                  <a:pt x="3595" y="543"/>
                  <a:pt x="3552" y="565"/>
                  <a:pt x="3525" y="605"/>
                </a:cubicBezTo>
                <a:cubicBezTo>
                  <a:pt x="3466" y="677"/>
                  <a:pt x="3478" y="784"/>
                  <a:pt x="3549" y="831"/>
                </a:cubicBezTo>
                <a:cubicBezTo>
                  <a:pt x="4144" y="1260"/>
                  <a:pt x="4656" y="1855"/>
                  <a:pt x="4787" y="2022"/>
                </a:cubicBezTo>
                <a:lnTo>
                  <a:pt x="4787" y="3034"/>
                </a:lnTo>
                <a:lnTo>
                  <a:pt x="2216" y="3034"/>
                </a:lnTo>
                <a:cubicBezTo>
                  <a:pt x="2144" y="3022"/>
                  <a:pt x="1692" y="2927"/>
                  <a:pt x="1489" y="2546"/>
                </a:cubicBezTo>
                <a:cubicBezTo>
                  <a:pt x="1275" y="2189"/>
                  <a:pt x="1323" y="1677"/>
                  <a:pt x="1573" y="1034"/>
                </a:cubicBezTo>
                <a:cubicBezTo>
                  <a:pt x="1727" y="700"/>
                  <a:pt x="1906" y="474"/>
                  <a:pt x="2144" y="379"/>
                </a:cubicBezTo>
                <a:cubicBezTo>
                  <a:pt x="2224" y="348"/>
                  <a:pt x="2314" y="332"/>
                  <a:pt x="2413" y="332"/>
                </a:cubicBezTo>
                <a:cubicBezTo>
                  <a:pt x="2578" y="332"/>
                  <a:pt x="2769" y="377"/>
                  <a:pt x="2978" y="474"/>
                </a:cubicBezTo>
                <a:cubicBezTo>
                  <a:pt x="3001" y="488"/>
                  <a:pt x="3025" y="493"/>
                  <a:pt x="3049" y="493"/>
                </a:cubicBezTo>
                <a:cubicBezTo>
                  <a:pt x="3109" y="493"/>
                  <a:pt x="3166" y="454"/>
                  <a:pt x="3192" y="403"/>
                </a:cubicBezTo>
                <a:cubicBezTo>
                  <a:pt x="3239" y="308"/>
                  <a:pt x="3192" y="224"/>
                  <a:pt x="3120" y="177"/>
                </a:cubicBezTo>
                <a:cubicBezTo>
                  <a:pt x="2864" y="59"/>
                  <a:pt x="2630" y="1"/>
                  <a:pt x="2416" y="1"/>
                </a:cubicBezTo>
                <a:close/>
              </a:path>
            </a:pathLst>
          </a:custGeom>
          <a:solidFill>
            <a:srgbClr val="D86C7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4" name="Google Shape;1364;p78"/>
          <p:cNvSpPr/>
          <p:nvPr/>
        </p:nvSpPr>
        <p:spPr>
          <a:xfrm>
            <a:off x="2717013" y="2408175"/>
            <a:ext cx="654000" cy="6540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79"/>
          <p:cNvSpPr txBox="1">
            <a:spLocks noGrp="1"/>
          </p:cNvSpPr>
          <p:nvPr>
            <p:ph type="title"/>
          </p:nvPr>
        </p:nvSpPr>
        <p:spPr>
          <a:xfrm>
            <a:off x="733600" y="377725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Experience Prototype #2</a:t>
            </a:r>
            <a:endParaRPr>
              <a:solidFill>
                <a:srgbClr val="B7B7B7"/>
              </a:solidFill>
            </a:endParaRPr>
          </a:p>
        </p:txBody>
      </p:sp>
      <p:sp>
        <p:nvSpPr>
          <p:cNvPr id="1370" name="Google Shape;1370;p79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79"/>
          <p:cNvSpPr txBox="1"/>
          <p:nvPr/>
        </p:nvSpPr>
        <p:spPr>
          <a:xfrm>
            <a:off x="777463" y="3776500"/>
            <a:ext cx="18780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Using Facebook’s maps, interviewee was sent a few possible locations to walk to 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72" name="Google Shape;1372;p79"/>
          <p:cNvSpPr txBox="1"/>
          <p:nvPr/>
        </p:nvSpPr>
        <p:spPr>
          <a:xfrm>
            <a:off x="733600" y="905300"/>
            <a:ext cx="6782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if people can be incentivized to explore nature.</a:t>
            </a:r>
            <a:endParaRPr sz="18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1373" name="Google Shape;1373;p7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7037" y="1455875"/>
            <a:ext cx="1518876" cy="2231751"/>
          </a:xfrm>
          <a:prstGeom prst="rect">
            <a:avLst/>
          </a:prstGeom>
          <a:noFill/>
          <a:ln>
            <a:noFill/>
          </a:ln>
        </p:spPr>
      </p:pic>
      <p:sp>
        <p:nvSpPr>
          <p:cNvPr id="1374" name="Google Shape;1374;p79"/>
          <p:cNvSpPr/>
          <p:nvPr/>
        </p:nvSpPr>
        <p:spPr>
          <a:xfrm>
            <a:off x="5670680" y="2488323"/>
            <a:ext cx="719136" cy="493699"/>
          </a:xfrm>
          <a:custGeom>
            <a:avLst/>
            <a:gdLst/>
            <a:ahLst/>
            <a:cxnLst/>
            <a:rect l="l" t="t" r="r" b="b"/>
            <a:pathLst>
              <a:path w="2821" h="2122" extrusionOk="0">
                <a:moveTo>
                  <a:pt x="1761" y="1"/>
                </a:moveTo>
                <a:lnTo>
                  <a:pt x="1400" y="361"/>
                </a:lnTo>
                <a:lnTo>
                  <a:pt x="1847" y="808"/>
                </a:lnTo>
                <a:lnTo>
                  <a:pt x="1" y="808"/>
                </a:lnTo>
                <a:lnTo>
                  <a:pt x="1" y="1321"/>
                </a:lnTo>
                <a:lnTo>
                  <a:pt x="1847" y="1321"/>
                </a:lnTo>
                <a:lnTo>
                  <a:pt x="1400" y="1768"/>
                </a:lnTo>
                <a:lnTo>
                  <a:pt x="1761" y="2121"/>
                </a:lnTo>
                <a:lnTo>
                  <a:pt x="2821" y="1061"/>
                </a:lnTo>
                <a:lnTo>
                  <a:pt x="1761" y="1"/>
                </a:lnTo>
                <a:close/>
              </a:path>
            </a:pathLst>
          </a:custGeom>
          <a:solidFill>
            <a:srgbClr val="D86C71"/>
          </a:solidFill>
          <a:ln w="9525" cap="flat" cmpd="sng">
            <a:solidFill>
              <a:srgbClr val="D86C7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79"/>
          <p:cNvSpPr txBox="1"/>
          <p:nvPr/>
        </p:nvSpPr>
        <p:spPr>
          <a:xfrm>
            <a:off x="3446525" y="3484200"/>
            <a:ext cx="19911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Each location had different “points” assigned to it, which corresponded to a real life rewards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76" name="Google Shape;1376;p79"/>
          <p:cNvSpPr/>
          <p:nvPr/>
        </p:nvSpPr>
        <p:spPr>
          <a:xfrm>
            <a:off x="3739877" y="2043990"/>
            <a:ext cx="1404386" cy="1179161"/>
          </a:xfrm>
          <a:custGeom>
            <a:avLst/>
            <a:gdLst/>
            <a:ahLst/>
            <a:cxnLst/>
            <a:rect l="l" t="t" r="r" b="b"/>
            <a:pathLst>
              <a:path w="11193" h="10297" extrusionOk="0">
                <a:moveTo>
                  <a:pt x="6014" y="2129"/>
                </a:moveTo>
                <a:lnTo>
                  <a:pt x="6014" y="3034"/>
                </a:lnTo>
                <a:lnTo>
                  <a:pt x="5097" y="3034"/>
                </a:lnTo>
                <a:lnTo>
                  <a:pt x="5097" y="2129"/>
                </a:lnTo>
                <a:close/>
                <a:moveTo>
                  <a:pt x="8704" y="347"/>
                </a:moveTo>
                <a:cubicBezTo>
                  <a:pt x="8745" y="347"/>
                  <a:pt x="8785" y="350"/>
                  <a:pt x="8824" y="355"/>
                </a:cubicBezTo>
                <a:cubicBezTo>
                  <a:pt x="9133" y="403"/>
                  <a:pt x="9371" y="617"/>
                  <a:pt x="9550" y="1058"/>
                </a:cubicBezTo>
                <a:cubicBezTo>
                  <a:pt x="9824" y="1689"/>
                  <a:pt x="9847" y="2201"/>
                  <a:pt x="9645" y="2558"/>
                </a:cubicBezTo>
                <a:cubicBezTo>
                  <a:pt x="9419" y="2939"/>
                  <a:pt x="8966" y="3034"/>
                  <a:pt x="8907" y="3046"/>
                </a:cubicBezTo>
                <a:lnTo>
                  <a:pt x="6335" y="3046"/>
                </a:lnTo>
                <a:lnTo>
                  <a:pt x="6335" y="2034"/>
                </a:lnTo>
                <a:cubicBezTo>
                  <a:pt x="6442" y="1903"/>
                  <a:pt x="6764" y="1498"/>
                  <a:pt x="7204" y="1141"/>
                </a:cubicBezTo>
                <a:cubicBezTo>
                  <a:pt x="7798" y="612"/>
                  <a:pt x="8304" y="347"/>
                  <a:pt x="8704" y="347"/>
                </a:cubicBezTo>
                <a:close/>
                <a:moveTo>
                  <a:pt x="4585" y="3356"/>
                </a:moveTo>
                <a:lnTo>
                  <a:pt x="4585" y="4653"/>
                </a:lnTo>
                <a:lnTo>
                  <a:pt x="299" y="4653"/>
                </a:lnTo>
                <a:lnTo>
                  <a:pt x="299" y="3356"/>
                </a:lnTo>
                <a:close/>
                <a:moveTo>
                  <a:pt x="6204" y="3356"/>
                </a:moveTo>
                <a:lnTo>
                  <a:pt x="6204" y="9987"/>
                </a:lnTo>
                <a:lnTo>
                  <a:pt x="4906" y="9987"/>
                </a:lnTo>
                <a:lnTo>
                  <a:pt x="4906" y="3356"/>
                </a:lnTo>
                <a:close/>
                <a:moveTo>
                  <a:pt x="10812" y="3356"/>
                </a:moveTo>
                <a:lnTo>
                  <a:pt x="10812" y="4653"/>
                </a:lnTo>
                <a:lnTo>
                  <a:pt x="9074" y="4653"/>
                </a:lnTo>
                <a:cubicBezTo>
                  <a:pt x="8990" y="4653"/>
                  <a:pt x="8907" y="4725"/>
                  <a:pt x="8907" y="4820"/>
                </a:cubicBezTo>
                <a:cubicBezTo>
                  <a:pt x="8907" y="4903"/>
                  <a:pt x="8990" y="4987"/>
                  <a:pt x="9074" y="4987"/>
                </a:cubicBezTo>
                <a:lnTo>
                  <a:pt x="10002" y="4987"/>
                </a:lnTo>
                <a:lnTo>
                  <a:pt x="10002" y="9594"/>
                </a:lnTo>
                <a:cubicBezTo>
                  <a:pt x="10002" y="9809"/>
                  <a:pt x="9824" y="9987"/>
                  <a:pt x="9609" y="9987"/>
                </a:cubicBezTo>
                <a:lnTo>
                  <a:pt x="6526" y="9987"/>
                </a:lnTo>
                <a:lnTo>
                  <a:pt x="6526" y="4987"/>
                </a:lnTo>
                <a:lnTo>
                  <a:pt x="8419" y="4987"/>
                </a:lnTo>
                <a:cubicBezTo>
                  <a:pt x="8514" y="4987"/>
                  <a:pt x="8585" y="4903"/>
                  <a:pt x="8585" y="4820"/>
                </a:cubicBezTo>
                <a:cubicBezTo>
                  <a:pt x="8585" y="4725"/>
                  <a:pt x="8514" y="4653"/>
                  <a:pt x="8419" y="4653"/>
                </a:cubicBezTo>
                <a:lnTo>
                  <a:pt x="6526" y="4653"/>
                </a:lnTo>
                <a:lnTo>
                  <a:pt x="6526" y="3356"/>
                </a:lnTo>
                <a:close/>
                <a:moveTo>
                  <a:pt x="2416" y="1"/>
                </a:moveTo>
                <a:cubicBezTo>
                  <a:pt x="2282" y="1"/>
                  <a:pt x="2156" y="24"/>
                  <a:pt x="2037" y="69"/>
                </a:cubicBezTo>
                <a:cubicBezTo>
                  <a:pt x="1727" y="188"/>
                  <a:pt x="1465" y="474"/>
                  <a:pt x="1287" y="903"/>
                </a:cubicBezTo>
                <a:cubicBezTo>
                  <a:pt x="977" y="1653"/>
                  <a:pt x="965" y="2248"/>
                  <a:pt x="1215" y="2689"/>
                </a:cubicBezTo>
                <a:cubicBezTo>
                  <a:pt x="1287" y="2820"/>
                  <a:pt x="1382" y="2927"/>
                  <a:pt x="1489" y="3022"/>
                </a:cubicBezTo>
                <a:lnTo>
                  <a:pt x="156" y="3022"/>
                </a:lnTo>
                <a:cubicBezTo>
                  <a:pt x="72" y="3022"/>
                  <a:pt x="1" y="3094"/>
                  <a:pt x="1" y="3177"/>
                </a:cubicBezTo>
                <a:lnTo>
                  <a:pt x="1" y="4808"/>
                </a:lnTo>
                <a:cubicBezTo>
                  <a:pt x="1" y="4891"/>
                  <a:pt x="72" y="4963"/>
                  <a:pt x="156" y="4963"/>
                </a:cubicBezTo>
                <a:lnTo>
                  <a:pt x="834" y="4963"/>
                </a:lnTo>
                <a:lnTo>
                  <a:pt x="834" y="9583"/>
                </a:lnTo>
                <a:cubicBezTo>
                  <a:pt x="834" y="9964"/>
                  <a:pt x="1156" y="10297"/>
                  <a:pt x="1549" y="10297"/>
                </a:cubicBezTo>
                <a:lnTo>
                  <a:pt x="2656" y="10297"/>
                </a:lnTo>
                <a:cubicBezTo>
                  <a:pt x="2751" y="10297"/>
                  <a:pt x="2823" y="10225"/>
                  <a:pt x="2823" y="10130"/>
                </a:cubicBezTo>
                <a:cubicBezTo>
                  <a:pt x="2823" y="10047"/>
                  <a:pt x="2751" y="9964"/>
                  <a:pt x="2656" y="9964"/>
                </a:cubicBezTo>
                <a:lnTo>
                  <a:pt x="1549" y="9964"/>
                </a:lnTo>
                <a:cubicBezTo>
                  <a:pt x="1334" y="9964"/>
                  <a:pt x="1156" y="9785"/>
                  <a:pt x="1156" y="9583"/>
                </a:cubicBezTo>
                <a:lnTo>
                  <a:pt x="1156" y="4963"/>
                </a:lnTo>
                <a:lnTo>
                  <a:pt x="4609" y="4963"/>
                </a:lnTo>
                <a:lnTo>
                  <a:pt x="4609" y="9964"/>
                </a:lnTo>
                <a:lnTo>
                  <a:pt x="3311" y="9964"/>
                </a:lnTo>
                <a:cubicBezTo>
                  <a:pt x="3228" y="9964"/>
                  <a:pt x="3156" y="10047"/>
                  <a:pt x="3156" y="10130"/>
                </a:cubicBezTo>
                <a:cubicBezTo>
                  <a:pt x="3156" y="10225"/>
                  <a:pt x="3228" y="10297"/>
                  <a:pt x="3311" y="10297"/>
                </a:cubicBezTo>
                <a:lnTo>
                  <a:pt x="9645" y="10297"/>
                </a:lnTo>
                <a:cubicBezTo>
                  <a:pt x="10026" y="10297"/>
                  <a:pt x="10359" y="9964"/>
                  <a:pt x="10359" y="9583"/>
                </a:cubicBezTo>
                <a:lnTo>
                  <a:pt x="10359" y="4963"/>
                </a:lnTo>
                <a:lnTo>
                  <a:pt x="11026" y="4963"/>
                </a:lnTo>
                <a:cubicBezTo>
                  <a:pt x="11110" y="4963"/>
                  <a:pt x="11193" y="4891"/>
                  <a:pt x="11193" y="4808"/>
                </a:cubicBezTo>
                <a:lnTo>
                  <a:pt x="11193" y="3177"/>
                </a:lnTo>
                <a:cubicBezTo>
                  <a:pt x="11145" y="3106"/>
                  <a:pt x="11074" y="3034"/>
                  <a:pt x="10979" y="3034"/>
                </a:cubicBezTo>
                <a:lnTo>
                  <a:pt x="9657" y="3034"/>
                </a:lnTo>
                <a:cubicBezTo>
                  <a:pt x="9752" y="2939"/>
                  <a:pt x="9847" y="2844"/>
                  <a:pt x="9919" y="2701"/>
                </a:cubicBezTo>
                <a:cubicBezTo>
                  <a:pt x="10181" y="2260"/>
                  <a:pt x="10157" y="1641"/>
                  <a:pt x="9847" y="915"/>
                </a:cubicBezTo>
                <a:cubicBezTo>
                  <a:pt x="9621" y="379"/>
                  <a:pt x="9300" y="81"/>
                  <a:pt x="8871" y="22"/>
                </a:cubicBezTo>
                <a:cubicBezTo>
                  <a:pt x="8824" y="16"/>
                  <a:pt x="8776" y="13"/>
                  <a:pt x="8728" y="13"/>
                </a:cubicBezTo>
                <a:cubicBezTo>
                  <a:pt x="7648" y="13"/>
                  <a:pt x="6371" y="1489"/>
                  <a:pt x="6097" y="1808"/>
                </a:cubicBezTo>
                <a:lnTo>
                  <a:pt x="5025" y="1808"/>
                </a:lnTo>
                <a:cubicBezTo>
                  <a:pt x="4859" y="1617"/>
                  <a:pt x="4359" y="1022"/>
                  <a:pt x="3751" y="581"/>
                </a:cubicBezTo>
                <a:cubicBezTo>
                  <a:pt x="3715" y="556"/>
                  <a:pt x="3677" y="543"/>
                  <a:pt x="3642" y="543"/>
                </a:cubicBezTo>
                <a:cubicBezTo>
                  <a:pt x="3595" y="543"/>
                  <a:pt x="3552" y="565"/>
                  <a:pt x="3525" y="605"/>
                </a:cubicBezTo>
                <a:cubicBezTo>
                  <a:pt x="3466" y="677"/>
                  <a:pt x="3478" y="784"/>
                  <a:pt x="3549" y="831"/>
                </a:cubicBezTo>
                <a:cubicBezTo>
                  <a:pt x="4144" y="1260"/>
                  <a:pt x="4656" y="1855"/>
                  <a:pt x="4787" y="2022"/>
                </a:cubicBezTo>
                <a:lnTo>
                  <a:pt x="4787" y="3034"/>
                </a:lnTo>
                <a:lnTo>
                  <a:pt x="2216" y="3034"/>
                </a:lnTo>
                <a:cubicBezTo>
                  <a:pt x="2144" y="3022"/>
                  <a:pt x="1692" y="2927"/>
                  <a:pt x="1489" y="2546"/>
                </a:cubicBezTo>
                <a:cubicBezTo>
                  <a:pt x="1275" y="2189"/>
                  <a:pt x="1323" y="1677"/>
                  <a:pt x="1573" y="1034"/>
                </a:cubicBezTo>
                <a:cubicBezTo>
                  <a:pt x="1727" y="700"/>
                  <a:pt x="1906" y="474"/>
                  <a:pt x="2144" y="379"/>
                </a:cubicBezTo>
                <a:cubicBezTo>
                  <a:pt x="2224" y="348"/>
                  <a:pt x="2314" y="332"/>
                  <a:pt x="2413" y="332"/>
                </a:cubicBezTo>
                <a:cubicBezTo>
                  <a:pt x="2578" y="332"/>
                  <a:pt x="2769" y="377"/>
                  <a:pt x="2978" y="474"/>
                </a:cubicBezTo>
                <a:cubicBezTo>
                  <a:pt x="3001" y="488"/>
                  <a:pt x="3025" y="493"/>
                  <a:pt x="3049" y="493"/>
                </a:cubicBezTo>
                <a:cubicBezTo>
                  <a:pt x="3109" y="493"/>
                  <a:pt x="3166" y="454"/>
                  <a:pt x="3192" y="403"/>
                </a:cubicBezTo>
                <a:cubicBezTo>
                  <a:pt x="3239" y="308"/>
                  <a:pt x="3192" y="224"/>
                  <a:pt x="3120" y="177"/>
                </a:cubicBezTo>
                <a:cubicBezTo>
                  <a:pt x="2864" y="59"/>
                  <a:pt x="2630" y="1"/>
                  <a:pt x="2416" y="1"/>
                </a:cubicBezTo>
                <a:close/>
              </a:path>
            </a:pathLst>
          </a:custGeom>
          <a:solidFill>
            <a:srgbClr val="D86C71"/>
          </a:solidFill>
          <a:ln w="381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79"/>
          <p:cNvSpPr txBox="1"/>
          <p:nvPr/>
        </p:nvSpPr>
        <p:spPr>
          <a:xfrm>
            <a:off x="6453750" y="3484200"/>
            <a:ext cx="17883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Interviewee was left to walk for as long as or as short as they wanted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pic>
        <p:nvPicPr>
          <p:cNvPr id="1378" name="Google Shape;1378;p7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70160" y="2050898"/>
            <a:ext cx="1355502" cy="1237176"/>
          </a:xfrm>
          <a:prstGeom prst="rect">
            <a:avLst/>
          </a:prstGeom>
          <a:noFill/>
          <a:ln>
            <a:noFill/>
          </a:ln>
        </p:spPr>
      </p:pic>
      <p:sp>
        <p:nvSpPr>
          <p:cNvPr id="1379" name="Google Shape;1379;p79"/>
          <p:cNvSpPr/>
          <p:nvPr/>
        </p:nvSpPr>
        <p:spPr>
          <a:xfrm>
            <a:off x="2717013" y="2408175"/>
            <a:ext cx="654000" cy="6540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4" name="Google Shape;1384;p80"/>
          <p:cNvSpPr txBox="1">
            <a:spLocks noGrp="1"/>
          </p:cNvSpPr>
          <p:nvPr>
            <p:ph type="title"/>
          </p:nvPr>
        </p:nvSpPr>
        <p:spPr>
          <a:xfrm>
            <a:off x="1002538" y="803175"/>
            <a:ext cx="2518500" cy="11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worked</a:t>
            </a:r>
            <a:endParaRPr/>
          </a:p>
        </p:txBody>
      </p:sp>
      <p:sp>
        <p:nvSpPr>
          <p:cNvPr id="1385" name="Google Shape;1385;p80"/>
          <p:cNvSpPr txBox="1">
            <a:spLocks noGrp="1"/>
          </p:cNvSpPr>
          <p:nvPr>
            <p:ph type="title"/>
          </p:nvPr>
        </p:nvSpPr>
        <p:spPr>
          <a:xfrm>
            <a:off x="5279363" y="1111150"/>
            <a:ext cx="28194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didn’t work</a:t>
            </a:r>
            <a:endParaRPr/>
          </a:p>
        </p:txBody>
      </p:sp>
      <p:sp>
        <p:nvSpPr>
          <p:cNvPr id="1386" name="Google Shape;1386;p80"/>
          <p:cNvSpPr txBox="1"/>
          <p:nvPr/>
        </p:nvSpPr>
        <p:spPr>
          <a:xfrm>
            <a:off x="5429825" y="2477750"/>
            <a:ext cx="2518500" cy="15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“Are my movements being sold to some mega corporation company?” (Dylan)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87" name="Google Shape;1387;p80"/>
          <p:cNvSpPr txBox="1"/>
          <p:nvPr/>
        </p:nvSpPr>
        <p:spPr>
          <a:xfrm>
            <a:off x="1002550" y="2077725"/>
            <a:ext cx="251850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 do take walks, but it’s always the same routes… It’s fun to have a reason to explore new places.” (Dylan)</a:t>
            </a:r>
            <a:endParaRPr sz="20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88" name="Google Shape;1388;p80"/>
          <p:cNvSpPr txBox="1">
            <a:spLocks noGrp="1"/>
          </p:cNvSpPr>
          <p:nvPr>
            <p:ph type="title"/>
          </p:nvPr>
        </p:nvSpPr>
        <p:spPr>
          <a:xfrm>
            <a:off x="3785750" y="2320800"/>
            <a:ext cx="1029000" cy="50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3" name="Google Shape;1393;p81"/>
          <p:cNvSpPr txBox="1">
            <a:spLocks noGrp="1"/>
          </p:cNvSpPr>
          <p:nvPr>
            <p:ph type="title"/>
          </p:nvPr>
        </p:nvSpPr>
        <p:spPr>
          <a:xfrm>
            <a:off x="733475" y="363775"/>
            <a:ext cx="3891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Surprises</a:t>
            </a:r>
            <a:endParaRPr/>
          </a:p>
        </p:txBody>
      </p:sp>
      <p:sp>
        <p:nvSpPr>
          <p:cNvPr id="1394" name="Google Shape;1394;p81"/>
          <p:cNvSpPr txBox="1"/>
          <p:nvPr/>
        </p:nvSpPr>
        <p:spPr>
          <a:xfrm>
            <a:off x="674725" y="3936125"/>
            <a:ext cx="793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Insight: </a:t>
            </a:r>
            <a:r>
              <a:rPr lang="en" sz="20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realized the contradiction between wanting to get people outdoors, while utilizing a medium that is inherently sedentary</a:t>
            </a:r>
            <a:endParaRPr sz="20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395" name="Google Shape;1395;p81"/>
          <p:cNvSpPr txBox="1"/>
          <p:nvPr/>
        </p:nvSpPr>
        <p:spPr>
          <a:xfrm>
            <a:off x="841263" y="1540500"/>
            <a:ext cx="24192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 think it’s ironic that I’m going out in nature, but I’ll be looking at my phone the whole time still.”  (Tianzhen)</a:t>
            </a:r>
            <a:endParaRPr sz="1800">
              <a:latin typeface="Sarabun SemiBold"/>
              <a:ea typeface="Sarabun SemiBold"/>
              <a:cs typeface="Sarabun SemiBold"/>
              <a:sym typeface="Sarabun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396" name="Google Shape;1396;p81"/>
          <p:cNvSpPr txBox="1"/>
          <p:nvPr/>
        </p:nvSpPr>
        <p:spPr>
          <a:xfrm>
            <a:off x="3457663" y="1627975"/>
            <a:ext cx="23064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“What if people start trashing the environments they’re exploring?” (Tianzhen)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397" name="Google Shape;1397;p81"/>
          <p:cNvSpPr txBox="1"/>
          <p:nvPr/>
        </p:nvSpPr>
        <p:spPr>
          <a:xfrm>
            <a:off x="5961288" y="1596000"/>
            <a:ext cx="2477700" cy="173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“The first thing that I thought of was ‘how can I possibly get the most points as quickly as possible?” (Dylan)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" name="Google Shape;1402;p82"/>
          <p:cNvSpPr txBox="1"/>
          <p:nvPr/>
        </p:nvSpPr>
        <p:spPr>
          <a:xfrm>
            <a:off x="2849400" y="1794450"/>
            <a:ext cx="3445200" cy="130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 b="1" i="1">
                <a:solidFill>
                  <a:schemeClr val="accent6"/>
                </a:solidFill>
                <a:latin typeface="Sarabun"/>
                <a:ea typeface="Sarabun"/>
                <a:cs typeface="Sarabun"/>
                <a:sym typeface="Sarabun"/>
              </a:rPr>
              <a:t>How might we</a:t>
            </a:r>
            <a:r>
              <a:rPr lang="en" sz="2200" b="1">
                <a:solidFill>
                  <a:schemeClr val="accent6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2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get people to integrate repurposing into their lives?</a:t>
            </a:r>
            <a:endParaRPr sz="2200"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03" name="Google Shape;1403;p82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8" name="Google Shape;1408;p83"/>
          <p:cNvSpPr txBox="1">
            <a:spLocks noGrp="1"/>
          </p:cNvSpPr>
          <p:nvPr>
            <p:ph type="title"/>
          </p:nvPr>
        </p:nvSpPr>
        <p:spPr>
          <a:xfrm>
            <a:off x="3392700" y="2715413"/>
            <a:ext cx="2358600" cy="68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200">
                <a:solidFill>
                  <a:srgbClr val="666666"/>
                </a:solidFill>
              </a:rPr>
              <a:t>Solution 3</a:t>
            </a:r>
            <a:endParaRPr sz="3200">
              <a:solidFill>
                <a:srgbClr val="666666"/>
              </a:solidFill>
            </a:endParaRPr>
          </a:p>
        </p:txBody>
      </p:sp>
      <p:sp>
        <p:nvSpPr>
          <p:cNvPr id="1409" name="Google Shape;1409;p83"/>
          <p:cNvSpPr txBox="1"/>
          <p:nvPr/>
        </p:nvSpPr>
        <p:spPr>
          <a:xfrm>
            <a:off x="1798050" y="3400013"/>
            <a:ext cx="5547900" cy="91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A platform that makes repurposing old clothes an easy and fun activity</a:t>
            </a:r>
            <a:endParaRPr sz="2200">
              <a:solidFill>
                <a:srgbClr val="666666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0" name="Google Shape;1410;p83"/>
          <p:cNvSpPr txBox="1"/>
          <p:nvPr/>
        </p:nvSpPr>
        <p:spPr>
          <a:xfrm>
            <a:off x="2849400" y="508125"/>
            <a:ext cx="34452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i="1">
                <a:solidFill>
                  <a:srgbClr val="CCCCCC"/>
                </a:solidFill>
                <a:latin typeface="Sarabun"/>
                <a:ea typeface="Sarabun"/>
                <a:cs typeface="Sarabun"/>
                <a:sym typeface="Sarabun"/>
              </a:rPr>
              <a:t>How might we</a:t>
            </a:r>
            <a:r>
              <a:rPr lang="en" sz="2000" b="1">
                <a:solidFill>
                  <a:srgbClr val="CCCCCC"/>
                </a:solidFill>
                <a:latin typeface="Sarabun"/>
                <a:ea typeface="Sarabun"/>
                <a:cs typeface="Sarabun"/>
                <a:sym typeface="Sarabun"/>
              </a:rPr>
              <a:t> </a:t>
            </a:r>
            <a:r>
              <a:rPr lang="en" sz="2000">
                <a:solidFill>
                  <a:srgbClr val="CCCCCC"/>
                </a:solidFill>
                <a:latin typeface="Sarabun"/>
                <a:ea typeface="Sarabun"/>
                <a:cs typeface="Sarabun"/>
                <a:sym typeface="Sarabun"/>
              </a:rPr>
              <a:t>get people to integrate repurposing into their lives?</a:t>
            </a:r>
            <a:endParaRPr sz="2000">
              <a:solidFill>
                <a:srgbClr val="CCCCCC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cxnSp>
        <p:nvCxnSpPr>
          <p:cNvPr id="1411" name="Google Shape;1411;p83"/>
          <p:cNvCxnSpPr>
            <a:stCxn id="1410" idx="2"/>
            <a:endCxn id="1408" idx="0"/>
          </p:cNvCxnSpPr>
          <p:nvPr/>
        </p:nvCxnSpPr>
        <p:spPr>
          <a:xfrm>
            <a:off x="4572000" y="1708725"/>
            <a:ext cx="0" cy="1006800"/>
          </a:xfrm>
          <a:prstGeom prst="straightConnector1">
            <a:avLst/>
          </a:prstGeom>
          <a:noFill/>
          <a:ln w="28575" cap="flat" cmpd="sng">
            <a:solidFill>
              <a:schemeClr val="accent4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412" name="Google Shape;1412;p83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7" name="Google Shape;1417;p84"/>
          <p:cNvSpPr txBox="1">
            <a:spLocks noGrp="1"/>
          </p:cNvSpPr>
          <p:nvPr>
            <p:ph type="title"/>
          </p:nvPr>
        </p:nvSpPr>
        <p:spPr>
          <a:xfrm>
            <a:off x="6378650" y="526350"/>
            <a:ext cx="2358600" cy="60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Solution 3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418" name="Google Shape;1418;p84"/>
          <p:cNvSpPr txBox="1"/>
          <p:nvPr/>
        </p:nvSpPr>
        <p:spPr>
          <a:xfrm>
            <a:off x="6297950" y="1265250"/>
            <a:ext cx="2520000" cy="242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lt1"/>
                </a:solidFill>
                <a:latin typeface="Sarabun"/>
                <a:ea typeface="Sarabun"/>
                <a:cs typeface="Sarabun"/>
                <a:sym typeface="Sarabun"/>
              </a:rPr>
              <a:t>A platform that makes repurposing old clothes an easy and fun activity</a:t>
            </a:r>
            <a:endParaRPr sz="20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lt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19" name="Google Shape;1419;p84"/>
          <p:cNvSpPr txBox="1"/>
          <p:nvPr/>
        </p:nvSpPr>
        <p:spPr>
          <a:xfrm>
            <a:off x="2108650" y="526350"/>
            <a:ext cx="30840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Assumptions:</a:t>
            </a:r>
            <a:r>
              <a:rPr lang="en" sz="2800" b="1">
                <a:latin typeface="Signika"/>
                <a:ea typeface="Signika"/>
                <a:cs typeface="Signika"/>
                <a:sym typeface="Signika"/>
              </a:rPr>
              <a:t> </a:t>
            </a:r>
            <a:endParaRPr sz="2800"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420" name="Google Shape;1420;p84"/>
          <p:cNvSpPr txBox="1"/>
          <p:nvPr/>
        </p:nvSpPr>
        <p:spPr>
          <a:xfrm>
            <a:off x="1428750" y="1357650"/>
            <a:ext cx="4039800" cy="332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rabun"/>
              <a:buChar char="●"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People are interested in repurposing old/ thrifted clothes</a:t>
            </a:r>
            <a:b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rabun"/>
              <a:buChar char="●"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People want to digitally visualize and plan the changes that they will be making</a:t>
            </a:r>
            <a:b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</a:b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arabun"/>
              <a:buChar char="●"/>
            </a:pPr>
            <a:r>
              <a:rPr lang="en" sz="1800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People have the time and artistic skills and dexterity to create wearable pieces</a:t>
            </a:r>
            <a:endParaRPr sz="1800">
              <a:solidFill>
                <a:schemeClr val="dk1"/>
              </a:solidFill>
              <a:latin typeface="Sarabun"/>
              <a:ea typeface="Sarabun"/>
              <a:cs typeface="Sarabun"/>
              <a:sym typeface="Sarabun"/>
            </a:endParaRPr>
          </a:p>
        </p:txBody>
      </p:sp>
      <p:sp>
        <p:nvSpPr>
          <p:cNvPr id="1421" name="Google Shape;1421;p84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6" name="Google Shape;1426;p85"/>
          <p:cNvSpPr txBox="1">
            <a:spLocks noGrp="1"/>
          </p:cNvSpPr>
          <p:nvPr>
            <p:ph type="title"/>
          </p:nvPr>
        </p:nvSpPr>
        <p:spPr>
          <a:xfrm>
            <a:off x="557250" y="303500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Experience Prototype #3 </a:t>
            </a:r>
            <a:endParaRPr/>
          </a:p>
        </p:txBody>
      </p:sp>
      <p:sp>
        <p:nvSpPr>
          <p:cNvPr id="1427" name="Google Shape;1427;p85"/>
          <p:cNvSpPr txBox="1"/>
          <p:nvPr/>
        </p:nvSpPr>
        <p:spPr>
          <a:xfrm>
            <a:off x="669150" y="2217750"/>
            <a:ext cx="7805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latin typeface="Sarabun Light"/>
                <a:ea typeface="Sarabun Light"/>
                <a:cs typeface="Sarabun Light"/>
                <a:sym typeface="Sarabun Light"/>
              </a:rPr>
              <a:t>We wanted to see if our service would incentivize people to steer away from the fast fashion industry</a:t>
            </a:r>
            <a:endParaRPr sz="1700"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28" name="Google Shape;1428;p85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5" name="Google Shape;515;p32"/>
          <p:cNvGrpSpPr/>
          <p:nvPr/>
        </p:nvGrpSpPr>
        <p:grpSpPr>
          <a:xfrm rot="-9719015">
            <a:off x="6009884" y="1969618"/>
            <a:ext cx="1471150" cy="336336"/>
            <a:chOff x="4388400" y="3092250"/>
            <a:chExt cx="1471100" cy="336325"/>
          </a:xfrm>
        </p:grpSpPr>
        <p:sp>
          <p:nvSpPr>
            <p:cNvPr id="516" name="Google Shape;516;p32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2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2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2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2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2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32"/>
          <p:cNvGrpSpPr/>
          <p:nvPr/>
        </p:nvGrpSpPr>
        <p:grpSpPr>
          <a:xfrm>
            <a:off x="3629613" y="2086875"/>
            <a:ext cx="1471100" cy="347150"/>
            <a:chOff x="4397900" y="3141825"/>
            <a:chExt cx="1471100" cy="347150"/>
          </a:xfrm>
        </p:grpSpPr>
        <p:sp>
          <p:nvSpPr>
            <p:cNvPr id="523" name="Google Shape;523;p32"/>
            <p:cNvSpPr/>
            <p:nvPr/>
          </p:nvSpPr>
          <p:spPr>
            <a:xfrm>
              <a:off x="4397900" y="31526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2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2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2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2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2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9" name="Google Shape;529;p32"/>
          <p:cNvGrpSpPr/>
          <p:nvPr/>
        </p:nvGrpSpPr>
        <p:grpSpPr>
          <a:xfrm rot="10645251">
            <a:off x="2008779" y="1969620"/>
            <a:ext cx="1471119" cy="336329"/>
            <a:chOff x="4388400" y="3092250"/>
            <a:chExt cx="1471100" cy="336325"/>
          </a:xfrm>
        </p:grpSpPr>
        <p:sp>
          <p:nvSpPr>
            <p:cNvPr id="530" name="Google Shape;530;p32"/>
            <p:cNvSpPr/>
            <p:nvPr/>
          </p:nvSpPr>
          <p:spPr>
            <a:xfrm>
              <a:off x="4388400" y="3092250"/>
              <a:ext cx="1471100" cy="336325"/>
            </a:xfrm>
            <a:custGeom>
              <a:avLst/>
              <a:gdLst/>
              <a:ahLst/>
              <a:cxnLst/>
              <a:rect l="l" t="t" r="r" b="b"/>
              <a:pathLst>
                <a:path w="58844" h="13453" extrusionOk="0">
                  <a:moveTo>
                    <a:pt x="57679" y="0"/>
                  </a:moveTo>
                  <a:cubicBezTo>
                    <a:pt x="56174" y="1515"/>
                    <a:pt x="54621" y="2979"/>
                    <a:pt x="52988" y="4346"/>
                  </a:cubicBezTo>
                  <a:cubicBezTo>
                    <a:pt x="49009" y="7678"/>
                    <a:pt x="44524" y="10433"/>
                    <a:pt x="39517" y="11752"/>
                  </a:cubicBezTo>
                  <a:cubicBezTo>
                    <a:pt x="37403" y="12309"/>
                    <a:pt x="35205" y="12621"/>
                    <a:pt x="33013" y="12621"/>
                  </a:cubicBezTo>
                  <a:cubicBezTo>
                    <a:pt x="30363" y="12621"/>
                    <a:pt x="27724" y="12165"/>
                    <a:pt x="25254" y="11134"/>
                  </a:cubicBezTo>
                  <a:cubicBezTo>
                    <a:pt x="24124" y="10663"/>
                    <a:pt x="23045" y="10078"/>
                    <a:pt x="22033" y="9390"/>
                  </a:cubicBezTo>
                  <a:cubicBezTo>
                    <a:pt x="20859" y="8589"/>
                    <a:pt x="19759" y="7680"/>
                    <a:pt x="18625" y="6821"/>
                  </a:cubicBezTo>
                  <a:cubicBezTo>
                    <a:pt x="16626" y="5306"/>
                    <a:pt x="14429" y="4103"/>
                    <a:pt x="12064" y="3304"/>
                  </a:cubicBezTo>
                  <a:cubicBezTo>
                    <a:pt x="9770" y="2531"/>
                    <a:pt x="7335" y="2132"/>
                    <a:pt x="4901" y="2132"/>
                  </a:cubicBezTo>
                  <a:cubicBezTo>
                    <a:pt x="3251" y="2132"/>
                    <a:pt x="1603" y="2315"/>
                    <a:pt x="1" y="2691"/>
                  </a:cubicBezTo>
                  <a:lnTo>
                    <a:pt x="1" y="2999"/>
                  </a:lnTo>
                  <a:cubicBezTo>
                    <a:pt x="1145" y="2741"/>
                    <a:pt x="2308" y="2578"/>
                    <a:pt x="3479" y="2512"/>
                  </a:cubicBezTo>
                  <a:cubicBezTo>
                    <a:pt x="3887" y="2489"/>
                    <a:pt x="4295" y="2478"/>
                    <a:pt x="4703" y="2478"/>
                  </a:cubicBezTo>
                  <a:cubicBezTo>
                    <a:pt x="6770" y="2478"/>
                    <a:pt x="8831" y="2768"/>
                    <a:pt x="10822" y="3340"/>
                  </a:cubicBezTo>
                  <a:cubicBezTo>
                    <a:pt x="13214" y="4028"/>
                    <a:pt x="15507" y="5125"/>
                    <a:pt x="17504" y="6648"/>
                  </a:cubicBezTo>
                  <a:cubicBezTo>
                    <a:pt x="18653" y="7523"/>
                    <a:pt x="19705" y="8521"/>
                    <a:pt x="20832" y="9422"/>
                  </a:cubicBezTo>
                  <a:cubicBezTo>
                    <a:pt x="21827" y="10219"/>
                    <a:pt x="22885" y="10915"/>
                    <a:pt x="24024" y="11475"/>
                  </a:cubicBezTo>
                  <a:cubicBezTo>
                    <a:pt x="26825" y="12856"/>
                    <a:pt x="29910" y="13452"/>
                    <a:pt x="33003" y="13452"/>
                  </a:cubicBezTo>
                  <a:cubicBezTo>
                    <a:pt x="34783" y="13452"/>
                    <a:pt x="36566" y="13255"/>
                    <a:pt x="38299" y="12896"/>
                  </a:cubicBezTo>
                  <a:cubicBezTo>
                    <a:pt x="43346" y="11852"/>
                    <a:pt x="47940" y="9366"/>
                    <a:pt x="52018" y="6192"/>
                  </a:cubicBezTo>
                  <a:cubicBezTo>
                    <a:pt x="54132" y="4548"/>
                    <a:pt x="56118" y="2740"/>
                    <a:pt x="58017" y="843"/>
                  </a:cubicBezTo>
                  <a:cubicBezTo>
                    <a:pt x="58295" y="565"/>
                    <a:pt x="58569" y="281"/>
                    <a:pt x="5884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2"/>
            <p:cNvSpPr/>
            <p:nvPr/>
          </p:nvSpPr>
          <p:spPr>
            <a:xfrm>
              <a:off x="4920125" y="3148975"/>
              <a:ext cx="78050" cy="76000"/>
            </a:xfrm>
            <a:custGeom>
              <a:avLst/>
              <a:gdLst/>
              <a:ahLst/>
              <a:cxnLst/>
              <a:rect l="l" t="t" r="r" b="b"/>
              <a:pathLst>
                <a:path w="3122" h="3040" extrusionOk="0">
                  <a:moveTo>
                    <a:pt x="1547" y="1"/>
                  </a:moveTo>
                  <a:cubicBezTo>
                    <a:pt x="1431" y="1"/>
                    <a:pt x="1315" y="19"/>
                    <a:pt x="1204" y="56"/>
                  </a:cubicBezTo>
                  <a:lnTo>
                    <a:pt x="851" y="210"/>
                  </a:lnTo>
                  <a:lnTo>
                    <a:pt x="842" y="214"/>
                  </a:lnTo>
                  <a:lnTo>
                    <a:pt x="823" y="223"/>
                  </a:lnTo>
                  <a:lnTo>
                    <a:pt x="780" y="244"/>
                  </a:lnTo>
                  <a:cubicBezTo>
                    <a:pt x="566" y="374"/>
                    <a:pt x="388" y="557"/>
                    <a:pt x="263" y="775"/>
                  </a:cubicBezTo>
                  <a:cubicBezTo>
                    <a:pt x="1" y="1237"/>
                    <a:pt x="1" y="1805"/>
                    <a:pt x="263" y="2268"/>
                  </a:cubicBezTo>
                  <a:cubicBezTo>
                    <a:pt x="388" y="2485"/>
                    <a:pt x="566" y="2668"/>
                    <a:pt x="780" y="2798"/>
                  </a:cubicBezTo>
                  <a:cubicBezTo>
                    <a:pt x="916" y="2866"/>
                    <a:pt x="1071" y="2955"/>
                    <a:pt x="1204" y="2985"/>
                  </a:cubicBezTo>
                  <a:lnTo>
                    <a:pt x="1597" y="3040"/>
                  </a:lnTo>
                  <a:lnTo>
                    <a:pt x="1991" y="2985"/>
                  </a:lnTo>
                  <a:cubicBezTo>
                    <a:pt x="1998" y="2984"/>
                    <a:pt x="2005" y="2982"/>
                    <a:pt x="2011" y="2979"/>
                  </a:cubicBezTo>
                  <a:cubicBezTo>
                    <a:pt x="2079" y="2956"/>
                    <a:pt x="2144" y="2928"/>
                    <a:pt x="2207" y="2897"/>
                  </a:cubicBezTo>
                  <a:cubicBezTo>
                    <a:pt x="2331" y="2863"/>
                    <a:pt x="2442" y="2795"/>
                    <a:pt x="2531" y="2703"/>
                  </a:cubicBezTo>
                  <a:cubicBezTo>
                    <a:pt x="2590" y="2674"/>
                    <a:pt x="2644" y="2631"/>
                    <a:pt x="2685" y="2579"/>
                  </a:cubicBezTo>
                  <a:cubicBezTo>
                    <a:pt x="2825" y="2448"/>
                    <a:pt x="2929" y="2282"/>
                    <a:pt x="2987" y="2098"/>
                  </a:cubicBezTo>
                  <a:cubicBezTo>
                    <a:pt x="3079" y="1920"/>
                    <a:pt x="3122" y="1721"/>
                    <a:pt x="3113" y="1521"/>
                  </a:cubicBezTo>
                  <a:cubicBezTo>
                    <a:pt x="3096" y="1389"/>
                    <a:pt x="3079" y="1256"/>
                    <a:pt x="3061" y="1123"/>
                  </a:cubicBezTo>
                  <a:cubicBezTo>
                    <a:pt x="2994" y="874"/>
                    <a:pt x="2866" y="646"/>
                    <a:pt x="2685" y="462"/>
                  </a:cubicBezTo>
                  <a:cubicBezTo>
                    <a:pt x="2684" y="460"/>
                    <a:pt x="2682" y="458"/>
                    <a:pt x="2681" y="456"/>
                  </a:cubicBezTo>
                  <a:lnTo>
                    <a:pt x="2383" y="221"/>
                  </a:lnTo>
                  <a:cubicBezTo>
                    <a:pt x="2275" y="149"/>
                    <a:pt x="2142" y="106"/>
                    <a:pt x="2017" y="64"/>
                  </a:cubicBezTo>
                  <a:lnTo>
                    <a:pt x="1997" y="57"/>
                  </a:lnTo>
                  <a:cubicBezTo>
                    <a:pt x="1930" y="44"/>
                    <a:pt x="1863" y="34"/>
                    <a:pt x="1795" y="30"/>
                  </a:cubicBezTo>
                  <a:cubicBezTo>
                    <a:pt x="1713" y="10"/>
                    <a:pt x="1630" y="1"/>
                    <a:pt x="15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2"/>
            <p:cNvSpPr/>
            <p:nvPr/>
          </p:nvSpPr>
          <p:spPr>
            <a:xfrm>
              <a:off x="5038575" y="3264875"/>
              <a:ext cx="64275" cy="64025"/>
            </a:xfrm>
            <a:custGeom>
              <a:avLst/>
              <a:gdLst/>
              <a:ahLst/>
              <a:cxnLst/>
              <a:rect l="l" t="t" r="r" b="b"/>
              <a:pathLst>
                <a:path w="2571" h="2561" extrusionOk="0">
                  <a:moveTo>
                    <a:pt x="1295" y="1"/>
                  </a:moveTo>
                  <a:lnTo>
                    <a:pt x="964" y="47"/>
                  </a:lnTo>
                  <a:cubicBezTo>
                    <a:pt x="853" y="66"/>
                    <a:pt x="747" y="112"/>
                    <a:pt x="658" y="182"/>
                  </a:cubicBezTo>
                  <a:cubicBezTo>
                    <a:pt x="481" y="290"/>
                    <a:pt x="472" y="326"/>
                    <a:pt x="373" y="414"/>
                  </a:cubicBezTo>
                  <a:cubicBezTo>
                    <a:pt x="223" y="569"/>
                    <a:pt x="115" y="759"/>
                    <a:pt x="59" y="966"/>
                  </a:cubicBezTo>
                  <a:cubicBezTo>
                    <a:pt x="1" y="1184"/>
                    <a:pt x="1" y="1413"/>
                    <a:pt x="59" y="1631"/>
                  </a:cubicBezTo>
                  <a:cubicBezTo>
                    <a:pt x="115" y="1837"/>
                    <a:pt x="223" y="2027"/>
                    <a:pt x="373" y="2181"/>
                  </a:cubicBezTo>
                  <a:cubicBezTo>
                    <a:pt x="520" y="2334"/>
                    <a:pt x="706" y="2443"/>
                    <a:pt x="909" y="2502"/>
                  </a:cubicBezTo>
                  <a:cubicBezTo>
                    <a:pt x="1033" y="2540"/>
                    <a:pt x="1161" y="2559"/>
                    <a:pt x="1291" y="2560"/>
                  </a:cubicBezTo>
                  <a:cubicBezTo>
                    <a:pt x="1638" y="2560"/>
                    <a:pt x="1959" y="2413"/>
                    <a:pt x="2201" y="2162"/>
                  </a:cubicBezTo>
                  <a:lnTo>
                    <a:pt x="2395" y="1906"/>
                  </a:lnTo>
                  <a:lnTo>
                    <a:pt x="2518" y="1603"/>
                  </a:lnTo>
                  <a:cubicBezTo>
                    <a:pt x="2533" y="1491"/>
                    <a:pt x="2549" y="1380"/>
                    <a:pt x="2563" y="1267"/>
                  </a:cubicBezTo>
                  <a:cubicBezTo>
                    <a:pt x="2570" y="1099"/>
                    <a:pt x="2534" y="930"/>
                    <a:pt x="2457" y="780"/>
                  </a:cubicBezTo>
                  <a:cubicBezTo>
                    <a:pt x="2428" y="675"/>
                    <a:pt x="2374" y="579"/>
                    <a:pt x="2298" y="501"/>
                  </a:cubicBezTo>
                  <a:cubicBezTo>
                    <a:pt x="2245" y="407"/>
                    <a:pt x="2168" y="329"/>
                    <a:pt x="2078" y="273"/>
                  </a:cubicBezTo>
                  <a:cubicBezTo>
                    <a:pt x="2001" y="197"/>
                    <a:pt x="1907" y="141"/>
                    <a:pt x="1805" y="112"/>
                  </a:cubicBezTo>
                  <a:cubicBezTo>
                    <a:pt x="1671" y="39"/>
                    <a:pt x="1522" y="1"/>
                    <a:pt x="1370" y="1"/>
                  </a:cubicBezTo>
                  <a:cubicBezTo>
                    <a:pt x="1356" y="1"/>
                    <a:pt x="1343" y="2"/>
                    <a:pt x="1330" y="2"/>
                  </a:cubicBezTo>
                  <a:cubicBezTo>
                    <a:pt x="1318" y="2"/>
                    <a:pt x="1307" y="2"/>
                    <a:pt x="129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2"/>
            <p:cNvSpPr/>
            <p:nvPr/>
          </p:nvSpPr>
          <p:spPr>
            <a:xfrm>
              <a:off x="5091325" y="3141825"/>
              <a:ext cx="43325" cy="43900"/>
            </a:xfrm>
            <a:custGeom>
              <a:avLst/>
              <a:gdLst/>
              <a:ahLst/>
              <a:cxnLst/>
              <a:rect l="l" t="t" r="r" b="b"/>
              <a:pathLst>
                <a:path w="1733" h="1756" extrusionOk="0">
                  <a:moveTo>
                    <a:pt x="892" y="1"/>
                  </a:moveTo>
                  <a:cubicBezTo>
                    <a:pt x="738" y="1"/>
                    <a:pt x="586" y="38"/>
                    <a:pt x="449" y="112"/>
                  </a:cubicBezTo>
                  <a:lnTo>
                    <a:pt x="436" y="118"/>
                  </a:lnTo>
                  <a:cubicBezTo>
                    <a:pt x="313" y="173"/>
                    <a:pt x="264" y="249"/>
                    <a:pt x="192" y="346"/>
                  </a:cubicBezTo>
                  <a:cubicBezTo>
                    <a:pt x="140" y="399"/>
                    <a:pt x="103" y="465"/>
                    <a:pt x="83" y="539"/>
                  </a:cubicBezTo>
                  <a:cubicBezTo>
                    <a:pt x="66" y="572"/>
                    <a:pt x="51" y="608"/>
                    <a:pt x="40" y="644"/>
                  </a:cubicBezTo>
                  <a:cubicBezTo>
                    <a:pt x="37" y="654"/>
                    <a:pt x="9" y="869"/>
                    <a:pt x="9" y="880"/>
                  </a:cubicBezTo>
                  <a:lnTo>
                    <a:pt x="9" y="885"/>
                  </a:lnTo>
                  <a:lnTo>
                    <a:pt x="9" y="898"/>
                  </a:lnTo>
                  <a:cubicBezTo>
                    <a:pt x="8" y="914"/>
                    <a:pt x="6" y="928"/>
                    <a:pt x="6" y="944"/>
                  </a:cubicBezTo>
                  <a:cubicBezTo>
                    <a:pt x="1" y="1052"/>
                    <a:pt x="25" y="1160"/>
                    <a:pt x="74" y="1257"/>
                  </a:cubicBezTo>
                  <a:cubicBezTo>
                    <a:pt x="106" y="1356"/>
                    <a:pt x="162" y="1445"/>
                    <a:pt x="238" y="1517"/>
                  </a:cubicBezTo>
                  <a:lnTo>
                    <a:pt x="398" y="1644"/>
                  </a:lnTo>
                  <a:cubicBezTo>
                    <a:pt x="518" y="1716"/>
                    <a:pt x="656" y="1755"/>
                    <a:pt x="798" y="1755"/>
                  </a:cubicBezTo>
                  <a:lnTo>
                    <a:pt x="842" y="1752"/>
                  </a:lnTo>
                  <a:lnTo>
                    <a:pt x="861" y="1752"/>
                  </a:lnTo>
                  <a:lnTo>
                    <a:pt x="1087" y="1721"/>
                  </a:lnTo>
                  <a:lnTo>
                    <a:pt x="1090" y="1721"/>
                  </a:lnTo>
                  <a:lnTo>
                    <a:pt x="1295" y="1633"/>
                  </a:lnTo>
                  <a:cubicBezTo>
                    <a:pt x="1393" y="1579"/>
                    <a:pt x="1475" y="1502"/>
                    <a:pt x="1534" y="1408"/>
                  </a:cubicBezTo>
                  <a:cubicBezTo>
                    <a:pt x="1563" y="1383"/>
                    <a:pt x="1587" y="1352"/>
                    <a:pt x="1602" y="1317"/>
                  </a:cubicBezTo>
                  <a:lnTo>
                    <a:pt x="1607" y="1301"/>
                  </a:lnTo>
                  <a:cubicBezTo>
                    <a:pt x="1636" y="1232"/>
                    <a:pt x="1665" y="1163"/>
                    <a:pt x="1692" y="1094"/>
                  </a:cubicBezTo>
                  <a:cubicBezTo>
                    <a:pt x="1729" y="981"/>
                    <a:pt x="1733" y="862"/>
                    <a:pt x="1707" y="746"/>
                  </a:cubicBezTo>
                  <a:cubicBezTo>
                    <a:pt x="1707" y="670"/>
                    <a:pt x="1688" y="594"/>
                    <a:pt x="1649" y="527"/>
                  </a:cubicBezTo>
                  <a:cubicBezTo>
                    <a:pt x="1616" y="421"/>
                    <a:pt x="1556" y="324"/>
                    <a:pt x="1475" y="248"/>
                  </a:cubicBezTo>
                  <a:lnTo>
                    <a:pt x="1303" y="112"/>
                  </a:lnTo>
                  <a:cubicBezTo>
                    <a:pt x="1236" y="84"/>
                    <a:pt x="1168" y="55"/>
                    <a:pt x="1102" y="24"/>
                  </a:cubicBezTo>
                  <a:cubicBezTo>
                    <a:pt x="1032" y="9"/>
                    <a:pt x="962" y="1"/>
                    <a:pt x="89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2"/>
            <p:cNvSpPr/>
            <p:nvPr/>
          </p:nvSpPr>
          <p:spPr>
            <a:xfrm>
              <a:off x="5166200" y="3250900"/>
              <a:ext cx="36150" cy="36600"/>
            </a:xfrm>
            <a:custGeom>
              <a:avLst/>
              <a:gdLst/>
              <a:ahLst/>
              <a:cxnLst/>
              <a:rect l="l" t="t" r="r" b="b"/>
              <a:pathLst>
                <a:path w="1446" h="1464" extrusionOk="0">
                  <a:moveTo>
                    <a:pt x="744" y="0"/>
                  </a:moveTo>
                  <a:cubicBezTo>
                    <a:pt x="705" y="0"/>
                    <a:pt x="665" y="5"/>
                    <a:pt x="626" y="14"/>
                  </a:cubicBezTo>
                  <a:cubicBezTo>
                    <a:pt x="562" y="14"/>
                    <a:pt x="500" y="31"/>
                    <a:pt x="446" y="64"/>
                  </a:cubicBezTo>
                  <a:cubicBezTo>
                    <a:pt x="358" y="93"/>
                    <a:pt x="278" y="145"/>
                    <a:pt x="218" y="215"/>
                  </a:cubicBezTo>
                  <a:cubicBezTo>
                    <a:pt x="212" y="221"/>
                    <a:pt x="208" y="227"/>
                    <a:pt x="203" y="233"/>
                  </a:cubicBezTo>
                  <a:lnTo>
                    <a:pt x="198" y="240"/>
                  </a:lnTo>
                  <a:lnTo>
                    <a:pt x="193" y="246"/>
                  </a:lnTo>
                  <a:cubicBezTo>
                    <a:pt x="177" y="266"/>
                    <a:pt x="162" y="286"/>
                    <a:pt x="147" y="308"/>
                  </a:cubicBezTo>
                  <a:cubicBezTo>
                    <a:pt x="94" y="367"/>
                    <a:pt x="58" y="437"/>
                    <a:pt x="41" y="514"/>
                  </a:cubicBezTo>
                  <a:cubicBezTo>
                    <a:pt x="39" y="522"/>
                    <a:pt x="36" y="529"/>
                    <a:pt x="35" y="537"/>
                  </a:cubicBezTo>
                  <a:cubicBezTo>
                    <a:pt x="5" y="632"/>
                    <a:pt x="0" y="731"/>
                    <a:pt x="22" y="828"/>
                  </a:cubicBezTo>
                  <a:cubicBezTo>
                    <a:pt x="26" y="924"/>
                    <a:pt x="55" y="1018"/>
                    <a:pt x="105" y="1099"/>
                  </a:cubicBezTo>
                  <a:lnTo>
                    <a:pt x="218" y="1247"/>
                  </a:lnTo>
                  <a:cubicBezTo>
                    <a:pt x="303" y="1335"/>
                    <a:pt x="412" y="1400"/>
                    <a:pt x="531" y="1434"/>
                  </a:cubicBezTo>
                  <a:lnTo>
                    <a:pt x="538" y="1437"/>
                  </a:lnTo>
                  <a:cubicBezTo>
                    <a:pt x="592" y="1454"/>
                    <a:pt x="649" y="1463"/>
                    <a:pt x="706" y="1463"/>
                  </a:cubicBezTo>
                  <a:cubicBezTo>
                    <a:pt x="745" y="1463"/>
                    <a:pt x="783" y="1459"/>
                    <a:pt x="822" y="1450"/>
                  </a:cubicBezTo>
                  <a:cubicBezTo>
                    <a:pt x="915" y="1446"/>
                    <a:pt x="1006" y="1416"/>
                    <a:pt x="1085" y="1364"/>
                  </a:cubicBezTo>
                  <a:lnTo>
                    <a:pt x="1229" y="1250"/>
                  </a:lnTo>
                  <a:cubicBezTo>
                    <a:pt x="1297" y="1185"/>
                    <a:pt x="1348" y="1104"/>
                    <a:pt x="1376" y="1015"/>
                  </a:cubicBezTo>
                  <a:cubicBezTo>
                    <a:pt x="1408" y="959"/>
                    <a:pt x="1424" y="895"/>
                    <a:pt x="1424" y="832"/>
                  </a:cubicBezTo>
                  <a:cubicBezTo>
                    <a:pt x="1446" y="736"/>
                    <a:pt x="1441" y="635"/>
                    <a:pt x="1413" y="541"/>
                  </a:cubicBezTo>
                  <a:lnTo>
                    <a:pt x="1340" y="367"/>
                  </a:lnTo>
                  <a:cubicBezTo>
                    <a:pt x="1280" y="259"/>
                    <a:pt x="1192" y="169"/>
                    <a:pt x="1085" y="106"/>
                  </a:cubicBezTo>
                  <a:lnTo>
                    <a:pt x="1080" y="101"/>
                  </a:lnTo>
                  <a:cubicBezTo>
                    <a:pt x="1023" y="76"/>
                    <a:pt x="966" y="51"/>
                    <a:pt x="910" y="28"/>
                  </a:cubicBezTo>
                  <a:cubicBezTo>
                    <a:pt x="856" y="9"/>
                    <a:pt x="800" y="0"/>
                    <a:pt x="7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2"/>
            <p:cNvSpPr/>
            <p:nvPr/>
          </p:nvSpPr>
          <p:spPr>
            <a:xfrm>
              <a:off x="5221175" y="3164925"/>
              <a:ext cx="47750" cy="44150"/>
            </a:xfrm>
            <a:custGeom>
              <a:avLst/>
              <a:gdLst/>
              <a:ahLst/>
              <a:cxnLst/>
              <a:rect l="l" t="t" r="r" b="b"/>
              <a:pathLst>
                <a:path w="1910" h="1766" extrusionOk="0">
                  <a:moveTo>
                    <a:pt x="1004" y="0"/>
                  </a:moveTo>
                  <a:cubicBezTo>
                    <a:pt x="854" y="0"/>
                    <a:pt x="704" y="40"/>
                    <a:pt x="570" y="119"/>
                  </a:cubicBezTo>
                  <a:cubicBezTo>
                    <a:pt x="0" y="470"/>
                    <a:pt x="0" y="1297"/>
                    <a:pt x="570" y="1645"/>
                  </a:cubicBezTo>
                  <a:cubicBezTo>
                    <a:pt x="704" y="1725"/>
                    <a:pt x="854" y="1765"/>
                    <a:pt x="1004" y="1765"/>
                  </a:cubicBezTo>
                  <a:cubicBezTo>
                    <a:pt x="1154" y="1765"/>
                    <a:pt x="1305" y="1725"/>
                    <a:pt x="1439" y="1645"/>
                  </a:cubicBezTo>
                  <a:cubicBezTo>
                    <a:pt x="1522" y="1601"/>
                    <a:pt x="1597" y="1543"/>
                    <a:pt x="1665" y="1477"/>
                  </a:cubicBezTo>
                  <a:cubicBezTo>
                    <a:pt x="1743" y="1403"/>
                    <a:pt x="1802" y="1310"/>
                    <a:pt x="1833" y="1207"/>
                  </a:cubicBezTo>
                  <a:cubicBezTo>
                    <a:pt x="1885" y="1106"/>
                    <a:pt x="1910" y="994"/>
                    <a:pt x="1904" y="883"/>
                  </a:cubicBezTo>
                  <a:lnTo>
                    <a:pt x="1875" y="660"/>
                  </a:lnTo>
                  <a:cubicBezTo>
                    <a:pt x="1838" y="520"/>
                    <a:pt x="1766" y="393"/>
                    <a:pt x="1665" y="289"/>
                  </a:cubicBezTo>
                  <a:cubicBezTo>
                    <a:pt x="1639" y="262"/>
                    <a:pt x="1610" y="239"/>
                    <a:pt x="1577" y="219"/>
                  </a:cubicBezTo>
                  <a:cubicBezTo>
                    <a:pt x="1551" y="193"/>
                    <a:pt x="1521" y="170"/>
                    <a:pt x="1489" y="150"/>
                  </a:cubicBezTo>
                  <a:lnTo>
                    <a:pt x="1472" y="140"/>
                  </a:lnTo>
                  <a:lnTo>
                    <a:pt x="1439" y="119"/>
                  </a:lnTo>
                  <a:cubicBezTo>
                    <a:pt x="1305" y="40"/>
                    <a:pt x="1154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6" name="Google Shape;536;p32"/>
          <p:cNvSpPr txBox="1">
            <a:spLocks noGrp="1"/>
          </p:cNvSpPr>
          <p:nvPr>
            <p:ph type="title" idx="4294967295"/>
          </p:nvPr>
        </p:nvSpPr>
        <p:spPr>
          <a:xfrm>
            <a:off x="206950" y="3057225"/>
            <a:ext cx="28569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NEEDFINDING</a:t>
            </a:r>
            <a:endParaRPr sz="2300"/>
          </a:p>
        </p:txBody>
      </p:sp>
      <p:sp>
        <p:nvSpPr>
          <p:cNvPr id="537" name="Google Shape;537;p32"/>
          <p:cNvSpPr txBox="1">
            <a:spLocks noGrp="1"/>
          </p:cNvSpPr>
          <p:nvPr>
            <p:ph type="title" idx="4294967295"/>
          </p:nvPr>
        </p:nvSpPr>
        <p:spPr>
          <a:xfrm>
            <a:off x="2723511" y="3057225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POVs</a:t>
            </a:r>
            <a:endParaRPr sz="2300"/>
          </a:p>
        </p:txBody>
      </p:sp>
      <p:sp>
        <p:nvSpPr>
          <p:cNvPr id="538" name="Google Shape;538;p32"/>
          <p:cNvSpPr txBox="1">
            <a:spLocks noGrp="1"/>
          </p:cNvSpPr>
          <p:nvPr>
            <p:ph type="title" idx="4294967295"/>
          </p:nvPr>
        </p:nvSpPr>
        <p:spPr>
          <a:xfrm>
            <a:off x="4668072" y="3057225"/>
            <a:ext cx="17130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HMWs</a:t>
            </a:r>
            <a:endParaRPr sz="2300"/>
          </a:p>
        </p:txBody>
      </p:sp>
      <p:sp>
        <p:nvSpPr>
          <p:cNvPr id="539" name="Google Shape;539;p32"/>
          <p:cNvSpPr txBox="1">
            <a:spLocks noGrp="1"/>
          </p:cNvSpPr>
          <p:nvPr>
            <p:ph type="title" idx="4294967295"/>
          </p:nvPr>
        </p:nvSpPr>
        <p:spPr>
          <a:xfrm>
            <a:off x="6213346" y="3057225"/>
            <a:ext cx="2511600" cy="4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/>
              <a:t>PROTOTYPES</a:t>
            </a:r>
            <a:endParaRPr sz="2300"/>
          </a:p>
        </p:txBody>
      </p:sp>
      <p:sp>
        <p:nvSpPr>
          <p:cNvPr id="540" name="Google Shape;540;p32"/>
          <p:cNvSpPr/>
          <p:nvPr/>
        </p:nvSpPr>
        <p:spPr>
          <a:xfrm>
            <a:off x="1092700" y="167886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1" name="Google Shape;541;p32"/>
          <p:cNvSpPr/>
          <p:nvPr/>
        </p:nvSpPr>
        <p:spPr>
          <a:xfrm>
            <a:off x="3037286" y="167886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2" name="Google Shape;542;p32"/>
          <p:cNvSpPr/>
          <p:nvPr/>
        </p:nvSpPr>
        <p:spPr>
          <a:xfrm>
            <a:off x="4981872" y="167886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3" name="Google Shape;543;p32"/>
          <p:cNvSpPr/>
          <p:nvPr/>
        </p:nvSpPr>
        <p:spPr>
          <a:xfrm>
            <a:off x="6926458" y="1678863"/>
            <a:ext cx="1085400" cy="10854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4" name="Google Shape;544;p32"/>
          <p:cNvGrpSpPr/>
          <p:nvPr/>
        </p:nvGrpSpPr>
        <p:grpSpPr>
          <a:xfrm>
            <a:off x="3380841" y="1961187"/>
            <a:ext cx="398291" cy="520752"/>
            <a:chOff x="1367060" y="2422129"/>
            <a:chExt cx="269261" cy="352050"/>
          </a:xfrm>
        </p:grpSpPr>
        <p:sp>
          <p:nvSpPr>
            <p:cNvPr id="545" name="Google Shape;545;p32"/>
            <p:cNvSpPr/>
            <p:nvPr/>
          </p:nvSpPr>
          <p:spPr>
            <a:xfrm>
              <a:off x="1392059" y="2651857"/>
              <a:ext cx="129160" cy="122322"/>
            </a:xfrm>
            <a:custGeom>
              <a:avLst/>
              <a:gdLst/>
              <a:ahLst/>
              <a:cxnLst/>
              <a:rect l="l" t="t" r="r" b="b"/>
              <a:pathLst>
                <a:path w="4061" h="3846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357" y="333"/>
                  </a:lnTo>
                  <a:lnTo>
                    <a:pt x="357" y="1691"/>
                  </a:lnTo>
                  <a:cubicBezTo>
                    <a:pt x="357" y="2179"/>
                    <a:pt x="762" y="2584"/>
                    <a:pt x="1250" y="2584"/>
                  </a:cubicBezTo>
                  <a:cubicBezTo>
                    <a:pt x="1286" y="2584"/>
                    <a:pt x="1226" y="2584"/>
                    <a:pt x="2310" y="2405"/>
                  </a:cubicBezTo>
                  <a:lnTo>
                    <a:pt x="2310" y="3453"/>
                  </a:lnTo>
                  <a:cubicBezTo>
                    <a:pt x="2310" y="3667"/>
                    <a:pt x="2489" y="3846"/>
                    <a:pt x="2691" y="3846"/>
                  </a:cubicBezTo>
                  <a:lnTo>
                    <a:pt x="3905" y="3846"/>
                  </a:lnTo>
                  <a:cubicBezTo>
                    <a:pt x="3989" y="3846"/>
                    <a:pt x="4060" y="3774"/>
                    <a:pt x="4060" y="3679"/>
                  </a:cubicBezTo>
                  <a:cubicBezTo>
                    <a:pt x="4060" y="3596"/>
                    <a:pt x="3989" y="3500"/>
                    <a:pt x="3893" y="3500"/>
                  </a:cubicBezTo>
                  <a:lnTo>
                    <a:pt x="2691" y="3500"/>
                  </a:lnTo>
                  <a:cubicBezTo>
                    <a:pt x="2667" y="3500"/>
                    <a:pt x="2631" y="3465"/>
                    <a:pt x="2631" y="3441"/>
                  </a:cubicBezTo>
                  <a:lnTo>
                    <a:pt x="2631" y="2191"/>
                  </a:lnTo>
                  <a:cubicBezTo>
                    <a:pt x="2631" y="2143"/>
                    <a:pt x="2620" y="2107"/>
                    <a:pt x="2572" y="2072"/>
                  </a:cubicBezTo>
                  <a:cubicBezTo>
                    <a:pt x="2555" y="2055"/>
                    <a:pt x="2520" y="2038"/>
                    <a:pt x="2485" y="2038"/>
                  </a:cubicBezTo>
                  <a:cubicBezTo>
                    <a:pt x="2470" y="2038"/>
                    <a:pt x="2455" y="2041"/>
                    <a:pt x="2441" y="2048"/>
                  </a:cubicBezTo>
                  <a:lnTo>
                    <a:pt x="1238" y="2250"/>
                  </a:lnTo>
                  <a:cubicBezTo>
                    <a:pt x="917" y="2250"/>
                    <a:pt x="691" y="2000"/>
                    <a:pt x="691" y="1691"/>
                  </a:cubicBezTo>
                  <a:lnTo>
                    <a:pt x="691" y="167"/>
                  </a:lnTo>
                  <a:cubicBezTo>
                    <a:pt x="691" y="83"/>
                    <a:pt x="607" y="0"/>
                    <a:pt x="52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2"/>
            <p:cNvSpPr/>
            <p:nvPr/>
          </p:nvSpPr>
          <p:spPr>
            <a:xfrm>
              <a:off x="1367060" y="2441912"/>
              <a:ext cx="82184" cy="212139"/>
            </a:xfrm>
            <a:custGeom>
              <a:avLst/>
              <a:gdLst/>
              <a:ahLst/>
              <a:cxnLst/>
              <a:rect l="l" t="t" r="r" b="b"/>
              <a:pathLst>
                <a:path w="2584" h="6670" extrusionOk="0">
                  <a:moveTo>
                    <a:pt x="2415" y="1"/>
                  </a:moveTo>
                  <a:cubicBezTo>
                    <a:pt x="2382" y="1"/>
                    <a:pt x="2350" y="10"/>
                    <a:pt x="2322" y="29"/>
                  </a:cubicBezTo>
                  <a:cubicBezTo>
                    <a:pt x="1274" y="731"/>
                    <a:pt x="655" y="1898"/>
                    <a:pt x="655" y="3148"/>
                  </a:cubicBezTo>
                  <a:cubicBezTo>
                    <a:pt x="655" y="3351"/>
                    <a:pt x="667" y="3541"/>
                    <a:pt x="703" y="3732"/>
                  </a:cubicBezTo>
                  <a:cubicBezTo>
                    <a:pt x="48" y="5708"/>
                    <a:pt x="0" y="5696"/>
                    <a:pt x="0" y="5970"/>
                  </a:cubicBezTo>
                  <a:cubicBezTo>
                    <a:pt x="0" y="6208"/>
                    <a:pt x="84" y="6446"/>
                    <a:pt x="262" y="6625"/>
                  </a:cubicBezTo>
                  <a:cubicBezTo>
                    <a:pt x="295" y="6651"/>
                    <a:pt x="342" y="6670"/>
                    <a:pt x="389" y="6670"/>
                  </a:cubicBezTo>
                  <a:cubicBezTo>
                    <a:pt x="429" y="6670"/>
                    <a:pt x="468" y="6657"/>
                    <a:pt x="500" y="6625"/>
                  </a:cubicBezTo>
                  <a:cubicBezTo>
                    <a:pt x="560" y="6565"/>
                    <a:pt x="584" y="6458"/>
                    <a:pt x="500" y="6375"/>
                  </a:cubicBezTo>
                  <a:cubicBezTo>
                    <a:pt x="358" y="6220"/>
                    <a:pt x="298" y="5982"/>
                    <a:pt x="369" y="5756"/>
                  </a:cubicBezTo>
                  <a:lnTo>
                    <a:pt x="1036" y="3791"/>
                  </a:lnTo>
                  <a:cubicBezTo>
                    <a:pt x="1060" y="3767"/>
                    <a:pt x="1060" y="3732"/>
                    <a:pt x="1036" y="3720"/>
                  </a:cubicBezTo>
                  <a:cubicBezTo>
                    <a:pt x="1012" y="3517"/>
                    <a:pt x="1000" y="3327"/>
                    <a:pt x="1000" y="3148"/>
                  </a:cubicBezTo>
                  <a:cubicBezTo>
                    <a:pt x="1000" y="2005"/>
                    <a:pt x="1560" y="934"/>
                    <a:pt x="2513" y="291"/>
                  </a:cubicBezTo>
                  <a:cubicBezTo>
                    <a:pt x="2572" y="255"/>
                    <a:pt x="2584" y="148"/>
                    <a:pt x="2548" y="76"/>
                  </a:cubicBezTo>
                  <a:cubicBezTo>
                    <a:pt x="2519" y="25"/>
                    <a:pt x="2467" y="1"/>
                    <a:pt x="2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32"/>
            <p:cNvSpPr/>
            <p:nvPr/>
          </p:nvSpPr>
          <p:spPr>
            <a:xfrm>
              <a:off x="1456051" y="2422129"/>
              <a:ext cx="180271" cy="162937"/>
            </a:xfrm>
            <a:custGeom>
              <a:avLst/>
              <a:gdLst/>
              <a:ahLst/>
              <a:cxnLst/>
              <a:rect l="l" t="t" r="r" b="b"/>
              <a:pathLst>
                <a:path w="5668" h="5123" extrusionOk="0">
                  <a:moveTo>
                    <a:pt x="1621" y="1"/>
                  </a:moveTo>
                  <a:cubicBezTo>
                    <a:pt x="1104" y="1"/>
                    <a:pt x="591" y="107"/>
                    <a:pt x="119" y="317"/>
                  </a:cubicBezTo>
                  <a:cubicBezTo>
                    <a:pt x="24" y="353"/>
                    <a:pt x="0" y="448"/>
                    <a:pt x="24" y="544"/>
                  </a:cubicBezTo>
                  <a:cubicBezTo>
                    <a:pt x="51" y="616"/>
                    <a:pt x="113" y="648"/>
                    <a:pt x="184" y="648"/>
                  </a:cubicBezTo>
                  <a:cubicBezTo>
                    <a:pt x="205" y="648"/>
                    <a:pt x="228" y="645"/>
                    <a:pt x="250" y="639"/>
                  </a:cubicBezTo>
                  <a:cubicBezTo>
                    <a:pt x="965" y="317"/>
                    <a:pt x="1536" y="365"/>
                    <a:pt x="1643" y="353"/>
                  </a:cubicBezTo>
                  <a:cubicBezTo>
                    <a:pt x="3941" y="365"/>
                    <a:pt x="5644" y="2556"/>
                    <a:pt x="4894" y="4901"/>
                  </a:cubicBezTo>
                  <a:cubicBezTo>
                    <a:pt x="4870" y="4997"/>
                    <a:pt x="4906" y="5080"/>
                    <a:pt x="5001" y="5116"/>
                  </a:cubicBezTo>
                  <a:cubicBezTo>
                    <a:pt x="5018" y="5120"/>
                    <a:pt x="5035" y="5123"/>
                    <a:pt x="5052" y="5123"/>
                  </a:cubicBezTo>
                  <a:cubicBezTo>
                    <a:pt x="5119" y="5123"/>
                    <a:pt x="5184" y="5085"/>
                    <a:pt x="5203" y="5009"/>
                  </a:cubicBezTo>
                  <a:cubicBezTo>
                    <a:pt x="5668" y="3508"/>
                    <a:pt x="5239" y="2044"/>
                    <a:pt x="4263" y="1079"/>
                  </a:cubicBezTo>
                  <a:cubicBezTo>
                    <a:pt x="3524" y="356"/>
                    <a:pt x="2566" y="1"/>
                    <a:pt x="16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32"/>
            <p:cNvSpPr/>
            <p:nvPr/>
          </p:nvSpPr>
          <p:spPr>
            <a:xfrm>
              <a:off x="1532160" y="2593590"/>
              <a:ext cx="81834" cy="180207"/>
            </a:xfrm>
            <a:custGeom>
              <a:avLst/>
              <a:gdLst/>
              <a:ahLst/>
              <a:cxnLst/>
              <a:rect l="l" t="t" r="r" b="b"/>
              <a:pathLst>
                <a:path w="2573" h="5666" extrusionOk="0">
                  <a:moveTo>
                    <a:pt x="2399" y="1"/>
                  </a:moveTo>
                  <a:cubicBezTo>
                    <a:pt x="2340" y="1"/>
                    <a:pt x="2284" y="36"/>
                    <a:pt x="2251" y="94"/>
                  </a:cubicBezTo>
                  <a:cubicBezTo>
                    <a:pt x="2096" y="380"/>
                    <a:pt x="1715" y="856"/>
                    <a:pt x="1715" y="1737"/>
                  </a:cubicBezTo>
                  <a:lnTo>
                    <a:pt x="1715" y="5273"/>
                  </a:lnTo>
                  <a:cubicBezTo>
                    <a:pt x="1715" y="5309"/>
                    <a:pt x="1679" y="5332"/>
                    <a:pt x="1655" y="5332"/>
                  </a:cubicBezTo>
                  <a:lnTo>
                    <a:pt x="167" y="5332"/>
                  </a:lnTo>
                  <a:cubicBezTo>
                    <a:pt x="72" y="5332"/>
                    <a:pt x="0" y="5404"/>
                    <a:pt x="0" y="5499"/>
                  </a:cubicBezTo>
                  <a:cubicBezTo>
                    <a:pt x="0" y="5583"/>
                    <a:pt x="72" y="5666"/>
                    <a:pt x="167" y="5666"/>
                  </a:cubicBezTo>
                  <a:lnTo>
                    <a:pt x="1655" y="5666"/>
                  </a:lnTo>
                  <a:cubicBezTo>
                    <a:pt x="1858" y="5666"/>
                    <a:pt x="2036" y="5487"/>
                    <a:pt x="2036" y="5273"/>
                  </a:cubicBezTo>
                  <a:lnTo>
                    <a:pt x="2036" y="1737"/>
                  </a:lnTo>
                  <a:cubicBezTo>
                    <a:pt x="2036" y="963"/>
                    <a:pt x="2382" y="558"/>
                    <a:pt x="2548" y="249"/>
                  </a:cubicBezTo>
                  <a:cubicBezTo>
                    <a:pt x="2572" y="153"/>
                    <a:pt x="2548" y="70"/>
                    <a:pt x="2477" y="22"/>
                  </a:cubicBezTo>
                  <a:cubicBezTo>
                    <a:pt x="2451" y="8"/>
                    <a:pt x="2425" y="1"/>
                    <a:pt x="23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32"/>
            <p:cNvSpPr/>
            <p:nvPr/>
          </p:nvSpPr>
          <p:spPr>
            <a:xfrm>
              <a:off x="1425359" y="2572313"/>
              <a:ext cx="24267" cy="17843"/>
            </a:xfrm>
            <a:custGeom>
              <a:avLst/>
              <a:gdLst/>
              <a:ahLst/>
              <a:cxnLst/>
              <a:rect l="l" t="t" r="r" b="b"/>
              <a:pathLst>
                <a:path w="763" h="561" extrusionOk="0">
                  <a:moveTo>
                    <a:pt x="583" y="0"/>
                  </a:moveTo>
                  <a:cubicBezTo>
                    <a:pt x="554" y="0"/>
                    <a:pt x="525" y="8"/>
                    <a:pt x="501" y="25"/>
                  </a:cubicBezTo>
                  <a:lnTo>
                    <a:pt x="96" y="239"/>
                  </a:lnTo>
                  <a:cubicBezTo>
                    <a:pt x="25" y="287"/>
                    <a:pt x="1" y="394"/>
                    <a:pt x="37" y="465"/>
                  </a:cubicBezTo>
                  <a:cubicBezTo>
                    <a:pt x="72" y="525"/>
                    <a:pt x="132" y="560"/>
                    <a:pt x="191" y="560"/>
                  </a:cubicBezTo>
                  <a:cubicBezTo>
                    <a:pt x="215" y="560"/>
                    <a:pt x="251" y="560"/>
                    <a:pt x="275" y="537"/>
                  </a:cubicBezTo>
                  <a:lnTo>
                    <a:pt x="680" y="322"/>
                  </a:lnTo>
                  <a:cubicBezTo>
                    <a:pt x="739" y="263"/>
                    <a:pt x="763" y="156"/>
                    <a:pt x="727" y="84"/>
                  </a:cubicBezTo>
                  <a:cubicBezTo>
                    <a:pt x="696" y="29"/>
                    <a:pt x="639" y="0"/>
                    <a:pt x="5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32"/>
            <p:cNvSpPr/>
            <p:nvPr/>
          </p:nvSpPr>
          <p:spPr>
            <a:xfrm>
              <a:off x="1562820" y="2573680"/>
              <a:ext cx="26176" cy="17620"/>
            </a:xfrm>
            <a:custGeom>
              <a:avLst/>
              <a:gdLst/>
              <a:ahLst/>
              <a:cxnLst/>
              <a:rect l="l" t="t" r="r" b="b"/>
              <a:pathLst>
                <a:path w="823" h="554" extrusionOk="0">
                  <a:moveTo>
                    <a:pt x="201" y="1"/>
                  </a:moveTo>
                  <a:cubicBezTo>
                    <a:pt x="143" y="1"/>
                    <a:pt x="81" y="28"/>
                    <a:pt x="48" y="77"/>
                  </a:cubicBezTo>
                  <a:cubicBezTo>
                    <a:pt x="1" y="160"/>
                    <a:pt x="37" y="255"/>
                    <a:pt x="108" y="303"/>
                  </a:cubicBezTo>
                  <a:cubicBezTo>
                    <a:pt x="513" y="529"/>
                    <a:pt x="513" y="553"/>
                    <a:pt x="584" y="553"/>
                  </a:cubicBezTo>
                  <a:cubicBezTo>
                    <a:pt x="763" y="541"/>
                    <a:pt x="822" y="315"/>
                    <a:pt x="680" y="244"/>
                  </a:cubicBezTo>
                  <a:lnTo>
                    <a:pt x="275" y="17"/>
                  </a:lnTo>
                  <a:cubicBezTo>
                    <a:pt x="253" y="6"/>
                    <a:pt x="227" y="1"/>
                    <a:pt x="2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32"/>
            <p:cNvSpPr/>
            <p:nvPr/>
          </p:nvSpPr>
          <p:spPr>
            <a:xfrm>
              <a:off x="1448100" y="2481414"/>
              <a:ext cx="125375" cy="191275"/>
            </a:xfrm>
            <a:custGeom>
              <a:avLst/>
              <a:gdLst/>
              <a:ahLst/>
              <a:cxnLst/>
              <a:rect l="l" t="t" r="r" b="b"/>
              <a:pathLst>
                <a:path w="3942" h="6014" extrusionOk="0">
                  <a:moveTo>
                    <a:pt x="1280" y="1498"/>
                  </a:moveTo>
                  <a:cubicBezTo>
                    <a:pt x="1355" y="1498"/>
                    <a:pt x="1429" y="1543"/>
                    <a:pt x="1429" y="1632"/>
                  </a:cubicBezTo>
                  <a:lnTo>
                    <a:pt x="1429" y="1763"/>
                  </a:lnTo>
                  <a:lnTo>
                    <a:pt x="1262" y="1763"/>
                  </a:lnTo>
                  <a:cubicBezTo>
                    <a:pt x="1191" y="1763"/>
                    <a:pt x="1131" y="1704"/>
                    <a:pt x="1131" y="1632"/>
                  </a:cubicBezTo>
                  <a:cubicBezTo>
                    <a:pt x="1131" y="1543"/>
                    <a:pt x="1206" y="1498"/>
                    <a:pt x="1280" y="1498"/>
                  </a:cubicBezTo>
                  <a:close/>
                  <a:moveTo>
                    <a:pt x="2483" y="1498"/>
                  </a:moveTo>
                  <a:cubicBezTo>
                    <a:pt x="2557" y="1498"/>
                    <a:pt x="2632" y="1543"/>
                    <a:pt x="2632" y="1632"/>
                  </a:cubicBezTo>
                  <a:cubicBezTo>
                    <a:pt x="2632" y="1704"/>
                    <a:pt x="2572" y="1763"/>
                    <a:pt x="2501" y="1763"/>
                  </a:cubicBezTo>
                  <a:lnTo>
                    <a:pt x="2334" y="1763"/>
                  </a:lnTo>
                  <a:lnTo>
                    <a:pt x="2334" y="1632"/>
                  </a:lnTo>
                  <a:cubicBezTo>
                    <a:pt x="2334" y="1543"/>
                    <a:pt x="2408" y="1498"/>
                    <a:pt x="2483" y="1498"/>
                  </a:cubicBezTo>
                  <a:close/>
                  <a:moveTo>
                    <a:pt x="1989" y="2085"/>
                  </a:moveTo>
                  <a:lnTo>
                    <a:pt x="1989" y="3776"/>
                  </a:lnTo>
                  <a:lnTo>
                    <a:pt x="1739" y="3776"/>
                  </a:lnTo>
                  <a:lnTo>
                    <a:pt x="1739" y="2085"/>
                  </a:lnTo>
                  <a:close/>
                  <a:moveTo>
                    <a:pt x="2524" y="4097"/>
                  </a:moveTo>
                  <a:lnTo>
                    <a:pt x="2524" y="4430"/>
                  </a:lnTo>
                  <a:lnTo>
                    <a:pt x="1215" y="4430"/>
                  </a:lnTo>
                  <a:lnTo>
                    <a:pt x="1215" y="4097"/>
                  </a:lnTo>
                  <a:close/>
                  <a:moveTo>
                    <a:pt x="2512" y="4752"/>
                  </a:moveTo>
                  <a:lnTo>
                    <a:pt x="2512" y="4942"/>
                  </a:lnTo>
                  <a:lnTo>
                    <a:pt x="2524" y="4942"/>
                  </a:lnTo>
                  <a:cubicBezTo>
                    <a:pt x="2524" y="5026"/>
                    <a:pt x="2465" y="5085"/>
                    <a:pt x="2393" y="5085"/>
                  </a:cubicBezTo>
                  <a:lnTo>
                    <a:pt x="1334" y="5085"/>
                  </a:lnTo>
                  <a:cubicBezTo>
                    <a:pt x="1262" y="5085"/>
                    <a:pt x="1203" y="5026"/>
                    <a:pt x="1203" y="4942"/>
                  </a:cubicBezTo>
                  <a:lnTo>
                    <a:pt x="1203" y="4752"/>
                  </a:lnTo>
                  <a:close/>
                  <a:moveTo>
                    <a:pt x="2227" y="5395"/>
                  </a:moveTo>
                  <a:cubicBezTo>
                    <a:pt x="2203" y="5561"/>
                    <a:pt x="2048" y="5681"/>
                    <a:pt x="1870" y="5681"/>
                  </a:cubicBezTo>
                  <a:cubicBezTo>
                    <a:pt x="1691" y="5681"/>
                    <a:pt x="1548" y="5561"/>
                    <a:pt x="1500" y="5395"/>
                  </a:cubicBezTo>
                  <a:close/>
                  <a:moveTo>
                    <a:pt x="1874" y="1"/>
                  </a:moveTo>
                  <a:cubicBezTo>
                    <a:pt x="834" y="1"/>
                    <a:pt x="0" y="837"/>
                    <a:pt x="0" y="1882"/>
                  </a:cubicBezTo>
                  <a:cubicBezTo>
                    <a:pt x="0" y="2406"/>
                    <a:pt x="215" y="2906"/>
                    <a:pt x="607" y="3264"/>
                  </a:cubicBezTo>
                  <a:cubicBezTo>
                    <a:pt x="786" y="3418"/>
                    <a:pt x="869" y="3656"/>
                    <a:pt x="869" y="3895"/>
                  </a:cubicBezTo>
                  <a:lnTo>
                    <a:pt x="869" y="4942"/>
                  </a:lnTo>
                  <a:cubicBezTo>
                    <a:pt x="869" y="5145"/>
                    <a:pt x="988" y="5300"/>
                    <a:pt x="1155" y="5359"/>
                  </a:cubicBezTo>
                  <a:cubicBezTo>
                    <a:pt x="1191" y="5716"/>
                    <a:pt x="1489" y="6014"/>
                    <a:pt x="1858" y="6014"/>
                  </a:cubicBezTo>
                  <a:cubicBezTo>
                    <a:pt x="2227" y="6014"/>
                    <a:pt x="2524" y="5740"/>
                    <a:pt x="2560" y="5359"/>
                  </a:cubicBezTo>
                  <a:cubicBezTo>
                    <a:pt x="2715" y="5288"/>
                    <a:pt x="2834" y="5121"/>
                    <a:pt x="2834" y="4942"/>
                  </a:cubicBezTo>
                  <a:lnTo>
                    <a:pt x="2834" y="3871"/>
                  </a:lnTo>
                  <a:cubicBezTo>
                    <a:pt x="2834" y="3811"/>
                    <a:pt x="2834" y="3752"/>
                    <a:pt x="2858" y="3692"/>
                  </a:cubicBezTo>
                  <a:cubicBezTo>
                    <a:pt x="2870" y="3609"/>
                    <a:pt x="2822" y="3514"/>
                    <a:pt x="2727" y="3502"/>
                  </a:cubicBezTo>
                  <a:cubicBezTo>
                    <a:pt x="2718" y="3500"/>
                    <a:pt x="2710" y="3500"/>
                    <a:pt x="2701" y="3500"/>
                  </a:cubicBezTo>
                  <a:cubicBezTo>
                    <a:pt x="2627" y="3500"/>
                    <a:pt x="2558" y="3546"/>
                    <a:pt x="2536" y="3621"/>
                  </a:cubicBezTo>
                  <a:cubicBezTo>
                    <a:pt x="2524" y="3668"/>
                    <a:pt x="2524" y="3728"/>
                    <a:pt x="2512" y="3776"/>
                  </a:cubicBezTo>
                  <a:lnTo>
                    <a:pt x="2298" y="3776"/>
                  </a:lnTo>
                  <a:lnTo>
                    <a:pt x="2298" y="2085"/>
                  </a:lnTo>
                  <a:lnTo>
                    <a:pt x="2465" y="2085"/>
                  </a:lnTo>
                  <a:cubicBezTo>
                    <a:pt x="2715" y="2085"/>
                    <a:pt x="2929" y="1882"/>
                    <a:pt x="2929" y="1632"/>
                  </a:cubicBezTo>
                  <a:cubicBezTo>
                    <a:pt x="2929" y="1370"/>
                    <a:pt x="2715" y="1168"/>
                    <a:pt x="2465" y="1168"/>
                  </a:cubicBezTo>
                  <a:lnTo>
                    <a:pt x="2441" y="1168"/>
                  </a:lnTo>
                  <a:cubicBezTo>
                    <a:pt x="2179" y="1168"/>
                    <a:pt x="1977" y="1370"/>
                    <a:pt x="1977" y="1632"/>
                  </a:cubicBezTo>
                  <a:lnTo>
                    <a:pt x="1977" y="1763"/>
                  </a:lnTo>
                  <a:lnTo>
                    <a:pt x="1727" y="1763"/>
                  </a:lnTo>
                  <a:lnTo>
                    <a:pt x="1727" y="1632"/>
                  </a:lnTo>
                  <a:cubicBezTo>
                    <a:pt x="1727" y="1370"/>
                    <a:pt x="1512" y="1168"/>
                    <a:pt x="1262" y="1168"/>
                  </a:cubicBezTo>
                  <a:lnTo>
                    <a:pt x="1227" y="1168"/>
                  </a:lnTo>
                  <a:cubicBezTo>
                    <a:pt x="977" y="1168"/>
                    <a:pt x="774" y="1370"/>
                    <a:pt x="774" y="1632"/>
                  </a:cubicBezTo>
                  <a:cubicBezTo>
                    <a:pt x="774" y="1882"/>
                    <a:pt x="977" y="2085"/>
                    <a:pt x="1227" y="2085"/>
                  </a:cubicBezTo>
                  <a:lnTo>
                    <a:pt x="1393" y="2085"/>
                  </a:lnTo>
                  <a:lnTo>
                    <a:pt x="1393" y="3776"/>
                  </a:lnTo>
                  <a:lnTo>
                    <a:pt x="1191" y="3776"/>
                  </a:lnTo>
                  <a:cubicBezTo>
                    <a:pt x="1155" y="3478"/>
                    <a:pt x="1024" y="3204"/>
                    <a:pt x="810" y="3014"/>
                  </a:cubicBezTo>
                  <a:cubicBezTo>
                    <a:pt x="488" y="2716"/>
                    <a:pt x="310" y="2299"/>
                    <a:pt x="310" y="1871"/>
                  </a:cubicBezTo>
                  <a:cubicBezTo>
                    <a:pt x="310" y="1013"/>
                    <a:pt x="988" y="323"/>
                    <a:pt x="1858" y="323"/>
                  </a:cubicBezTo>
                  <a:lnTo>
                    <a:pt x="1905" y="323"/>
                  </a:lnTo>
                  <a:cubicBezTo>
                    <a:pt x="2715" y="335"/>
                    <a:pt x="3394" y="1013"/>
                    <a:pt x="3405" y="1835"/>
                  </a:cubicBezTo>
                  <a:lnTo>
                    <a:pt x="3405" y="1847"/>
                  </a:lnTo>
                  <a:cubicBezTo>
                    <a:pt x="3405" y="2287"/>
                    <a:pt x="3239" y="2668"/>
                    <a:pt x="2929" y="2966"/>
                  </a:cubicBezTo>
                  <a:cubicBezTo>
                    <a:pt x="2870" y="3025"/>
                    <a:pt x="2858" y="3133"/>
                    <a:pt x="2929" y="3204"/>
                  </a:cubicBezTo>
                  <a:cubicBezTo>
                    <a:pt x="2965" y="3240"/>
                    <a:pt x="3007" y="3258"/>
                    <a:pt x="3048" y="3258"/>
                  </a:cubicBezTo>
                  <a:cubicBezTo>
                    <a:pt x="3090" y="3258"/>
                    <a:pt x="3132" y="3240"/>
                    <a:pt x="3167" y="3204"/>
                  </a:cubicBezTo>
                  <a:cubicBezTo>
                    <a:pt x="3906" y="2502"/>
                    <a:pt x="3941" y="1299"/>
                    <a:pt x="3191" y="561"/>
                  </a:cubicBezTo>
                  <a:cubicBezTo>
                    <a:pt x="2858" y="216"/>
                    <a:pt x="2393" y="1"/>
                    <a:pt x="1917" y="1"/>
                  </a:cubicBezTo>
                  <a:cubicBezTo>
                    <a:pt x="1903" y="1"/>
                    <a:pt x="1888" y="1"/>
                    <a:pt x="18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32"/>
            <p:cNvSpPr/>
            <p:nvPr/>
          </p:nvSpPr>
          <p:spPr>
            <a:xfrm>
              <a:off x="1502232" y="2449259"/>
              <a:ext cx="10655" cy="25380"/>
            </a:xfrm>
            <a:custGeom>
              <a:avLst/>
              <a:gdLst/>
              <a:ahLst/>
              <a:cxnLst/>
              <a:rect l="l" t="t" r="r" b="b"/>
              <a:pathLst>
                <a:path w="335" h="798" extrusionOk="0">
                  <a:moveTo>
                    <a:pt x="168" y="0"/>
                  </a:moveTo>
                  <a:cubicBezTo>
                    <a:pt x="84" y="0"/>
                    <a:pt x="1" y="84"/>
                    <a:pt x="1" y="167"/>
                  </a:cubicBezTo>
                  <a:lnTo>
                    <a:pt x="1" y="631"/>
                  </a:lnTo>
                  <a:cubicBezTo>
                    <a:pt x="1" y="715"/>
                    <a:pt x="84" y="798"/>
                    <a:pt x="168" y="798"/>
                  </a:cubicBezTo>
                  <a:cubicBezTo>
                    <a:pt x="263" y="798"/>
                    <a:pt x="334" y="715"/>
                    <a:pt x="334" y="631"/>
                  </a:cubicBezTo>
                  <a:lnTo>
                    <a:pt x="334" y="167"/>
                  </a:lnTo>
                  <a:cubicBezTo>
                    <a:pt x="334" y="84"/>
                    <a:pt x="263" y="0"/>
                    <a:pt x="16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32"/>
            <p:cNvSpPr/>
            <p:nvPr/>
          </p:nvSpPr>
          <p:spPr>
            <a:xfrm>
              <a:off x="1458309" y="2460582"/>
              <a:ext cx="18988" cy="23090"/>
            </a:xfrm>
            <a:custGeom>
              <a:avLst/>
              <a:gdLst/>
              <a:ahLst/>
              <a:cxnLst/>
              <a:rect l="l" t="t" r="r" b="b"/>
              <a:pathLst>
                <a:path w="597" h="726" extrusionOk="0">
                  <a:moveTo>
                    <a:pt x="190" y="1"/>
                  </a:moveTo>
                  <a:cubicBezTo>
                    <a:pt x="161" y="1"/>
                    <a:pt x="132" y="9"/>
                    <a:pt x="108" y="25"/>
                  </a:cubicBezTo>
                  <a:cubicBezTo>
                    <a:pt x="25" y="61"/>
                    <a:pt x="1" y="168"/>
                    <a:pt x="48" y="240"/>
                  </a:cubicBezTo>
                  <a:lnTo>
                    <a:pt x="275" y="644"/>
                  </a:lnTo>
                  <a:cubicBezTo>
                    <a:pt x="299" y="693"/>
                    <a:pt x="357" y="726"/>
                    <a:pt x="414" y="726"/>
                  </a:cubicBezTo>
                  <a:cubicBezTo>
                    <a:pt x="441" y="726"/>
                    <a:pt x="466" y="719"/>
                    <a:pt x="489" y="704"/>
                  </a:cubicBezTo>
                  <a:cubicBezTo>
                    <a:pt x="572" y="656"/>
                    <a:pt x="596" y="573"/>
                    <a:pt x="548" y="478"/>
                  </a:cubicBezTo>
                  <a:lnTo>
                    <a:pt x="322" y="85"/>
                  </a:lnTo>
                  <a:cubicBezTo>
                    <a:pt x="299" y="30"/>
                    <a:pt x="244" y="1"/>
                    <a:pt x="19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32"/>
            <p:cNvSpPr/>
            <p:nvPr/>
          </p:nvSpPr>
          <p:spPr>
            <a:xfrm>
              <a:off x="1425741" y="2492768"/>
              <a:ext cx="25031" cy="17874"/>
            </a:xfrm>
            <a:custGeom>
              <a:avLst/>
              <a:gdLst/>
              <a:ahLst/>
              <a:cxnLst/>
              <a:rect l="l" t="t" r="r" b="b"/>
              <a:pathLst>
                <a:path w="787" h="562" extrusionOk="0">
                  <a:moveTo>
                    <a:pt x="181" y="1"/>
                  </a:moveTo>
                  <a:cubicBezTo>
                    <a:pt x="126" y="1"/>
                    <a:pt x="72" y="30"/>
                    <a:pt x="48" y="85"/>
                  </a:cubicBezTo>
                  <a:cubicBezTo>
                    <a:pt x="1" y="156"/>
                    <a:pt x="25" y="263"/>
                    <a:pt x="108" y="299"/>
                  </a:cubicBezTo>
                  <a:cubicBezTo>
                    <a:pt x="501" y="525"/>
                    <a:pt x="501" y="561"/>
                    <a:pt x="584" y="561"/>
                  </a:cubicBezTo>
                  <a:cubicBezTo>
                    <a:pt x="632" y="561"/>
                    <a:pt x="703" y="525"/>
                    <a:pt x="727" y="466"/>
                  </a:cubicBezTo>
                  <a:cubicBezTo>
                    <a:pt x="787" y="394"/>
                    <a:pt x="751" y="287"/>
                    <a:pt x="668" y="240"/>
                  </a:cubicBezTo>
                  <a:lnTo>
                    <a:pt x="263" y="25"/>
                  </a:lnTo>
                  <a:cubicBezTo>
                    <a:pt x="238" y="9"/>
                    <a:pt x="209" y="1"/>
                    <a:pt x="18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32"/>
            <p:cNvSpPr/>
            <p:nvPr/>
          </p:nvSpPr>
          <p:spPr>
            <a:xfrm>
              <a:off x="1414768" y="2535959"/>
              <a:ext cx="25031" cy="10655"/>
            </a:xfrm>
            <a:custGeom>
              <a:avLst/>
              <a:gdLst/>
              <a:ahLst/>
              <a:cxnLst/>
              <a:rect l="l" t="t" r="r" b="b"/>
              <a:pathLst>
                <a:path w="787" h="335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cubicBezTo>
                    <a:pt x="1" y="251"/>
                    <a:pt x="72" y="334"/>
                    <a:pt x="167" y="334"/>
                  </a:cubicBezTo>
                  <a:lnTo>
                    <a:pt x="632" y="334"/>
                  </a:lnTo>
                  <a:cubicBezTo>
                    <a:pt x="715" y="334"/>
                    <a:pt x="786" y="251"/>
                    <a:pt x="786" y="167"/>
                  </a:cubicBezTo>
                  <a:cubicBezTo>
                    <a:pt x="786" y="72"/>
                    <a:pt x="715" y="1"/>
                    <a:pt x="6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32"/>
            <p:cNvSpPr/>
            <p:nvPr/>
          </p:nvSpPr>
          <p:spPr>
            <a:xfrm>
              <a:off x="1573825" y="2537104"/>
              <a:ext cx="24999" cy="10241"/>
            </a:xfrm>
            <a:custGeom>
              <a:avLst/>
              <a:gdLst/>
              <a:ahLst/>
              <a:cxnLst/>
              <a:rect l="l" t="t" r="r" b="b"/>
              <a:pathLst>
                <a:path w="786" h="322" extrusionOk="0">
                  <a:moveTo>
                    <a:pt x="167" y="0"/>
                  </a:moveTo>
                  <a:cubicBezTo>
                    <a:pt x="72" y="0"/>
                    <a:pt x="0" y="72"/>
                    <a:pt x="0" y="155"/>
                  </a:cubicBezTo>
                  <a:cubicBezTo>
                    <a:pt x="0" y="251"/>
                    <a:pt x="72" y="322"/>
                    <a:pt x="167" y="322"/>
                  </a:cubicBezTo>
                  <a:lnTo>
                    <a:pt x="631" y="322"/>
                  </a:lnTo>
                  <a:cubicBezTo>
                    <a:pt x="715" y="322"/>
                    <a:pt x="786" y="251"/>
                    <a:pt x="786" y="155"/>
                  </a:cubicBezTo>
                  <a:cubicBezTo>
                    <a:pt x="786" y="72"/>
                    <a:pt x="715" y="0"/>
                    <a:pt x="6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32"/>
            <p:cNvSpPr/>
            <p:nvPr/>
          </p:nvSpPr>
          <p:spPr>
            <a:xfrm>
              <a:off x="1563965" y="2493627"/>
              <a:ext cx="24649" cy="17525"/>
            </a:xfrm>
            <a:custGeom>
              <a:avLst/>
              <a:gdLst/>
              <a:ahLst/>
              <a:cxnLst/>
              <a:rect l="l" t="t" r="r" b="b"/>
              <a:pathLst>
                <a:path w="775" h="551" extrusionOk="0">
                  <a:moveTo>
                    <a:pt x="576" y="0"/>
                  </a:moveTo>
                  <a:cubicBezTo>
                    <a:pt x="549" y="0"/>
                    <a:pt x="523" y="7"/>
                    <a:pt x="501" y="22"/>
                  </a:cubicBezTo>
                  <a:lnTo>
                    <a:pt x="108" y="248"/>
                  </a:lnTo>
                  <a:cubicBezTo>
                    <a:pt x="24" y="296"/>
                    <a:pt x="1" y="391"/>
                    <a:pt x="48" y="475"/>
                  </a:cubicBezTo>
                  <a:cubicBezTo>
                    <a:pt x="73" y="524"/>
                    <a:pt x="132" y="550"/>
                    <a:pt x="189" y="550"/>
                  </a:cubicBezTo>
                  <a:cubicBezTo>
                    <a:pt x="215" y="550"/>
                    <a:pt x="240" y="545"/>
                    <a:pt x="263" y="534"/>
                  </a:cubicBezTo>
                  <a:lnTo>
                    <a:pt x="667" y="308"/>
                  </a:lnTo>
                  <a:cubicBezTo>
                    <a:pt x="739" y="260"/>
                    <a:pt x="774" y="153"/>
                    <a:pt x="727" y="82"/>
                  </a:cubicBezTo>
                  <a:cubicBezTo>
                    <a:pt x="694" y="33"/>
                    <a:pt x="633" y="0"/>
                    <a:pt x="57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32"/>
            <p:cNvSpPr/>
            <p:nvPr/>
          </p:nvSpPr>
          <p:spPr>
            <a:xfrm>
              <a:off x="1537853" y="2461440"/>
              <a:ext cx="18956" cy="23090"/>
            </a:xfrm>
            <a:custGeom>
              <a:avLst/>
              <a:gdLst/>
              <a:ahLst/>
              <a:cxnLst/>
              <a:rect l="l" t="t" r="r" b="b"/>
              <a:pathLst>
                <a:path w="596" h="726" extrusionOk="0">
                  <a:moveTo>
                    <a:pt x="414" y="0"/>
                  </a:moveTo>
                  <a:cubicBezTo>
                    <a:pt x="357" y="0"/>
                    <a:pt x="298" y="33"/>
                    <a:pt x="274" y="82"/>
                  </a:cubicBezTo>
                  <a:lnTo>
                    <a:pt x="48" y="486"/>
                  </a:lnTo>
                  <a:cubicBezTo>
                    <a:pt x="0" y="558"/>
                    <a:pt x="36" y="665"/>
                    <a:pt x="107" y="701"/>
                  </a:cubicBezTo>
                  <a:cubicBezTo>
                    <a:pt x="132" y="718"/>
                    <a:pt x="162" y="725"/>
                    <a:pt x="192" y="725"/>
                  </a:cubicBezTo>
                  <a:cubicBezTo>
                    <a:pt x="247" y="725"/>
                    <a:pt x="303" y="699"/>
                    <a:pt x="333" y="653"/>
                  </a:cubicBezTo>
                  <a:lnTo>
                    <a:pt x="548" y="248"/>
                  </a:lnTo>
                  <a:cubicBezTo>
                    <a:pt x="595" y="177"/>
                    <a:pt x="572" y="70"/>
                    <a:pt x="488" y="22"/>
                  </a:cubicBezTo>
                  <a:cubicBezTo>
                    <a:pt x="466" y="7"/>
                    <a:pt x="440" y="0"/>
                    <a:pt x="4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59" name="Google Shape;559;p32"/>
          <p:cNvGrpSpPr/>
          <p:nvPr/>
        </p:nvGrpSpPr>
        <p:grpSpPr>
          <a:xfrm>
            <a:off x="5264420" y="2006500"/>
            <a:ext cx="565822" cy="518729"/>
            <a:chOff x="2903337" y="4279032"/>
            <a:chExt cx="382519" cy="350682"/>
          </a:xfrm>
        </p:grpSpPr>
        <p:sp>
          <p:nvSpPr>
            <p:cNvPr id="560" name="Google Shape;560;p32"/>
            <p:cNvSpPr/>
            <p:nvPr/>
          </p:nvSpPr>
          <p:spPr>
            <a:xfrm>
              <a:off x="2966979" y="4320570"/>
              <a:ext cx="202248" cy="184183"/>
            </a:xfrm>
            <a:custGeom>
              <a:avLst/>
              <a:gdLst/>
              <a:ahLst/>
              <a:cxnLst/>
              <a:rect l="l" t="t" r="r" b="b"/>
              <a:pathLst>
                <a:path w="6359" h="5791" extrusionOk="0">
                  <a:moveTo>
                    <a:pt x="3179" y="361"/>
                  </a:moveTo>
                  <a:cubicBezTo>
                    <a:pt x="3834" y="361"/>
                    <a:pt x="4477" y="611"/>
                    <a:pt x="4989" y="1099"/>
                  </a:cubicBezTo>
                  <a:cubicBezTo>
                    <a:pt x="5965" y="2087"/>
                    <a:pt x="5965" y="3707"/>
                    <a:pt x="4965" y="4683"/>
                  </a:cubicBezTo>
                  <a:cubicBezTo>
                    <a:pt x="4465" y="5183"/>
                    <a:pt x="3813" y="5433"/>
                    <a:pt x="3164" y="5433"/>
                  </a:cubicBezTo>
                  <a:cubicBezTo>
                    <a:pt x="2515" y="5433"/>
                    <a:pt x="1870" y="5183"/>
                    <a:pt x="1381" y="4683"/>
                  </a:cubicBezTo>
                  <a:cubicBezTo>
                    <a:pt x="393" y="3695"/>
                    <a:pt x="381" y="2087"/>
                    <a:pt x="1381" y="1099"/>
                  </a:cubicBezTo>
                  <a:cubicBezTo>
                    <a:pt x="1870" y="611"/>
                    <a:pt x="2524" y="361"/>
                    <a:pt x="3179" y="361"/>
                  </a:cubicBezTo>
                  <a:close/>
                  <a:moveTo>
                    <a:pt x="3179" y="1"/>
                  </a:moveTo>
                  <a:cubicBezTo>
                    <a:pt x="2438" y="1"/>
                    <a:pt x="1697" y="284"/>
                    <a:pt x="1131" y="849"/>
                  </a:cubicBezTo>
                  <a:cubicBezTo>
                    <a:pt x="0" y="1980"/>
                    <a:pt x="0" y="3814"/>
                    <a:pt x="1131" y="4945"/>
                  </a:cubicBezTo>
                  <a:cubicBezTo>
                    <a:pt x="1691" y="5504"/>
                    <a:pt x="2441" y="5790"/>
                    <a:pt x="3167" y="5790"/>
                  </a:cubicBezTo>
                  <a:cubicBezTo>
                    <a:pt x="3917" y="5790"/>
                    <a:pt x="4644" y="5504"/>
                    <a:pt x="5203" y="4945"/>
                  </a:cubicBezTo>
                  <a:cubicBezTo>
                    <a:pt x="6358" y="3814"/>
                    <a:pt x="6358" y="1980"/>
                    <a:pt x="5227" y="849"/>
                  </a:cubicBezTo>
                  <a:cubicBezTo>
                    <a:pt x="4662" y="284"/>
                    <a:pt x="3920" y="1"/>
                    <a:pt x="3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32"/>
            <p:cNvSpPr/>
            <p:nvPr/>
          </p:nvSpPr>
          <p:spPr>
            <a:xfrm>
              <a:off x="2903337" y="4279032"/>
              <a:ext cx="382519" cy="350682"/>
            </a:xfrm>
            <a:custGeom>
              <a:avLst/>
              <a:gdLst/>
              <a:ahLst/>
              <a:cxnLst/>
              <a:rect l="l" t="t" r="r" b="b"/>
              <a:pathLst>
                <a:path w="12027" h="11026" extrusionOk="0">
                  <a:moveTo>
                    <a:pt x="5168" y="1072"/>
                  </a:moveTo>
                  <a:cubicBezTo>
                    <a:pt x="5966" y="1072"/>
                    <a:pt x="6776" y="1381"/>
                    <a:pt x="7383" y="1988"/>
                  </a:cubicBezTo>
                  <a:cubicBezTo>
                    <a:pt x="8609" y="3215"/>
                    <a:pt x="8609" y="5203"/>
                    <a:pt x="7383" y="6429"/>
                  </a:cubicBezTo>
                  <a:cubicBezTo>
                    <a:pt x="6776" y="7037"/>
                    <a:pt x="5966" y="7346"/>
                    <a:pt x="5168" y="7346"/>
                  </a:cubicBezTo>
                  <a:cubicBezTo>
                    <a:pt x="4359" y="7334"/>
                    <a:pt x="3561" y="7037"/>
                    <a:pt x="2954" y="6429"/>
                  </a:cubicBezTo>
                  <a:cubicBezTo>
                    <a:pt x="1727" y="5203"/>
                    <a:pt x="1727" y="3215"/>
                    <a:pt x="2954" y="1988"/>
                  </a:cubicBezTo>
                  <a:cubicBezTo>
                    <a:pt x="3561" y="1381"/>
                    <a:pt x="4359" y="1072"/>
                    <a:pt x="5168" y="1072"/>
                  </a:cubicBezTo>
                  <a:close/>
                  <a:moveTo>
                    <a:pt x="7788" y="6513"/>
                  </a:moveTo>
                  <a:lnTo>
                    <a:pt x="8538" y="7263"/>
                  </a:lnTo>
                  <a:lnTo>
                    <a:pt x="8240" y="7561"/>
                  </a:lnTo>
                  <a:lnTo>
                    <a:pt x="7490" y="6810"/>
                  </a:lnTo>
                  <a:cubicBezTo>
                    <a:pt x="7550" y="6763"/>
                    <a:pt x="7597" y="6727"/>
                    <a:pt x="7633" y="6668"/>
                  </a:cubicBezTo>
                  <a:lnTo>
                    <a:pt x="7788" y="6513"/>
                  </a:lnTo>
                  <a:close/>
                  <a:moveTo>
                    <a:pt x="9038" y="7251"/>
                  </a:moveTo>
                  <a:cubicBezTo>
                    <a:pt x="9050" y="7251"/>
                    <a:pt x="9050" y="7251"/>
                    <a:pt x="9074" y="7275"/>
                  </a:cubicBezTo>
                  <a:lnTo>
                    <a:pt x="11276" y="9477"/>
                  </a:lnTo>
                  <a:lnTo>
                    <a:pt x="10455" y="10287"/>
                  </a:lnTo>
                  <a:lnTo>
                    <a:pt x="8252" y="8084"/>
                  </a:lnTo>
                  <a:cubicBezTo>
                    <a:pt x="8240" y="8073"/>
                    <a:pt x="8240" y="8061"/>
                    <a:pt x="8240" y="8061"/>
                  </a:cubicBezTo>
                  <a:cubicBezTo>
                    <a:pt x="8240" y="8049"/>
                    <a:pt x="8240" y="8049"/>
                    <a:pt x="8252" y="8037"/>
                  </a:cubicBezTo>
                  <a:lnTo>
                    <a:pt x="9014" y="7275"/>
                  </a:lnTo>
                  <a:cubicBezTo>
                    <a:pt x="9026" y="7251"/>
                    <a:pt x="9026" y="7251"/>
                    <a:pt x="9038" y="7251"/>
                  </a:cubicBezTo>
                  <a:close/>
                  <a:moveTo>
                    <a:pt x="11514" y="9716"/>
                  </a:moveTo>
                  <a:lnTo>
                    <a:pt x="11621" y="9835"/>
                  </a:lnTo>
                  <a:cubicBezTo>
                    <a:pt x="11645" y="9847"/>
                    <a:pt x="11645" y="9882"/>
                    <a:pt x="11633" y="9894"/>
                  </a:cubicBezTo>
                  <a:lnTo>
                    <a:pt x="10871" y="10656"/>
                  </a:lnTo>
                  <a:cubicBezTo>
                    <a:pt x="10859" y="10668"/>
                    <a:pt x="10859" y="10668"/>
                    <a:pt x="10836" y="10668"/>
                  </a:cubicBezTo>
                  <a:cubicBezTo>
                    <a:pt x="10824" y="10668"/>
                    <a:pt x="10824" y="10668"/>
                    <a:pt x="10812" y="10656"/>
                  </a:cubicBezTo>
                  <a:lnTo>
                    <a:pt x="10693" y="10537"/>
                  </a:lnTo>
                  <a:lnTo>
                    <a:pt x="11514" y="9716"/>
                  </a:lnTo>
                  <a:close/>
                  <a:moveTo>
                    <a:pt x="656" y="0"/>
                  </a:moveTo>
                  <a:cubicBezTo>
                    <a:pt x="299" y="0"/>
                    <a:pt x="1" y="298"/>
                    <a:pt x="1" y="655"/>
                  </a:cubicBezTo>
                  <a:lnTo>
                    <a:pt x="1" y="8715"/>
                  </a:lnTo>
                  <a:cubicBezTo>
                    <a:pt x="1" y="8942"/>
                    <a:pt x="180" y="9132"/>
                    <a:pt x="418" y="9132"/>
                  </a:cubicBezTo>
                  <a:lnTo>
                    <a:pt x="5859" y="9132"/>
                  </a:lnTo>
                  <a:cubicBezTo>
                    <a:pt x="5954" y="9132"/>
                    <a:pt x="6037" y="9061"/>
                    <a:pt x="6037" y="8954"/>
                  </a:cubicBezTo>
                  <a:cubicBezTo>
                    <a:pt x="6037" y="8846"/>
                    <a:pt x="5954" y="8775"/>
                    <a:pt x="5859" y="8775"/>
                  </a:cubicBezTo>
                  <a:lnTo>
                    <a:pt x="418" y="8775"/>
                  </a:lnTo>
                  <a:cubicBezTo>
                    <a:pt x="394" y="8775"/>
                    <a:pt x="358" y="8739"/>
                    <a:pt x="358" y="8715"/>
                  </a:cubicBezTo>
                  <a:lnTo>
                    <a:pt x="358" y="1631"/>
                  </a:lnTo>
                  <a:lnTo>
                    <a:pt x="2787" y="1631"/>
                  </a:lnTo>
                  <a:lnTo>
                    <a:pt x="2704" y="1727"/>
                  </a:lnTo>
                  <a:cubicBezTo>
                    <a:pt x="1346" y="3072"/>
                    <a:pt x="1346" y="5298"/>
                    <a:pt x="2704" y="6668"/>
                  </a:cubicBezTo>
                  <a:cubicBezTo>
                    <a:pt x="3382" y="7346"/>
                    <a:pt x="4275" y="7692"/>
                    <a:pt x="5168" y="7692"/>
                  </a:cubicBezTo>
                  <a:cubicBezTo>
                    <a:pt x="5883" y="7692"/>
                    <a:pt x="6597" y="7465"/>
                    <a:pt x="7204" y="7037"/>
                  </a:cubicBezTo>
                  <a:lnTo>
                    <a:pt x="7978" y="7811"/>
                  </a:lnTo>
                  <a:cubicBezTo>
                    <a:pt x="7919" y="7882"/>
                    <a:pt x="7883" y="7977"/>
                    <a:pt x="7883" y="8061"/>
                  </a:cubicBezTo>
                  <a:cubicBezTo>
                    <a:pt x="7883" y="8168"/>
                    <a:pt x="7919" y="8275"/>
                    <a:pt x="8002" y="8346"/>
                  </a:cubicBezTo>
                  <a:lnTo>
                    <a:pt x="8443" y="8787"/>
                  </a:lnTo>
                  <a:lnTo>
                    <a:pt x="6609" y="8787"/>
                  </a:lnTo>
                  <a:cubicBezTo>
                    <a:pt x="6514" y="8787"/>
                    <a:pt x="6430" y="8870"/>
                    <a:pt x="6430" y="8966"/>
                  </a:cubicBezTo>
                  <a:cubicBezTo>
                    <a:pt x="6430" y="9073"/>
                    <a:pt x="6514" y="9144"/>
                    <a:pt x="6609" y="9144"/>
                  </a:cubicBezTo>
                  <a:lnTo>
                    <a:pt x="8800" y="9144"/>
                  </a:lnTo>
                  <a:lnTo>
                    <a:pt x="10562" y="10906"/>
                  </a:lnTo>
                  <a:cubicBezTo>
                    <a:pt x="10633" y="10978"/>
                    <a:pt x="10740" y="11025"/>
                    <a:pt x="10836" y="11025"/>
                  </a:cubicBezTo>
                  <a:cubicBezTo>
                    <a:pt x="10943" y="11025"/>
                    <a:pt x="11050" y="10978"/>
                    <a:pt x="11121" y="10906"/>
                  </a:cubicBezTo>
                  <a:lnTo>
                    <a:pt x="11883" y="10144"/>
                  </a:lnTo>
                  <a:cubicBezTo>
                    <a:pt x="12026" y="9978"/>
                    <a:pt x="12026" y="9728"/>
                    <a:pt x="11872" y="9585"/>
                  </a:cubicBezTo>
                  <a:lnTo>
                    <a:pt x="11062" y="8775"/>
                  </a:lnTo>
                  <a:lnTo>
                    <a:pt x="11062" y="8727"/>
                  </a:lnTo>
                  <a:lnTo>
                    <a:pt x="11062" y="7025"/>
                  </a:lnTo>
                  <a:cubicBezTo>
                    <a:pt x="11062" y="6918"/>
                    <a:pt x="10990" y="6846"/>
                    <a:pt x="10883" y="6846"/>
                  </a:cubicBezTo>
                  <a:cubicBezTo>
                    <a:pt x="10776" y="6846"/>
                    <a:pt x="10705" y="6918"/>
                    <a:pt x="10705" y="7025"/>
                  </a:cubicBezTo>
                  <a:lnTo>
                    <a:pt x="10705" y="8430"/>
                  </a:lnTo>
                  <a:lnTo>
                    <a:pt x="9312" y="7037"/>
                  </a:lnTo>
                  <a:cubicBezTo>
                    <a:pt x="9233" y="6958"/>
                    <a:pt x="9132" y="6919"/>
                    <a:pt x="9034" y="6919"/>
                  </a:cubicBezTo>
                  <a:cubicBezTo>
                    <a:pt x="8939" y="6919"/>
                    <a:pt x="8846" y="6955"/>
                    <a:pt x="8776" y="7025"/>
                  </a:cubicBezTo>
                  <a:lnTo>
                    <a:pt x="8002" y="6251"/>
                  </a:lnTo>
                  <a:cubicBezTo>
                    <a:pt x="8978" y="4882"/>
                    <a:pt x="8859" y="2953"/>
                    <a:pt x="7633" y="1738"/>
                  </a:cubicBezTo>
                  <a:lnTo>
                    <a:pt x="7550" y="1643"/>
                  </a:lnTo>
                  <a:lnTo>
                    <a:pt x="10705" y="1643"/>
                  </a:lnTo>
                  <a:lnTo>
                    <a:pt x="10705" y="6251"/>
                  </a:lnTo>
                  <a:cubicBezTo>
                    <a:pt x="10705" y="6346"/>
                    <a:pt x="10776" y="6429"/>
                    <a:pt x="10883" y="6429"/>
                  </a:cubicBezTo>
                  <a:cubicBezTo>
                    <a:pt x="10990" y="6429"/>
                    <a:pt x="11062" y="6346"/>
                    <a:pt x="11062" y="6251"/>
                  </a:cubicBezTo>
                  <a:lnTo>
                    <a:pt x="11062" y="655"/>
                  </a:lnTo>
                  <a:cubicBezTo>
                    <a:pt x="11062" y="298"/>
                    <a:pt x="10764" y="0"/>
                    <a:pt x="10407" y="0"/>
                  </a:cubicBezTo>
                  <a:lnTo>
                    <a:pt x="8812" y="0"/>
                  </a:lnTo>
                  <a:cubicBezTo>
                    <a:pt x="8716" y="0"/>
                    <a:pt x="8633" y="72"/>
                    <a:pt x="8633" y="179"/>
                  </a:cubicBezTo>
                  <a:cubicBezTo>
                    <a:pt x="8633" y="274"/>
                    <a:pt x="8716" y="357"/>
                    <a:pt x="8812" y="357"/>
                  </a:cubicBezTo>
                  <a:lnTo>
                    <a:pt x="10407" y="357"/>
                  </a:lnTo>
                  <a:cubicBezTo>
                    <a:pt x="10574" y="357"/>
                    <a:pt x="10705" y="488"/>
                    <a:pt x="10705" y="655"/>
                  </a:cubicBezTo>
                  <a:lnTo>
                    <a:pt x="10705" y="1286"/>
                  </a:lnTo>
                  <a:lnTo>
                    <a:pt x="7109" y="1286"/>
                  </a:lnTo>
                  <a:cubicBezTo>
                    <a:pt x="6520" y="899"/>
                    <a:pt x="5841" y="706"/>
                    <a:pt x="5165" y="706"/>
                  </a:cubicBezTo>
                  <a:cubicBezTo>
                    <a:pt x="4490" y="706"/>
                    <a:pt x="3817" y="899"/>
                    <a:pt x="3239" y="1286"/>
                  </a:cubicBezTo>
                  <a:lnTo>
                    <a:pt x="358" y="1286"/>
                  </a:lnTo>
                  <a:lnTo>
                    <a:pt x="358" y="655"/>
                  </a:lnTo>
                  <a:cubicBezTo>
                    <a:pt x="358" y="488"/>
                    <a:pt x="501" y="357"/>
                    <a:pt x="656" y="357"/>
                  </a:cubicBezTo>
                  <a:lnTo>
                    <a:pt x="8062" y="357"/>
                  </a:lnTo>
                  <a:cubicBezTo>
                    <a:pt x="8157" y="357"/>
                    <a:pt x="8240" y="274"/>
                    <a:pt x="8240" y="179"/>
                  </a:cubicBezTo>
                  <a:cubicBezTo>
                    <a:pt x="8240" y="72"/>
                    <a:pt x="8157" y="0"/>
                    <a:pt x="80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32"/>
            <p:cNvSpPr/>
            <p:nvPr/>
          </p:nvSpPr>
          <p:spPr>
            <a:xfrm>
              <a:off x="2937814" y="4300215"/>
              <a:ext cx="11768" cy="11418"/>
            </a:xfrm>
            <a:custGeom>
              <a:avLst/>
              <a:gdLst/>
              <a:ahLst/>
              <a:cxnLst/>
              <a:rect l="l" t="t" r="r" b="b"/>
              <a:pathLst>
                <a:path w="370" h="359" extrusionOk="0">
                  <a:moveTo>
                    <a:pt x="191" y="1"/>
                  </a:moveTo>
                  <a:cubicBezTo>
                    <a:pt x="84" y="1"/>
                    <a:pt x="0" y="72"/>
                    <a:pt x="0" y="179"/>
                  </a:cubicBezTo>
                  <a:cubicBezTo>
                    <a:pt x="0" y="263"/>
                    <a:pt x="84" y="358"/>
                    <a:pt x="191" y="358"/>
                  </a:cubicBezTo>
                  <a:cubicBezTo>
                    <a:pt x="286" y="358"/>
                    <a:pt x="370" y="287"/>
                    <a:pt x="370" y="179"/>
                  </a:cubicBezTo>
                  <a:cubicBezTo>
                    <a:pt x="370" y="72"/>
                    <a:pt x="286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32"/>
            <p:cNvSpPr/>
            <p:nvPr/>
          </p:nvSpPr>
          <p:spPr>
            <a:xfrm>
              <a:off x="2952572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84" y="1"/>
                    <a:pt x="1" y="72"/>
                    <a:pt x="1" y="179"/>
                  </a:cubicBezTo>
                  <a:cubicBezTo>
                    <a:pt x="1" y="263"/>
                    <a:pt x="84" y="358"/>
                    <a:pt x="179" y="358"/>
                  </a:cubicBezTo>
                  <a:cubicBezTo>
                    <a:pt x="287" y="358"/>
                    <a:pt x="358" y="287"/>
                    <a:pt x="358" y="179"/>
                  </a:cubicBezTo>
                  <a:cubicBezTo>
                    <a:pt x="358" y="72"/>
                    <a:pt x="275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32"/>
            <p:cNvSpPr/>
            <p:nvPr/>
          </p:nvSpPr>
          <p:spPr>
            <a:xfrm>
              <a:off x="2967361" y="4300215"/>
              <a:ext cx="11386" cy="11418"/>
            </a:xfrm>
            <a:custGeom>
              <a:avLst/>
              <a:gdLst/>
              <a:ahLst/>
              <a:cxnLst/>
              <a:rect l="l" t="t" r="r" b="b"/>
              <a:pathLst>
                <a:path w="358" h="359" extrusionOk="0">
                  <a:moveTo>
                    <a:pt x="179" y="1"/>
                  </a:moveTo>
                  <a:cubicBezTo>
                    <a:pt x="72" y="1"/>
                    <a:pt x="0" y="72"/>
                    <a:pt x="0" y="179"/>
                  </a:cubicBezTo>
                  <a:cubicBezTo>
                    <a:pt x="0" y="263"/>
                    <a:pt x="72" y="358"/>
                    <a:pt x="179" y="358"/>
                  </a:cubicBezTo>
                  <a:cubicBezTo>
                    <a:pt x="286" y="358"/>
                    <a:pt x="357" y="287"/>
                    <a:pt x="357" y="179"/>
                  </a:cubicBezTo>
                  <a:cubicBezTo>
                    <a:pt x="345" y="72"/>
                    <a:pt x="262" y="1"/>
                    <a:pt x="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32"/>
            <p:cNvSpPr/>
            <p:nvPr/>
          </p:nvSpPr>
          <p:spPr>
            <a:xfrm>
              <a:off x="3016563" y="4424063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7"/>
                    <a:pt x="180" y="357"/>
                  </a:cubicBezTo>
                  <a:cubicBezTo>
                    <a:pt x="287" y="357"/>
                    <a:pt x="358" y="286"/>
                    <a:pt x="358" y="179"/>
                  </a:cubicBezTo>
                  <a:cubicBezTo>
                    <a:pt x="358" y="84"/>
                    <a:pt x="287" y="0"/>
                    <a:pt x="1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32"/>
            <p:cNvSpPr/>
            <p:nvPr/>
          </p:nvSpPr>
          <p:spPr>
            <a:xfrm>
              <a:off x="3016563" y="4442606"/>
              <a:ext cx="11418" cy="11386"/>
            </a:xfrm>
            <a:custGeom>
              <a:avLst/>
              <a:gdLst/>
              <a:ahLst/>
              <a:cxnLst/>
              <a:rect l="l" t="t" r="r" b="b"/>
              <a:pathLst>
                <a:path w="359" h="358" extrusionOk="0">
                  <a:moveTo>
                    <a:pt x="180" y="1"/>
                  </a:moveTo>
                  <a:cubicBezTo>
                    <a:pt x="72" y="1"/>
                    <a:pt x="1" y="72"/>
                    <a:pt x="1" y="179"/>
                  </a:cubicBezTo>
                  <a:cubicBezTo>
                    <a:pt x="1" y="286"/>
                    <a:pt x="72" y="358"/>
                    <a:pt x="180" y="358"/>
                  </a:cubicBezTo>
                  <a:cubicBezTo>
                    <a:pt x="287" y="358"/>
                    <a:pt x="358" y="286"/>
                    <a:pt x="358" y="179"/>
                  </a:cubicBezTo>
                  <a:cubicBezTo>
                    <a:pt x="358" y="72"/>
                    <a:pt x="287" y="1"/>
                    <a:pt x="1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32"/>
            <p:cNvSpPr/>
            <p:nvPr/>
          </p:nvSpPr>
          <p:spPr>
            <a:xfrm>
              <a:off x="3032498" y="4424063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0"/>
                  </a:moveTo>
                  <a:cubicBezTo>
                    <a:pt x="83" y="0"/>
                    <a:pt x="0" y="84"/>
                    <a:pt x="0" y="179"/>
                  </a:cubicBezTo>
                  <a:cubicBezTo>
                    <a:pt x="0" y="286"/>
                    <a:pt x="83" y="357"/>
                    <a:pt x="191" y="357"/>
                  </a:cubicBezTo>
                  <a:cubicBezTo>
                    <a:pt x="286" y="357"/>
                    <a:pt x="369" y="286"/>
                    <a:pt x="369" y="179"/>
                  </a:cubicBezTo>
                  <a:cubicBezTo>
                    <a:pt x="369" y="84"/>
                    <a:pt x="274" y="0"/>
                    <a:pt x="19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32"/>
            <p:cNvSpPr/>
            <p:nvPr/>
          </p:nvSpPr>
          <p:spPr>
            <a:xfrm>
              <a:off x="3032498" y="4442606"/>
              <a:ext cx="11768" cy="11386"/>
            </a:xfrm>
            <a:custGeom>
              <a:avLst/>
              <a:gdLst/>
              <a:ahLst/>
              <a:cxnLst/>
              <a:rect l="l" t="t" r="r" b="b"/>
              <a:pathLst>
                <a:path w="370" h="358" extrusionOk="0">
                  <a:moveTo>
                    <a:pt x="191" y="1"/>
                  </a:moveTo>
                  <a:cubicBezTo>
                    <a:pt x="83" y="1"/>
                    <a:pt x="0" y="72"/>
                    <a:pt x="0" y="179"/>
                  </a:cubicBezTo>
                  <a:cubicBezTo>
                    <a:pt x="0" y="286"/>
                    <a:pt x="83" y="358"/>
                    <a:pt x="191" y="358"/>
                  </a:cubicBezTo>
                  <a:cubicBezTo>
                    <a:pt x="286" y="358"/>
                    <a:pt x="369" y="286"/>
                    <a:pt x="369" y="179"/>
                  </a:cubicBezTo>
                  <a:cubicBezTo>
                    <a:pt x="369" y="72"/>
                    <a:pt x="274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32"/>
            <p:cNvSpPr/>
            <p:nvPr/>
          </p:nvSpPr>
          <p:spPr>
            <a:xfrm>
              <a:off x="3016213" y="4357527"/>
              <a:ext cx="112494" cy="111636"/>
            </a:xfrm>
            <a:custGeom>
              <a:avLst/>
              <a:gdLst/>
              <a:ahLst/>
              <a:cxnLst/>
              <a:rect l="l" t="t" r="r" b="b"/>
              <a:pathLst>
                <a:path w="3537" h="3510" extrusionOk="0">
                  <a:moveTo>
                    <a:pt x="2250" y="354"/>
                  </a:moveTo>
                  <a:lnTo>
                    <a:pt x="2096" y="1080"/>
                  </a:lnTo>
                  <a:lnTo>
                    <a:pt x="1357" y="913"/>
                  </a:lnTo>
                  <a:cubicBezTo>
                    <a:pt x="1336" y="909"/>
                    <a:pt x="1315" y="907"/>
                    <a:pt x="1293" y="907"/>
                  </a:cubicBezTo>
                  <a:cubicBezTo>
                    <a:pt x="1193" y="907"/>
                    <a:pt x="1093" y="950"/>
                    <a:pt x="1024" y="1009"/>
                  </a:cubicBezTo>
                  <a:cubicBezTo>
                    <a:pt x="929" y="1104"/>
                    <a:pt x="905" y="1211"/>
                    <a:pt x="929" y="1342"/>
                  </a:cubicBezTo>
                  <a:lnTo>
                    <a:pt x="953" y="1366"/>
                  </a:lnTo>
                  <a:lnTo>
                    <a:pt x="369" y="818"/>
                  </a:lnTo>
                  <a:lnTo>
                    <a:pt x="2250" y="354"/>
                  </a:lnTo>
                  <a:close/>
                  <a:moveTo>
                    <a:pt x="1274" y="1259"/>
                  </a:moveTo>
                  <a:lnTo>
                    <a:pt x="2036" y="1425"/>
                  </a:lnTo>
                  <a:lnTo>
                    <a:pt x="1869" y="2259"/>
                  </a:lnTo>
                  <a:lnTo>
                    <a:pt x="1429" y="1830"/>
                  </a:lnTo>
                  <a:lnTo>
                    <a:pt x="1274" y="1259"/>
                  </a:lnTo>
                  <a:close/>
                  <a:moveTo>
                    <a:pt x="2369" y="1521"/>
                  </a:moveTo>
                  <a:lnTo>
                    <a:pt x="3167" y="1699"/>
                  </a:lnTo>
                  <a:lnTo>
                    <a:pt x="1715" y="3152"/>
                  </a:lnTo>
                  <a:lnTo>
                    <a:pt x="1548" y="2449"/>
                  </a:lnTo>
                  <a:lnTo>
                    <a:pt x="1607" y="2509"/>
                  </a:lnTo>
                  <a:cubicBezTo>
                    <a:pt x="1679" y="2568"/>
                    <a:pt x="1774" y="2616"/>
                    <a:pt x="1857" y="2616"/>
                  </a:cubicBezTo>
                  <a:cubicBezTo>
                    <a:pt x="1893" y="2616"/>
                    <a:pt x="1929" y="2616"/>
                    <a:pt x="1965" y="2604"/>
                  </a:cubicBezTo>
                  <a:cubicBezTo>
                    <a:pt x="2084" y="2557"/>
                    <a:pt x="2191" y="2473"/>
                    <a:pt x="2203" y="2330"/>
                  </a:cubicBezTo>
                  <a:lnTo>
                    <a:pt x="2369" y="1521"/>
                  </a:lnTo>
                  <a:close/>
                  <a:moveTo>
                    <a:pt x="2239" y="0"/>
                  </a:moveTo>
                  <a:cubicBezTo>
                    <a:pt x="2211" y="0"/>
                    <a:pt x="2183" y="3"/>
                    <a:pt x="2155" y="9"/>
                  </a:cubicBezTo>
                  <a:lnTo>
                    <a:pt x="274" y="473"/>
                  </a:lnTo>
                  <a:cubicBezTo>
                    <a:pt x="167" y="509"/>
                    <a:pt x="60" y="604"/>
                    <a:pt x="24" y="723"/>
                  </a:cubicBezTo>
                  <a:cubicBezTo>
                    <a:pt x="0" y="842"/>
                    <a:pt x="24" y="985"/>
                    <a:pt x="119" y="1068"/>
                  </a:cubicBezTo>
                  <a:lnTo>
                    <a:pt x="1084" y="2009"/>
                  </a:lnTo>
                  <a:lnTo>
                    <a:pt x="1369" y="3223"/>
                  </a:lnTo>
                  <a:cubicBezTo>
                    <a:pt x="1393" y="3342"/>
                    <a:pt x="1488" y="3450"/>
                    <a:pt x="1619" y="3497"/>
                  </a:cubicBezTo>
                  <a:cubicBezTo>
                    <a:pt x="1655" y="3509"/>
                    <a:pt x="1679" y="3509"/>
                    <a:pt x="1726" y="3509"/>
                  </a:cubicBezTo>
                  <a:cubicBezTo>
                    <a:pt x="1810" y="3509"/>
                    <a:pt x="1905" y="3473"/>
                    <a:pt x="1976" y="3402"/>
                  </a:cubicBezTo>
                  <a:lnTo>
                    <a:pt x="3441" y="1949"/>
                  </a:lnTo>
                  <a:cubicBezTo>
                    <a:pt x="3512" y="1842"/>
                    <a:pt x="3536" y="1711"/>
                    <a:pt x="3512" y="1592"/>
                  </a:cubicBezTo>
                  <a:cubicBezTo>
                    <a:pt x="3477" y="1473"/>
                    <a:pt x="3381" y="1366"/>
                    <a:pt x="3239" y="1342"/>
                  </a:cubicBezTo>
                  <a:lnTo>
                    <a:pt x="2441" y="1152"/>
                  </a:lnTo>
                  <a:lnTo>
                    <a:pt x="2584" y="425"/>
                  </a:lnTo>
                  <a:cubicBezTo>
                    <a:pt x="2619" y="306"/>
                    <a:pt x="2572" y="187"/>
                    <a:pt x="2488" y="104"/>
                  </a:cubicBezTo>
                  <a:cubicBezTo>
                    <a:pt x="2416" y="31"/>
                    <a:pt x="2329" y="0"/>
                    <a:pt x="223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32"/>
            <p:cNvSpPr/>
            <p:nvPr/>
          </p:nvSpPr>
          <p:spPr>
            <a:xfrm>
              <a:off x="2937051" y="4499791"/>
              <a:ext cx="14439" cy="11386"/>
            </a:xfrm>
            <a:custGeom>
              <a:avLst/>
              <a:gdLst/>
              <a:ahLst/>
              <a:cxnLst/>
              <a:rect l="l" t="t" r="r" b="b"/>
              <a:pathLst>
                <a:path w="454" h="358" extrusionOk="0">
                  <a:moveTo>
                    <a:pt x="179" y="0"/>
                  </a:moveTo>
                  <a:cubicBezTo>
                    <a:pt x="72" y="0"/>
                    <a:pt x="1" y="72"/>
                    <a:pt x="1" y="179"/>
                  </a:cubicBezTo>
                  <a:cubicBezTo>
                    <a:pt x="1" y="286"/>
                    <a:pt x="96" y="358"/>
                    <a:pt x="179" y="358"/>
                  </a:cubicBezTo>
                  <a:lnTo>
                    <a:pt x="274" y="358"/>
                  </a:lnTo>
                  <a:cubicBezTo>
                    <a:pt x="370" y="358"/>
                    <a:pt x="453" y="286"/>
                    <a:pt x="453" y="179"/>
                  </a:cubicBezTo>
                  <a:cubicBezTo>
                    <a:pt x="453" y="72"/>
                    <a:pt x="370" y="0"/>
                    <a:pt x="2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32"/>
            <p:cNvSpPr/>
            <p:nvPr/>
          </p:nvSpPr>
          <p:spPr>
            <a:xfrm>
              <a:off x="2953717" y="4499791"/>
              <a:ext cx="30310" cy="11386"/>
            </a:xfrm>
            <a:custGeom>
              <a:avLst/>
              <a:gdLst/>
              <a:ahLst/>
              <a:cxnLst/>
              <a:rect l="l" t="t" r="r" b="b"/>
              <a:pathLst>
                <a:path w="953" h="358" extrusionOk="0">
                  <a:moveTo>
                    <a:pt x="179" y="0"/>
                  </a:moveTo>
                  <a:cubicBezTo>
                    <a:pt x="72" y="0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774" y="358"/>
                  </a:lnTo>
                  <a:cubicBezTo>
                    <a:pt x="882" y="358"/>
                    <a:pt x="953" y="286"/>
                    <a:pt x="953" y="179"/>
                  </a:cubicBezTo>
                  <a:cubicBezTo>
                    <a:pt x="953" y="96"/>
                    <a:pt x="858" y="0"/>
                    <a:pt x="7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32"/>
            <p:cNvSpPr/>
            <p:nvPr/>
          </p:nvSpPr>
          <p:spPr>
            <a:xfrm>
              <a:off x="2937051" y="4514930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1"/>
                  </a:moveTo>
                  <a:cubicBezTo>
                    <a:pt x="72" y="1"/>
                    <a:pt x="1" y="84"/>
                    <a:pt x="1" y="179"/>
                  </a:cubicBezTo>
                  <a:cubicBezTo>
                    <a:pt x="1" y="286"/>
                    <a:pt x="72" y="358"/>
                    <a:pt x="179" y="358"/>
                  </a:cubicBezTo>
                  <a:lnTo>
                    <a:pt x="1298" y="358"/>
                  </a:lnTo>
                  <a:cubicBezTo>
                    <a:pt x="1406" y="358"/>
                    <a:pt x="1477" y="286"/>
                    <a:pt x="1477" y="179"/>
                  </a:cubicBezTo>
                  <a:cubicBezTo>
                    <a:pt x="1477" y="84"/>
                    <a:pt x="1382" y="1"/>
                    <a:pt x="12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3" name="Google Shape;573;p32"/>
            <p:cNvSpPr/>
            <p:nvPr/>
          </p:nvSpPr>
          <p:spPr>
            <a:xfrm>
              <a:off x="2937051" y="4529719"/>
              <a:ext cx="46976" cy="11386"/>
            </a:xfrm>
            <a:custGeom>
              <a:avLst/>
              <a:gdLst/>
              <a:ahLst/>
              <a:cxnLst/>
              <a:rect l="l" t="t" r="r" b="b"/>
              <a:pathLst>
                <a:path w="1477" h="358" extrusionOk="0">
                  <a:moveTo>
                    <a:pt x="179" y="0"/>
                  </a:moveTo>
                  <a:cubicBezTo>
                    <a:pt x="72" y="0"/>
                    <a:pt x="1" y="71"/>
                    <a:pt x="1" y="179"/>
                  </a:cubicBezTo>
                  <a:cubicBezTo>
                    <a:pt x="1" y="286"/>
                    <a:pt x="72" y="357"/>
                    <a:pt x="179" y="357"/>
                  </a:cubicBezTo>
                  <a:lnTo>
                    <a:pt x="1298" y="357"/>
                  </a:lnTo>
                  <a:cubicBezTo>
                    <a:pt x="1406" y="357"/>
                    <a:pt x="1477" y="286"/>
                    <a:pt x="1477" y="179"/>
                  </a:cubicBezTo>
                  <a:cubicBezTo>
                    <a:pt x="1477" y="71"/>
                    <a:pt x="1382" y="0"/>
                    <a:pt x="1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4" name="Google Shape;574;p32"/>
            <p:cNvSpPr/>
            <p:nvPr/>
          </p:nvSpPr>
          <p:spPr>
            <a:xfrm>
              <a:off x="3213881" y="4343787"/>
              <a:ext cx="11386" cy="126488"/>
            </a:xfrm>
            <a:custGeom>
              <a:avLst/>
              <a:gdLst/>
              <a:ahLst/>
              <a:cxnLst/>
              <a:rect l="l" t="t" r="r" b="b"/>
              <a:pathLst>
                <a:path w="358" h="3977" extrusionOk="0">
                  <a:moveTo>
                    <a:pt x="179" y="0"/>
                  </a:moveTo>
                  <a:cubicBezTo>
                    <a:pt x="83" y="0"/>
                    <a:pt x="0" y="83"/>
                    <a:pt x="0" y="179"/>
                  </a:cubicBezTo>
                  <a:lnTo>
                    <a:pt x="0" y="3798"/>
                  </a:lnTo>
                  <a:cubicBezTo>
                    <a:pt x="0" y="3893"/>
                    <a:pt x="83" y="3977"/>
                    <a:pt x="179" y="3977"/>
                  </a:cubicBezTo>
                  <a:cubicBezTo>
                    <a:pt x="286" y="3977"/>
                    <a:pt x="357" y="3893"/>
                    <a:pt x="357" y="3798"/>
                  </a:cubicBezTo>
                  <a:lnTo>
                    <a:pt x="357" y="179"/>
                  </a:lnTo>
                  <a:cubicBezTo>
                    <a:pt x="357" y="72"/>
                    <a:pt x="286" y="0"/>
                    <a:pt x="1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5" name="Google Shape;575;p32"/>
          <p:cNvGrpSpPr/>
          <p:nvPr/>
        </p:nvGrpSpPr>
        <p:grpSpPr>
          <a:xfrm>
            <a:off x="1411742" y="2000986"/>
            <a:ext cx="447315" cy="408931"/>
            <a:chOff x="7070872" y="2410871"/>
            <a:chExt cx="398321" cy="371013"/>
          </a:xfrm>
        </p:grpSpPr>
        <p:sp>
          <p:nvSpPr>
            <p:cNvPr id="576" name="Google Shape;576;p32"/>
            <p:cNvSpPr/>
            <p:nvPr/>
          </p:nvSpPr>
          <p:spPr>
            <a:xfrm>
              <a:off x="7204643" y="2603364"/>
              <a:ext cx="123586" cy="107641"/>
            </a:xfrm>
            <a:custGeom>
              <a:avLst/>
              <a:gdLst/>
              <a:ahLst/>
              <a:cxnLst/>
              <a:rect l="l" t="t" r="r" b="b"/>
              <a:pathLst>
                <a:path w="3883" h="3382" extrusionOk="0">
                  <a:moveTo>
                    <a:pt x="1942" y="1"/>
                  </a:moveTo>
                  <a:cubicBezTo>
                    <a:pt x="1846" y="1"/>
                    <a:pt x="1751" y="96"/>
                    <a:pt x="1751" y="203"/>
                  </a:cubicBezTo>
                  <a:lnTo>
                    <a:pt x="1751" y="2072"/>
                  </a:lnTo>
                  <a:lnTo>
                    <a:pt x="132" y="3013"/>
                  </a:lnTo>
                  <a:cubicBezTo>
                    <a:pt x="37" y="3072"/>
                    <a:pt x="1" y="3192"/>
                    <a:pt x="60" y="3287"/>
                  </a:cubicBezTo>
                  <a:cubicBezTo>
                    <a:pt x="84" y="3346"/>
                    <a:pt x="156" y="3382"/>
                    <a:pt x="215" y="3382"/>
                  </a:cubicBezTo>
                  <a:cubicBezTo>
                    <a:pt x="251" y="3382"/>
                    <a:pt x="298" y="3370"/>
                    <a:pt x="322" y="3358"/>
                  </a:cubicBezTo>
                  <a:lnTo>
                    <a:pt x="1942" y="2418"/>
                  </a:lnTo>
                  <a:lnTo>
                    <a:pt x="3573" y="3358"/>
                  </a:lnTo>
                  <a:cubicBezTo>
                    <a:pt x="3596" y="3370"/>
                    <a:pt x="3632" y="3382"/>
                    <a:pt x="3668" y="3382"/>
                  </a:cubicBezTo>
                  <a:cubicBezTo>
                    <a:pt x="3751" y="3382"/>
                    <a:pt x="3811" y="3358"/>
                    <a:pt x="3835" y="3287"/>
                  </a:cubicBezTo>
                  <a:cubicBezTo>
                    <a:pt x="3882" y="3192"/>
                    <a:pt x="3847" y="3072"/>
                    <a:pt x="3763" y="3013"/>
                  </a:cubicBezTo>
                  <a:lnTo>
                    <a:pt x="2144" y="2072"/>
                  </a:lnTo>
                  <a:lnTo>
                    <a:pt x="2144" y="203"/>
                  </a:lnTo>
                  <a:cubicBezTo>
                    <a:pt x="2144" y="96"/>
                    <a:pt x="2049" y="1"/>
                    <a:pt x="194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32"/>
            <p:cNvSpPr/>
            <p:nvPr/>
          </p:nvSpPr>
          <p:spPr>
            <a:xfrm>
              <a:off x="7203147" y="2410871"/>
              <a:ext cx="133421" cy="178902"/>
            </a:xfrm>
            <a:custGeom>
              <a:avLst/>
              <a:gdLst/>
              <a:ahLst/>
              <a:cxnLst/>
              <a:rect l="l" t="t" r="r" b="b"/>
              <a:pathLst>
                <a:path w="4192" h="5621" extrusionOk="0">
                  <a:moveTo>
                    <a:pt x="2131" y="405"/>
                  </a:moveTo>
                  <a:cubicBezTo>
                    <a:pt x="2631" y="405"/>
                    <a:pt x="3048" y="822"/>
                    <a:pt x="3048" y="1322"/>
                  </a:cubicBezTo>
                  <a:lnTo>
                    <a:pt x="3048" y="1441"/>
                  </a:lnTo>
                  <a:lnTo>
                    <a:pt x="3036" y="1441"/>
                  </a:lnTo>
                  <a:cubicBezTo>
                    <a:pt x="2762" y="1381"/>
                    <a:pt x="2679" y="1012"/>
                    <a:pt x="2679" y="1012"/>
                  </a:cubicBezTo>
                  <a:cubicBezTo>
                    <a:pt x="2667" y="941"/>
                    <a:pt x="2608" y="881"/>
                    <a:pt x="2524" y="858"/>
                  </a:cubicBezTo>
                  <a:cubicBezTo>
                    <a:pt x="2515" y="856"/>
                    <a:pt x="2506" y="855"/>
                    <a:pt x="2497" y="855"/>
                  </a:cubicBezTo>
                  <a:cubicBezTo>
                    <a:pt x="2435" y="855"/>
                    <a:pt x="2375" y="889"/>
                    <a:pt x="2334" y="941"/>
                  </a:cubicBezTo>
                  <a:cubicBezTo>
                    <a:pt x="1977" y="1417"/>
                    <a:pt x="1191" y="1429"/>
                    <a:pt x="1179" y="1429"/>
                  </a:cubicBezTo>
                  <a:cubicBezTo>
                    <a:pt x="1143" y="1429"/>
                    <a:pt x="1131" y="1429"/>
                    <a:pt x="1119" y="1441"/>
                  </a:cubicBezTo>
                  <a:lnTo>
                    <a:pt x="1119" y="1322"/>
                  </a:lnTo>
                  <a:cubicBezTo>
                    <a:pt x="1119" y="822"/>
                    <a:pt x="1536" y="405"/>
                    <a:pt x="2036" y="405"/>
                  </a:cubicBezTo>
                  <a:close/>
                  <a:moveTo>
                    <a:pt x="976" y="1965"/>
                  </a:moveTo>
                  <a:lnTo>
                    <a:pt x="976" y="2215"/>
                  </a:lnTo>
                  <a:cubicBezTo>
                    <a:pt x="941" y="2191"/>
                    <a:pt x="905" y="2143"/>
                    <a:pt x="905" y="2084"/>
                  </a:cubicBezTo>
                  <a:cubicBezTo>
                    <a:pt x="905" y="2036"/>
                    <a:pt x="917" y="2012"/>
                    <a:pt x="953" y="1977"/>
                  </a:cubicBezTo>
                  <a:cubicBezTo>
                    <a:pt x="965" y="1977"/>
                    <a:pt x="965" y="1977"/>
                    <a:pt x="976" y="1965"/>
                  </a:cubicBezTo>
                  <a:close/>
                  <a:moveTo>
                    <a:pt x="3215" y="1977"/>
                  </a:moveTo>
                  <a:cubicBezTo>
                    <a:pt x="3239" y="2012"/>
                    <a:pt x="3251" y="2048"/>
                    <a:pt x="3251" y="2084"/>
                  </a:cubicBezTo>
                  <a:cubicBezTo>
                    <a:pt x="3251" y="2143"/>
                    <a:pt x="3227" y="2179"/>
                    <a:pt x="3191" y="2215"/>
                  </a:cubicBezTo>
                  <a:lnTo>
                    <a:pt x="3191" y="1977"/>
                  </a:lnTo>
                  <a:close/>
                  <a:moveTo>
                    <a:pt x="2441" y="1393"/>
                  </a:moveTo>
                  <a:cubicBezTo>
                    <a:pt x="2512" y="1536"/>
                    <a:pt x="2631" y="1679"/>
                    <a:pt x="2810" y="1750"/>
                  </a:cubicBezTo>
                  <a:lnTo>
                    <a:pt x="2810" y="2322"/>
                  </a:lnTo>
                  <a:cubicBezTo>
                    <a:pt x="2810" y="2679"/>
                    <a:pt x="2524" y="2941"/>
                    <a:pt x="2191" y="2941"/>
                  </a:cubicBezTo>
                  <a:lnTo>
                    <a:pt x="2012" y="2941"/>
                  </a:lnTo>
                  <a:cubicBezTo>
                    <a:pt x="1667" y="2941"/>
                    <a:pt x="1381" y="2667"/>
                    <a:pt x="1381" y="2322"/>
                  </a:cubicBezTo>
                  <a:lnTo>
                    <a:pt x="1381" y="1798"/>
                  </a:lnTo>
                  <a:cubicBezTo>
                    <a:pt x="1631" y="1774"/>
                    <a:pt x="2096" y="1679"/>
                    <a:pt x="2441" y="1393"/>
                  </a:cubicBezTo>
                  <a:close/>
                  <a:moveTo>
                    <a:pt x="2286" y="3346"/>
                  </a:moveTo>
                  <a:lnTo>
                    <a:pt x="2286" y="3453"/>
                  </a:lnTo>
                  <a:lnTo>
                    <a:pt x="2310" y="3453"/>
                  </a:lnTo>
                  <a:lnTo>
                    <a:pt x="2084" y="3679"/>
                  </a:lnTo>
                  <a:lnTo>
                    <a:pt x="1869" y="3477"/>
                  </a:lnTo>
                  <a:lnTo>
                    <a:pt x="1869" y="3346"/>
                  </a:lnTo>
                  <a:close/>
                  <a:moveTo>
                    <a:pt x="2048" y="0"/>
                  </a:moveTo>
                  <a:cubicBezTo>
                    <a:pt x="1322" y="0"/>
                    <a:pt x="726" y="596"/>
                    <a:pt x="726" y="1322"/>
                  </a:cubicBezTo>
                  <a:lnTo>
                    <a:pt x="726" y="1667"/>
                  </a:lnTo>
                  <a:cubicBezTo>
                    <a:pt x="607" y="1774"/>
                    <a:pt x="512" y="1917"/>
                    <a:pt x="512" y="2096"/>
                  </a:cubicBezTo>
                  <a:cubicBezTo>
                    <a:pt x="512" y="2393"/>
                    <a:pt x="738" y="2632"/>
                    <a:pt x="1036" y="2643"/>
                  </a:cubicBezTo>
                  <a:cubicBezTo>
                    <a:pt x="1107" y="2882"/>
                    <a:pt x="1274" y="3096"/>
                    <a:pt x="1500" y="3215"/>
                  </a:cubicBezTo>
                  <a:lnTo>
                    <a:pt x="1500" y="3322"/>
                  </a:lnTo>
                  <a:lnTo>
                    <a:pt x="691" y="3632"/>
                  </a:lnTo>
                  <a:cubicBezTo>
                    <a:pt x="619" y="3655"/>
                    <a:pt x="0" y="3917"/>
                    <a:pt x="0" y="4715"/>
                  </a:cubicBezTo>
                  <a:lnTo>
                    <a:pt x="0" y="5418"/>
                  </a:lnTo>
                  <a:cubicBezTo>
                    <a:pt x="0" y="5525"/>
                    <a:pt x="84" y="5608"/>
                    <a:pt x="191" y="5608"/>
                  </a:cubicBezTo>
                  <a:lnTo>
                    <a:pt x="691" y="5608"/>
                  </a:lnTo>
                  <a:cubicBezTo>
                    <a:pt x="798" y="5608"/>
                    <a:pt x="893" y="5525"/>
                    <a:pt x="893" y="5418"/>
                  </a:cubicBezTo>
                  <a:cubicBezTo>
                    <a:pt x="893" y="5310"/>
                    <a:pt x="798" y="5227"/>
                    <a:pt x="691" y="5227"/>
                  </a:cubicBezTo>
                  <a:lnTo>
                    <a:pt x="393" y="5227"/>
                  </a:lnTo>
                  <a:lnTo>
                    <a:pt x="393" y="4715"/>
                  </a:lnTo>
                  <a:cubicBezTo>
                    <a:pt x="393" y="4167"/>
                    <a:pt x="834" y="4013"/>
                    <a:pt x="846" y="4001"/>
                  </a:cubicBezTo>
                  <a:lnTo>
                    <a:pt x="857" y="4001"/>
                  </a:lnTo>
                  <a:lnTo>
                    <a:pt x="1608" y="3715"/>
                  </a:lnTo>
                  <a:lnTo>
                    <a:pt x="1989" y="4108"/>
                  </a:lnTo>
                  <a:cubicBezTo>
                    <a:pt x="2024" y="4132"/>
                    <a:pt x="2084" y="4167"/>
                    <a:pt x="2119" y="4167"/>
                  </a:cubicBezTo>
                  <a:cubicBezTo>
                    <a:pt x="2179" y="4167"/>
                    <a:pt x="2227" y="4132"/>
                    <a:pt x="2262" y="4108"/>
                  </a:cubicBezTo>
                  <a:lnTo>
                    <a:pt x="2631" y="3715"/>
                  </a:lnTo>
                  <a:lnTo>
                    <a:pt x="3370" y="4013"/>
                  </a:lnTo>
                  <a:lnTo>
                    <a:pt x="3393" y="4013"/>
                  </a:lnTo>
                  <a:cubicBezTo>
                    <a:pt x="3405" y="4013"/>
                    <a:pt x="3834" y="4179"/>
                    <a:pt x="3834" y="4727"/>
                  </a:cubicBezTo>
                  <a:lnTo>
                    <a:pt x="3834" y="5239"/>
                  </a:lnTo>
                  <a:lnTo>
                    <a:pt x="1334" y="5239"/>
                  </a:lnTo>
                  <a:cubicBezTo>
                    <a:pt x="1227" y="5239"/>
                    <a:pt x="1143" y="5322"/>
                    <a:pt x="1143" y="5430"/>
                  </a:cubicBezTo>
                  <a:cubicBezTo>
                    <a:pt x="1143" y="5537"/>
                    <a:pt x="1227" y="5620"/>
                    <a:pt x="1334" y="5620"/>
                  </a:cubicBezTo>
                  <a:lnTo>
                    <a:pt x="4048" y="5620"/>
                  </a:lnTo>
                  <a:cubicBezTo>
                    <a:pt x="4108" y="5608"/>
                    <a:pt x="4191" y="5525"/>
                    <a:pt x="4191" y="5418"/>
                  </a:cubicBezTo>
                  <a:lnTo>
                    <a:pt x="4191" y="4715"/>
                  </a:lnTo>
                  <a:cubicBezTo>
                    <a:pt x="4191" y="3917"/>
                    <a:pt x="3572" y="3655"/>
                    <a:pt x="3501" y="3632"/>
                  </a:cubicBezTo>
                  <a:lnTo>
                    <a:pt x="2703" y="3322"/>
                  </a:lnTo>
                  <a:lnTo>
                    <a:pt x="2703" y="3215"/>
                  </a:lnTo>
                  <a:cubicBezTo>
                    <a:pt x="2917" y="3096"/>
                    <a:pt x="3084" y="2882"/>
                    <a:pt x="3167" y="2643"/>
                  </a:cubicBezTo>
                  <a:cubicBezTo>
                    <a:pt x="3453" y="2620"/>
                    <a:pt x="3679" y="2382"/>
                    <a:pt x="3679" y="2096"/>
                  </a:cubicBezTo>
                  <a:cubicBezTo>
                    <a:pt x="3679" y="1917"/>
                    <a:pt x="3596" y="1774"/>
                    <a:pt x="3465" y="1667"/>
                  </a:cubicBezTo>
                  <a:lnTo>
                    <a:pt x="3465" y="1322"/>
                  </a:lnTo>
                  <a:cubicBezTo>
                    <a:pt x="3465" y="596"/>
                    <a:pt x="2870" y="0"/>
                    <a:pt x="214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32"/>
            <p:cNvSpPr/>
            <p:nvPr/>
          </p:nvSpPr>
          <p:spPr>
            <a:xfrm>
              <a:off x="7334245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39" y="845"/>
                    <a:pt x="2530" y="844"/>
                    <a:pt x="2521" y="844"/>
                  </a:cubicBezTo>
                  <a:cubicBezTo>
                    <a:pt x="2456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1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51" y="2180"/>
                    <a:pt x="3215" y="2203"/>
                  </a:cubicBezTo>
                  <a:lnTo>
                    <a:pt x="3215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29" y="2144"/>
                    <a:pt x="929" y="2084"/>
                  </a:cubicBezTo>
                  <a:cubicBezTo>
                    <a:pt x="929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42" y="1406"/>
                  </a:moveTo>
                  <a:cubicBezTo>
                    <a:pt x="2513" y="1537"/>
                    <a:pt x="2632" y="1680"/>
                    <a:pt x="2811" y="1763"/>
                  </a:cubicBezTo>
                  <a:lnTo>
                    <a:pt x="2811" y="2323"/>
                  </a:lnTo>
                  <a:cubicBezTo>
                    <a:pt x="2834" y="2668"/>
                    <a:pt x="2549" y="2954"/>
                    <a:pt x="2191" y="2954"/>
                  </a:cubicBezTo>
                  <a:lnTo>
                    <a:pt x="2013" y="2954"/>
                  </a:lnTo>
                  <a:cubicBezTo>
                    <a:pt x="1668" y="2954"/>
                    <a:pt x="1382" y="2668"/>
                    <a:pt x="1382" y="2323"/>
                  </a:cubicBezTo>
                  <a:lnTo>
                    <a:pt x="1382" y="1799"/>
                  </a:lnTo>
                  <a:cubicBezTo>
                    <a:pt x="1644" y="1775"/>
                    <a:pt x="2084" y="1680"/>
                    <a:pt x="2442" y="1406"/>
                  </a:cubicBezTo>
                  <a:close/>
                  <a:moveTo>
                    <a:pt x="2311" y="3335"/>
                  </a:moveTo>
                  <a:lnTo>
                    <a:pt x="2322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8" y="5609"/>
                    <a:pt x="894" y="5525"/>
                    <a:pt x="894" y="5418"/>
                  </a:cubicBezTo>
                  <a:cubicBezTo>
                    <a:pt x="894" y="5311"/>
                    <a:pt x="798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1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39" y="5537"/>
                    <a:pt x="4239" y="5430"/>
                  </a:cubicBezTo>
                  <a:lnTo>
                    <a:pt x="4239" y="4739"/>
                  </a:lnTo>
                  <a:cubicBezTo>
                    <a:pt x="4204" y="3918"/>
                    <a:pt x="3573" y="3668"/>
                    <a:pt x="3501" y="3632"/>
                  </a:cubicBezTo>
                  <a:lnTo>
                    <a:pt x="2715" y="3323"/>
                  </a:lnTo>
                  <a:lnTo>
                    <a:pt x="2715" y="3216"/>
                  </a:lnTo>
                  <a:cubicBezTo>
                    <a:pt x="2918" y="3096"/>
                    <a:pt x="3084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5" y="1668"/>
                  </a:cubicBezTo>
                  <a:lnTo>
                    <a:pt x="3465" y="1322"/>
                  </a:lnTo>
                  <a:cubicBezTo>
                    <a:pt x="3465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9" name="Google Shape;579;p32"/>
            <p:cNvSpPr/>
            <p:nvPr/>
          </p:nvSpPr>
          <p:spPr>
            <a:xfrm>
              <a:off x="7070872" y="2602600"/>
              <a:ext cx="134949" cy="179284"/>
            </a:xfrm>
            <a:custGeom>
              <a:avLst/>
              <a:gdLst/>
              <a:ahLst/>
              <a:cxnLst/>
              <a:rect l="l" t="t" r="r" b="b"/>
              <a:pathLst>
                <a:path w="4240" h="5633" extrusionOk="0">
                  <a:moveTo>
                    <a:pt x="2144" y="394"/>
                  </a:moveTo>
                  <a:cubicBezTo>
                    <a:pt x="2656" y="394"/>
                    <a:pt x="3073" y="810"/>
                    <a:pt x="3073" y="1311"/>
                  </a:cubicBezTo>
                  <a:lnTo>
                    <a:pt x="3073" y="1430"/>
                  </a:lnTo>
                  <a:lnTo>
                    <a:pt x="3049" y="1430"/>
                  </a:lnTo>
                  <a:cubicBezTo>
                    <a:pt x="2787" y="1370"/>
                    <a:pt x="2692" y="1001"/>
                    <a:pt x="2692" y="1001"/>
                  </a:cubicBezTo>
                  <a:cubicBezTo>
                    <a:pt x="2680" y="930"/>
                    <a:pt x="2620" y="870"/>
                    <a:pt x="2549" y="846"/>
                  </a:cubicBezTo>
                  <a:cubicBezTo>
                    <a:pt x="2540" y="845"/>
                    <a:pt x="2530" y="844"/>
                    <a:pt x="2521" y="844"/>
                  </a:cubicBezTo>
                  <a:cubicBezTo>
                    <a:pt x="2457" y="844"/>
                    <a:pt x="2389" y="878"/>
                    <a:pt x="2358" y="930"/>
                  </a:cubicBezTo>
                  <a:cubicBezTo>
                    <a:pt x="2001" y="1418"/>
                    <a:pt x="1203" y="1430"/>
                    <a:pt x="1192" y="1430"/>
                  </a:cubicBezTo>
                  <a:lnTo>
                    <a:pt x="1132" y="1430"/>
                  </a:lnTo>
                  <a:lnTo>
                    <a:pt x="1132" y="1311"/>
                  </a:lnTo>
                  <a:cubicBezTo>
                    <a:pt x="1132" y="810"/>
                    <a:pt x="1549" y="394"/>
                    <a:pt x="2061" y="394"/>
                  </a:cubicBezTo>
                  <a:close/>
                  <a:moveTo>
                    <a:pt x="3227" y="1965"/>
                  </a:moveTo>
                  <a:cubicBezTo>
                    <a:pt x="3263" y="2001"/>
                    <a:pt x="3275" y="2037"/>
                    <a:pt x="3275" y="2073"/>
                  </a:cubicBezTo>
                  <a:cubicBezTo>
                    <a:pt x="3275" y="2132"/>
                    <a:pt x="3239" y="2180"/>
                    <a:pt x="3216" y="2203"/>
                  </a:cubicBezTo>
                  <a:lnTo>
                    <a:pt x="3216" y="1965"/>
                  </a:lnTo>
                  <a:close/>
                  <a:moveTo>
                    <a:pt x="1001" y="1965"/>
                  </a:moveTo>
                  <a:lnTo>
                    <a:pt x="1001" y="2215"/>
                  </a:lnTo>
                  <a:cubicBezTo>
                    <a:pt x="953" y="2192"/>
                    <a:pt x="930" y="2144"/>
                    <a:pt x="930" y="2084"/>
                  </a:cubicBezTo>
                  <a:cubicBezTo>
                    <a:pt x="930" y="2037"/>
                    <a:pt x="941" y="2013"/>
                    <a:pt x="965" y="1977"/>
                  </a:cubicBezTo>
                  <a:cubicBezTo>
                    <a:pt x="989" y="1977"/>
                    <a:pt x="989" y="1977"/>
                    <a:pt x="1001" y="1965"/>
                  </a:cubicBezTo>
                  <a:close/>
                  <a:moveTo>
                    <a:pt x="2454" y="1406"/>
                  </a:moveTo>
                  <a:cubicBezTo>
                    <a:pt x="2525" y="1537"/>
                    <a:pt x="2644" y="1680"/>
                    <a:pt x="2823" y="1763"/>
                  </a:cubicBezTo>
                  <a:lnTo>
                    <a:pt x="2823" y="2323"/>
                  </a:lnTo>
                  <a:cubicBezTo>
                    <a:pt x="2835" y="2668"/>
                    <a:pt x="2549" y="2954"/>
                    <a:pt x="2204" y="2954"/>
                  </a:cubicBezTo>
                  <a:lnTo>
                    <a:pt x="2025" y="2954"/>
                  </a:lnTo>
                  <a:cubicBezTo>
                    <a:pt x="1680" y="2954"/>
                    <a:pt x="1406" y="2668"/>
                    <a:pt x="1406" y="2323"/>
                  </a:cubicBezTo>
                  <a:lnTo>
                    <a:pt x="1406" y="1799"/>
                  </a:lnTo>
                  <a:cubicBezTo>
                    <a:pt x="1656" y="1775"/>
                    <a:pt x="2120" y="1680"/>
                    <a:pt x="2454" y="1406"/>
                  </a:cubicBezTo>
                  <a:close/>
                  <a:moveTo>
                    <a:pt x="2311" y="3335"/>
                  </a:moveTo>
                  <a:lnTo>
                    <a:pt x="2323" y="3442"/>
                  </a:lnTo>
                  <a:lnTo>
                    <a:pt x="2096" y="3668"/>
                  </a:lnTo>
                  <a:lnTo>
                    <a:pt x="1894" y="3466"/>
                  </a:lnTo>
                  <a:lnTo>
                    <a:pt x="1894" y="3335"/>
                  </a:lnTo>
                  <a:close/>
                  <a:moveTo>
                    <a:pt x="2061" y="1"/>
                  </a:moveTo>
                  <a:cubicBezTo>
                    <a:pt x="1322" y="1"/>
                    <a:pt x="727" y="596"/>
                    <a:pt x="727" y="1322"/>
                  </a:cubicBezTo>
                  <a:lnTo>
                    <a:pt x="727" y="1668"/>
                  </a:lnTo>
                  <a:cubicBezTo>
                    <a:pt x="608" y="1775"/>
                    <a:pt x="525" y="1918"/>
                    <a:pt x="525" y="2096"/>
                  </a:cubicBezTo>
                  <a:cubicBezTo>
                    <a:pt x="525" y="2394"/>
                    <a:pt x="739" y="2632"/>
                    <a:pt x="1037" y="2656"/>
                  </a:cubicBezTo>
                  <a:cubicBezTo>
                    <a:pt x="1120" y="2894"/>
                    <a:pt x="1275" y="3096"/>
                    <a:pt x="1501" y="3216"/>
                  </a:cubicBezTo>
                  <a:lnTo>
                    <a:pt x="1501" y="3323"/>
                  </a:lnTo>
                  <a:lnTo>
                    <a:pt x="703" y="3632"/>
                  </a:lnTo>
                  <a:cubicBezTo>
                    <a:pt x="620" y="3668"/>
                    <a:pt x="1" y="3918"/>
                    <a:pt x="1" y="4716"/>
                  </a:cubicBezTo>
                  <a:lnTo>
                    <a:pt x="1" y="5418"/>
                  </a:lnTo>
                  <a:cubicBezTo>
                    <a:pt x="1" y="5525"/>
                    <a:pt x="84" y="5609"/>
                    <a:pt x="191" y="5609"/>
                  </a:cubicBezTo>
                  <a:lnTo>
                    <a:pt x="703" y="5609"/>
                  </a:lnTo>
                  <a:cubicBezTo>
                    <a:pt x="799" y="5609"/>
                    <a:pt x="894" y="5525"/>
                    <a:pt x="894" y="5418"/>
                  </a:cubicBezTo>
                  <a:cubicBezTo>
                    <a:pt x="894" y="5311"/>
                    <a:pt x="799" y="5228"/>
                    <a:pt x="703" y="5228"/>
                  </a:cubicBezTo>
                  <a:lnTo>
                    <a:pt x="406" y="5228"/>
                  </a:lnTo>
                  <a:lnTo>
                    <a:pt x="406" y="4716"/>
                  </a:lnTo>
                  <a:cubicBezTo>
                    <a:pt x="406" y="4168"/>
                    <a:pt x="834" y="4025"/>
                    <a:pt x="846" y="4001"/>
                  </a:cubicBezTo>
                  <a:lnTo>
                    <a:pt x="858" y="4001"/>
                  </a:lnTo>
                  <a:lnTo>
                    <a:pt x="1608" y="3727"/>
                  </a:lnTo>
                  <a:lnTo>
                    <a:pt x="1989" y="4108"/>
                  </a:lnTo>
                  <a:cubicBezTo>
                    <a:pt x="2025" y="4144"/>
                    <a:pt x="2084" y="4168"/>
                    <a:pt x="2132" y="4168"/>
                  </a:cubicBezTo>
                  <a:cubicBezTo>
                    <a:pt x="2192" y="4168"/>
                    <a:pt x="2227" y="4144"/>
                    <a:pt x="2263" y="4108"/>
                  </a:cubicBezTo>
                  <a:lnTo>
                    <a:pt x="2632" y="3727"/>
                  </a:lnTo>
                  <a:lnTo>
                    <a:pt x="3382" y="4025"/>
                  </a:lnTo>
                  <a:lnTo>
                    <a:pt x="3394" y="4025"/>
                  </a:lnTo>
                  <a:cubicBezTo>
                    <a:pt x="3406" y="4025"/>
                    <a:pt x="3835" y="4180"/>
                    <a:pt x="3835" y="4739"/>
                  </a:cubicBezTo>
                  <a:lnTo>
                    <a:pt x="3835" y="5240"/>
                  </a:lnTo>
                  <a:lnTo>
                    <a:pt x="1334" y="5240"/>
                  </a:lnTo>
                  <a:cubicBezTo>
                    <a:pt x="1239" y="5240"/>
                    <a:pt x="1144" y="5335"/>
                    <a:pt x="1144" y="5430"/>
                  </a:cubicBezTo>
                  <a:cubicBezTo>
                    <a:pt x="1144" y="5537"/>
                    <a:pt x="1239" y="5632"/>
                    <a:pt x="1334" y="5632"/>
                  </a:cubicBezTo>
                  <a:lnTo>
                    <a:pt x="4049" y="5632"/>
                  </a:lnTo>
                  <a:cubicBezTo>
                    <a:pt x="4156" y="5632"/>
                    <a:pt x="4240" y="5537"/>
                    <a:pt x="4240" y="5430"/>
                  </a:cubicBezTo>
                  <a:lnTo>
                    <a:pt x="4240" y="4739"/>
                  </a:lnTo>
                  <a:cubicBezTo>
                    <a:pt x="4216" y="3918"/>
                    <a:pt x="3573" y="3668"/>
                    <a:pt x="3501" y="3632"/>
                  </a:cubicBezTo>
                  <a:lnTo>
                    <a:pt x="2716" y="3323"/>
                  </a:lnTo>
                  <a:lnTo>
                    <a:pt x="2716" y="3216"/>
                  </a:lnTo>
                  <a:cubicBezTo>
                    <a:pt x="2918" y="3096"/>
                    <a:pt x="3085" y="2894"/>
                    <a:pt x="3168" y="2656"/>
                  </a:cubicBezTo>
                  <a:cubicBezTo>
                    <a:pt x="3454" y="2620"/>
                    <a:pt x="3680" y="2382"/>
                    <a:pt x="3680" y="2096"/>
                  </a:cubicBezTo>
                  <a:cubicBezTo>
                    <a:pt x="3680" y="1918"/>
                    <a:pt x="3608" y="1775"/>
                    <a:pt x="3466" y="1668"/>
                  </a:cubicBezTo>
                  <a:lnTo>
                    <a:pt x="3466" y="1322"/>
                  </a:lnTo>
                  <a:cubicBezTo>
                    <a:pt x="3466" y="596"/>
                    <a:pt x="2870" y="1"/>
                    <a:pt x="214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0" name="Google Shape;580;p32"/>
          <p:cNvSpPr/>
          <p:nvPr/>
        </p:nvSpPr>
        <p:spPr>
          <a:xfrm rot="-3179608">
            <a:off x="7380653" y="18625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" name="Google Shape;1433;p86"/>
          <p:cNvPicPr preferRelativeResize="0"/>
          <p:nvPr/>
        </p:nvPicPr>
        <p:blipFill rotWithShape="1">
          <a:blip r:embed="rId3">
            <a:alphaModFix/>
          </a:blip>
          <a:srcRect l="70707" t="3589" r="6145" b="50746"/>
          <a:stretch/>
        </p:blipFill>
        <p:spPr>
          <a:xfrm>
            <a:off x="2205824" y="1769800"/>
            <a:ext cx="820411" cy="1946952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86"/>
          <p:cNvSpPr txBox="1">
            <a:spLocks noGrp="1"/>
          </p:cNvSpPr>
          <p:nvPr>
            <p:ph type="title"/>
          </p:nvPr>
        </p:nvSpPr>
        <p:spPr>
          <a:xfrm>
            <a:off x="557250" y="303500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Experience Prototype #3 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1435" name="Google Shape;1435;p86"/>
          <p:cNvPicPr preferRelativeResize="0"/>
          <p:nvPr/>
        </p:nvPicPr>
        <p:blipFill rotWithShape="1">
          <a:blip r:embed="rId3">
            <a:alphaModFix/>
          </a:blip>
          <a:srcRect l="70707" t="48934" r="4288" b="1736"/>
          <a:stretch/>
        </p:blipFill>
        <p:spPr>
          <a:xfrm>
            <a:off x="3061728" y="1769800"/>
            <a:ext cx="820411" cy="1946952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86"/>
          <p:cNvSpPr txBox="1"/>
          <p:nvPr/>
        </p:nvSpPr>
        <p:spPr>
          <a:xfrm>
            <a:off x="557250" y="958400"/>
            <a:ext cx="7805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if our service would incentivize people to steer away from the fast fashion industry</a:t>
            </a:r>
            <a:endParaRPr sz="17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37" name="Google Shape;1437;p86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8" name="Google Shape;1438;p86"/>
          <p:cNvSpPr txBox="1"/>
          <p:nvPr/>
        </p:nvSpPr>
        <p:spPr>
          <a:xfrm>
            <a:off x="1608800" y="3820150"/>
            <a:ext cx="2945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Presented the concept of being able to upcycle old clothes into new pieces</a:t>
            </a:r>
            <a:endParaRPr sz="18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" name="Google Shape;1443;p87"/>
          <p:cNvPicPr preferRelativeResize="0"/>
          <p:nvPr/>
        </p:nvPicPr>
        <p:blipFill rotWithShape="1">
          <a:blip r:embed="rId3">
            <a:alphaModFix/>
          </a:blip>
          <a:srcRect l="70707" t="3589" r="6145" b="50746"/>
          <a:stretch/>
        </p:blipFill>
        <p:spPr>
          <a:xfrm>
            <a:off x="2205824" y="1769800"/>
            <a:ext cx="820411" cy="1946952"/>
          </a:xfrm>
          <a:prstGeom prst="rect">
            <a:avLst/>
          </a:prstGeom>
          <a:noFill/>
          <a:ln>
            <a:noFill/>
          </a:ln>
        </p:spPr>
      </p:pic>
      <p:sp>
        <p:nvSpPr>
          <p:cNvPr id="1444" name="Google Shape;1444;p87"/>
          <p:cNvSpPr txBox="1">
            <a:spLocks noGrp="1"/>
          </p:cNvSpPr>
          <p:nvPr>
            <p:ph type="title"/>
          </p:nvPr>
        </p:nvSpPr>
        <p:spPr>
          <a:xfrm>
            <a:off x="557250" y="303500"/>
            <a:ext cx="8159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</a:rPr>
              <a:t>Experience Prototype #3 </a:t>
            </a:r>
            <a:endParaRPr>
              <a:solidFill>
                <a:srgbClr val="B7B7B7"/>
              </a:solidFill>
            </a:endParaRPr>
          </a:p>
        </p:txBody>
      </p:sp>
      <p:pic>
        <p:nvPicPr>
          <p:cNvPr id="1445" name="Google Shape;1445;p87"/>
          <p:cNvPicPr preferRelativeResize="0"/>
          <p:nvPr/>
        </p:nvPicPr>
        <p:blipFill rotWithShape="1">
          <a:blip r:embed="rId3">
            <a:alphaModFix/>
          </a:blip>
          <a:srcRect l="70707" t="48934" r="4288" b="1736"/>
          <a:stretch/>
        </p:blipFill>
        <p:spPr>
          <a:xfrm>
            <a:off x="3061728" y="1769800"/>
            <a:ext cx="820411" cy="1946952"/>
          </a:xfrm>
          <a:prstGeom prst="rect">
            <a:avLst/>
          </a:prstGeom>
          <a:noFill/>
          <a:ln>
            <a:noFill/>
          </a:ln>
        </p:spPr>
      </p:pic>
      <p:sp>
        <p:nvSpPr>
          <p:cNvPr id="1446" name="Google Shape;1446;p87"/>
          <p:cNvSpPr txBox="1"/>
          <p:nvPr/>
        </p:nvSpPr>
        <p:spPr>
          <a:xfrm>
            <a:off x="557250" y="958400"/>
            <a:ext cx="7805700" cy="70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wanted to see if our service would incentivize people to steer away from the fast fashion industry</a:t>
            </a:r>
            <a:endParaRPr sz="1700"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47" name="Google Shape;1447;p87"/>
          <p:cNvSpPr/>
          <p:nvPr/>
        </p:nvSpPr>
        <p:spPr>
          <a:xfrm rot="-3179608">
            <a:off x="8533828" y="4318191"/>
            <a:ext cx="177005" cy="685718"/>
          </a:xfrm>
          <a:custGeom>
            <a:avLst/>
            <a:gdLst/>
            <a:ahLst/>
            <a:cxnLst/>
            <a:rect l="l" t="t" r="r" b="b"/>
            <a:pathLst>
              <a:path w="2454" h="11112" extrusionOk="0">
                <a:moveTo>
                  <a:pt x="1215" y="501"/>
                </a:moveTo>
                <a:cubicBezTo>
                  <a:pt x="1429" y="894"/>
                  <a:pt x="1453" y="953"/>
                  <a:pt x="1453" y="965"/>
                </a:cubicBezTo>
                <a:cubicBezTo>
                  <a:pt x="1382" y="1013"/>
                  <a:pt x="1286" y="1025"/>
                  <a:pt x="1203" y="1025"/>
                </a:cubicBezTo>
                <a:cubicBezTo>
                  <a:pt x="1108" y="1025"/>
                  <a:pt x="1024" y="1013"/>
                  <a:pt x="941" y="965"/>
                </a:cubicBezTo>
                <a:lnTo>
                  <a:pt x="1215" y="501"/>
                </a:lnTo>
                <a:close/>
                <a:moveTo>
                  <a:pt x="1620" y="1275"/>
                </a:moveTo>
                <a:lnTo>
                  <a:pt x="2001" y="2013"/>
                </a:lnTo>
                <a:lnTo>
                  <a:pt x="429" y="2013"/>
                </a:lnTo>
                <a:lnTo>
                  <a:pt x="810" y="1275"/>
                </a:lnTo>
                <a:cubicBezTo>
                  <a:pt x="929" y="1334"/>
                  <a:pt x="1084" y="1382"/>
                  <a:pt x="1215" y="1382"/>
                </a:cubicBezTo>
                <a:cubicBezTo>
                  <a:pt x="1346" y="1382"/>
                  <a:pt x="1501" y="1358"/>
                  <a:pt x="1620" y="1275"/>
                </a:cubicBezTo>
                <a:close/>
                <a:moveTo>
                  <a:pt x="2108" y="9109"/>
                </a:moveTo>
                <a:lnTo>
                  <a:pt x="2108" y="9752"/>
                </a:lnTo>
                <a:lnTo>
                  <a:pt x="322" y="9752"/>
                </a:lnTo>
                <a:lnTo>
                  <a:pt x="322" y="9109"/>
                </a:lnTo>
                <a:close/>
                <a:moveTo>
                  <a:pt x="1215" y="1"/>
                </a:moveTo>
                <a:cubicBezTo>
                  <a:pt x="1155" y="1"/>
                  <a:pt x="1096" y="25"/>
                  <a:pt x="1072" y="84"/>
                </a:cubicBezTo>
                <a:lnTo>
                  <a:pt x="608" y="965"/>
                </a:lnTo>
                <a:lnTo>
                  <a:pt x="120" y="1894"/>
                </a:lnTo>
                <a:cubicBezTo>
                  <a:pt x="36" y="2037"/>
                  <a:pt x="0" y="2215"/>
                  <a:pt x="0" y="2382"/>
                </a:cubicBezTo>
                <a:lnTo>
                  <a:pt x="0" y="5359"/>
                </a:lnTo>
                <a:cubicBezTo>
                  <a:pt x="0" y="5442"/>
                  <a:pt x="72" y="5525"/>
                  <a:pt x="155" y="5525"/>
                </a:cubicBezTo>
                <a:cubicBezTo>
                  <a:pt x="250" y="5525"/>
                  <a:pt x="322" y="5442"/>
                  <a:pt x="322" y="5359"/>
                </a:cubicBezTo>
                <a:lnTo>
                  <a:pt x="322" y="2346"/>
                </a:lnTo>
                <a:lnTo>
                  <a:pt x="1048" y="2346"/>
                </a:lnTo>
                <a:lnTo>
                  <a:pt x="1048" y="8776"/>
                </a:lnTo>
                <a:lnTo>
                  <a:pt x="322" y="8776"/>
                </a:lnTo>
                <a:lnTo>
                  <a:pt x="322" y="6002"/>
                </a:lnTo>
                <a:cubicBezTo>
                  <a:pt x="322" y="5906"/>
                  <a:pt x="250" y="5835"/>
                  <a:pt x="155" y="5835"/>
                </a:cubicBezTo>
                <a:cubicBezTo>
                  <a:pt x="72" y="5835"/>
                  <a:pt x="0" y="5906"/>
                  <a:pt x="0" y="6002"/>
                </a:cubicBezTo>
                <a:lnTo>
                  <a:pt x="0" y="9895"/>
                </a:lnTo>
                <a:cubicBezTo>
                  <a:pt x="0" y="10121"/>
                  <a:pt x="60" y="10323"/>
                  <a:pt x="179" y="10526"/>
                </a:cubicBezTo>
                <a:cubicBezTo>
                  <a:pt x="203" y="10562"/>
                  <a:pt x="262" y="10597"/>
                  <a:pt x="322" y="10597"/>
                </a:cubicBezTo>
                <a:cubicBezTo>
                  <a:pt x="453" y="10597"/>
                  <a:pt x="536" y="10466"/>
                  <a:pt x="477" y="10347"/>
                </a:cubicBezTo>
                <a:cubicBezTo>
                  <a:pt x="417" y="10252"/>
                  <a:pt x="381" y="10145"/>
                  <a:pt x="370" y="10050"/>
                </a:cubicBezTo>
                <a:lnTo>
                  <a:pt x="2108" y="10050"/>
                </a:lnTo>
                <a:cubicBezTo>
                  <a:pt x="2025" y="10443"/>
                  <a:pt x="1679" y="10764"/>
                  <a:pt x="1251" y="10776"/>
                </a:cubicBezTo>
                <a:cubicBezTo>
                  <a:pt x="1108" y="10776"/>
                  <a:pt x="989" y="10764"/>
                  <a:pt x="893" y="10704"/>
                </a:cubicBezTo>
                <a:cubicBezTo>
                  <a:pt x="869" y="10695"/>
                  <a:pt x="844" y="10691"/>
                  <a:pt x="822" y="10691"/>
                </a:cubicBezTo>
                <a:cubicBezTo>
                  <a:pt x="757" y="10691"/>
                  <a:pt x="702" y="10726"/>
                  <a:pt x="667" y="10788"/>
                </a:cubicBezTo>
                <a:cubicBezTo>
                  <a:pt x="631" y="10883"/>
                  <a:pt x="667" y="10966"/>
                  <a:pt x="751" y="11014"/>
                </a:cubicBezTo>
                <a:cubicBezTo>
                  <a:pt x="907" y="11081"/>
                  <a:pt x="1067" y="11111"/>
                  <a:pt x="1222" y="11111"/>
                </a:cubicBezTo>
                <a:cubicBezTo>
                  <a:pt x="1872" y="11111"/>
                  <a:pt x="2453" y="10577"/>
                  <a:pt x="2453" y="9895"/>
                </a:cubicBezTo>
                <a:lnTo>
                  <a:pt x="2453" y="9895"/>
                </a:lnTo>
                <a:cubicBezTo>
                  <a:pt x="2453" y="9895"/>
                  <a:pt x="2453" y="9895"/>
                  <a:pt x="2453" y="9895"/>
                </a:cubicBezTo>
                <a:cubicBezTo>
                  <a:pt x="2441" y="9895"/>
                  <a:pt x="2441" y="8954"/>
                  <a:pt x="2441" y="8942"/>
                </a:cubicBezTo>
                <a:lnTo>
                  <a:pt x="2441" y="7514"/>
                </a:lnTo>
                <a:cubicBezTo>
                  <a:pt x="2441" y="7418"/>
                  <a:pt x="2358" y="7347"/>
                  <a:pt x="2275" y="7347"/>
                </a:cubicBezTo>
                <a:cubicBezTo>
                  <a:pt x="2179" y="7347"/>
                  <a:pt x="2108" y="7418"/>
                  <a:pt x="2108" y="7514"/>
                </a:cubicBezTo>
                <a:lnTo>
                  <a:pt x="2108" y="8776"/>
                </a:lnTo>
                <a:lnTo>
                  <a:pt x="1382" y="8776"/>
                </a:lnTo>
                <a:lnTo>
                  <a:pt x="1382" y="2346"/>
                </a:lnTo>
                <a:lnTo>
                  <a:pt x="2108" y="2346"/>
                </a:lnTo>
                <a:lnTo>
                  <a:pt x="2108" y="2382"/>
                </a:lnTo>
                <a:lnTo>
                  <a:pt x="2108" y="6859"/>
                </a:lnTo>
                <a:cubicBezTo>
                  <a:pt x="2108" y="6954"/>
                  <a:pt x="2179" y="7025"/>
                  <a:pt x="2275" y="7025"/>
                </a:cubicBezTo>
                <a:cubicBezTo>
                  <a:pt x="2358" y="7025"/>
                  <a:pt x="2441" y="6954"/>
                  <a:pt x="2441" y="6859"/>
                </a:cubicBezTo>
                <a:lnTo>
                  <a:pt x="2441" y="2382"/>
                </a:lnTo>
                <a:cubicBezTo>
                  <a:pt x="2441" y="2215"/>
                  <a:pt x="2394" y="2037"/>
                  <a:pt x="2322" y="1894"/>
                </a:cubicBezTo>
                <a:lnTo>
                  <a:pt x="1370" y="84"/>
                </a:lnTo>
                <a:cubicBezTo>
                  <a:pt x="1334" y="25"/>
                  <a:pt x="1274" y="1"/>
                  <a:pt x="12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8" name="Google Shape;1448;p87"/>
          <p:cNvSpPr txBox="1"/>
          <p:nvPr/>
        </p:nvSpPr>
        <p:spPr>
          <a:xfrm>
            <a:off x="1608800" y="3820150"/>
            <a:ext cx="29451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Presented the concept of being able to upcycle old clothes into new pieces</a:t>
            </a:r>
            <a:endParaRPr sz="18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49" name="Google Shape;1449;p87"/>
          <p:cNvSpPr/>
          <p:nvPr/>
        </p:nvSpPr>
        <p:spPr>
          <a:xfrm>
            <a:off x="5169815" y="2088465"/>
            <a:ext cx="1119508" cy="1096367"/>
          </a:xfrm>
          <a:custGeom>
            <a:avLst/>
            <a:gdLst/>
            <a:ahLst/>
            <a:cxnLst/>
            <a:rect l="l" t="t" r="r" b="b"/>
            <a:pathLst>
              <a:path w="13038" h="11907" extrusionOk="0">
                <a:moveTo>
                  <a:pt x="6632" y="369"/>
                </a:moveTo>
                <a:cubicBezTo>
                  <a:pt x="6680" y="369"/>
                  <a:pt x="6704" y="405"/>
                  <a:pt x="6704" y="441"/>
                </a:cubicBezTo>
                <a:lnTo>
                  <a:pt x="6704" y="881"/>
                </a:lnTo>
                <a:cubicBezTo>
                  <a:pt x="6644" y="864"/>
                  <a:pt x="6582" y="855"/>
                  <a:pt x="6519" y="855"/>
                </a:cubicBezTo>
                <a:cubicBezTo>
                  <a:pt x="6457" y="855"/>
                  <a:pt x="6394" y="864"/>
                  <a:pt x="6335" y="881"/>
                </a:cubicBezTo>
                <a:lnTo>
                  <a:pt x="6335" y="441"/>
                </a:lnTo>
                <a:lnTo>
                  <a:pt x="6323" y="441"/>
                </a:lnTo>
                <a:cubicBezTo>
                  <a:pt x="6323" y="405"/>
                  <a:pt x="6347" y="369"/>
                  <a:pt x="6394" y="369"/>
                </a:cubicBezTo>
                <a:close/>
                <a:moveTo>
                  <a:pt x="6501" y="1251"/>
                </a:moveTo>
                <a:cubicBezTo>
                  <a:pt x="7061" y="1251"/>
                  <a:pt x="7275" y="2013"/>
                  <a:pt x="6763" y="2286"/>
                </a:cubicBezTo>
                <a:cubicBezTo>
                  <a:pt x="6692" y="2322"/>
                  <a:pt x="6585" y="2346"/>
                  <a:pt x="6501" y="2346"/>
                </a:cubicBezTo>
                <a:cubicBezTo>
                  <a:pt x="6204" y="2346"/>
                  <a:pt x="5954" y="2096"/>
                  <a:pt x="5954" y="1798"/>
                </a:cubicBezTo>
                <a:cubicBezTo>
                  <a:pt x="5954" y="1489"/>
                  <a:pt x="6204" y="1251"/>
                  <a:pt x="6501" y="1251"/>
                </a:cubicBezTo>
                <a:close/>
                <a:moveTo>
                  <a:pt x="2382" y="2429"/>
                </a:moveTo>
                <a:cubicBezTo>
                  <a:pt x="2560" y="2429"/>
                  <a:pt x="2703" y="2572"/>
                  <a:pt x="2703" y="2751"/>
                </a:cubicBezTo>
                <a:cubicBezTo>
                  <a:pt x="2703" y="2929"/>
                  <a:pt x="2560" y="3084"/>
                  <a:pt x="2382" y="3084"/>
                </a:cubicBezTo>
                <a:cubicBezTo>
                  <a:pt x="2215" y="3084"/>
                  <a:pt x="2048" y="2941"/>
                  <a:pt x="2048" y="2751"/>
                </a:cubicBezTo>
                <a:cubicBezTo>
                  <a:pt x="2048" y="2560"/>
                  <a:pt x="2203" y="2429"/>
                  <a:pt x="2382" y="2429"/>
                </a:cubicBezTo>
                <a:close/>
                <a:moveTo>
                  <a:pt x="10657" y="2429"/>
                </a:moveTo>
                <a:cubicBezTo>
                  <a:pt x="10835" y="2429"/>
                  <a:pt x="10978" y="2572"/>
                  <a:pt x="10978" y="2751"/>
                </a:cubicBezTo>
                <a:cubicBezTo>
                  <a:pt x="10978" y="2929"/>
                  <a:pt x="10835" y="3084"/>
                  <a:pt x="10657" y="3084"/>
                </a:cubicBezTo>
                <a:cubicBezTo>
                  <a:pt x="10478" y="3084"/>
                  <a:pt x="10323" y="2941"/>
                  <a:pt x="10323" y="2751"/>
                </a:cubicBezTo>
                <a:cubicBezTo>
                  <a:pt x="10323" y="2560"/>
                  <a:pt x="10478" y="2429"/>
                  <a:pt x="10657" y="2429"/>
                </a:cubicBezTo>
                <a:close/>
                <a:moveTo>
                  <a:pt x="2477" y="3441"/>
                </a:moveTo>
                <a:lnTo>
                  <a:pt x="3715" y="6025"/>
                </a:lnTo>
                <a:lnTo>
                  <a:pt x="1024" y="6025"/>
                </a:lnTo>
                <a:lnTo>
                  <a:pt x="2239" y="3441"/>
                </a:lnTo>
                <a:cubicBezTo>
                  <a:pt x="2275" y="3447"/>
                  <a:pt x="2316" y="3450"/>
                  <a:pt x="2358" y="3450"/>
                </a:cubicBezTo>
                <a:cubicBezTo>
                  <a:pt x="2400" y="3450"/>
                  <a:pt x="2441" y="3447"/>
                  <a:pt x="2477" y="3441"/>
                </a:cubicBezTo>
                <a:close/>
                <a:moveTo>
                  <a:pt x="10776" y="3441"/>
                </a:moveTo>
                <a:lnTo>
                  <a:pt x="11990" y="6025"/>
                </a:lnTo>
                <a:lnTo>
                  <a:pt x="9299" y="6025"/>
                </a:lnTo>
                <a:lnTo>
                  <a:pt x="10538" y="3441"/>
                </a:lnTo>
                <a:cubicBezTo>
                  <a:pt x="10573" y="3447"/>
                  <a:pt x="10612" y="3450"/>
                  <a:pt x="10652" y="3450"/>
                </a:cubicBezTo>
                <a:cubicBezTo>
                  <a:pt x="10692" y="3450"/>
                  <a:pt x="10734" y="3447"/>
                  <a:pt x="10776" y="3441"/>
                </a:cubicBezTo>
                <a:close/>
                <a:moveTo>
                  <a:pt x="4251" y="6418"/>
                </a:moveTo>
                <a:cubicBezTo>
                  <a:pt x="4322" y="6418"/>
                  <a:pt x="4382" y="6477"/>
                  <a:pt x="4382" y="6549"/>
                </a:cubicBezTo>
                <a:lnTo>
                  <a:pt x="4382" y="6668"/>
                </a:lnTo>
                <a:cubicBezTo>
                  <a:pt x="4382" y="6739"/>
                  <a:pt x="4322" y="6799"/>
                  <a:pt x="4251" y="6799"/>
                </a:cubicBezTo>
                <a:lnTo>
                  <a:pt x="501" y="6799"/>
                </a:lnTo>
                <a:cubicBezTo>
                  <a:pt x="429" y="6799"/>
                  <a:pt x="370" y="6739"/>
                  <a:pt x="370" y="6668"/>
                </a:cubicBezTo>
                <a:lnTo>
                  <a:pt x="370" y="6549"/>
                </a:lnTo>
                <a:cubicBezTo>
                  <a:pt x="370" y="6477"/>
                  <a:pt x="429" y="6418"/>
                  <a:pt x="501" y="6418"/>
                </a:cubicBezTo>
                <a:close/>
                <a:moveTo>
                  <a:pt x="12526" y="6418"/>
                </a:moveTo>
                <a:cubicBezTo>
                  <a:pt x="12597" y="6418"/>
                  <a:pt x="12657" y="6477"/>
                  <a:pt x="12657" y="6549"/>
                </a:cubicBezTo>
                <a:lnTo>
                  <a:pt x="12657" y="6668"/>
                </a:lnTo>
                <a:cubicBezTo>
                  <a:pt x="12657" y="6739"/>
                  <a:pt x="12597" y="6799"/>
                  <a:pt x="12526" y="6799"/>
                </a:cubicBezTo>
                <a:lnTo>
                  <a:pt x="8775" y="6799"/>
                </a:lnTo>
                <a:cubicBezTo>
                  <a:pt x="8704" y="6799"/>
                  <a:pt x="8644" y="6739"/>
                  <a:pt x="8644" y="6668"/>
                </a:cubicBezTo>
                <a:lnTo>
                  <a:pt x="8644" y="6549"/>
                </a:lnTo>
                <a:cubicBezTo>
                  <a:pt x="8644" y="6477"/>
                  <a:pt x="8704" y="6418"/>
                  <a:pt x="8775" y="6418"/>
                </a:cubicBezTo>
                <a:close/>
                <a:moveTo>
                  <a:pt x="3715" y="7168"/>
                </a:moveTo>
                <a:cubicBezTo>
                  <a:pt x="3525" y="7787"/>
                  <a:pt x="2953" y="8228"/>
                  <a:pt x="2298" y="8228"/>
                </a:cubicBezTo>
                <a:cubicBezTo>
                  <a:pt x="1644" y="8228"/>
                  <a:pt x="1084" y="7799"/>
                  <a:pt x="905" y="7168"/>
                </a:cubicBezTo>
                <a:close/>
                <a:moveTo>
                  <a:pt x="12145" y="7168"/>
                </a:moveTo>
                <a:cubicBezTo>
                  <a:pt x="11942" y="7787"/>
                  <a:pt x="11383" y="8228"/>
                  <a:pt x="10728" y="8228"/>
                </a:cubicBezTo>
                <a:cubicBezTo>
                  <a:pt x="10073" y="8228"/>
                  <a:pt x="9502" y="7799"/>
                  <a:pt x="9323" y="7168"/>
                </a:cubicBezTo>
                <a:close/>
                <a:moveTo>
                  <a:pt x="7942" y="10371"/>
                </a:moveTo>
                <a:cubicBezTo>
                  <a:pt x="8013" y="10371"/>
                  <a:pt x="8073" y="10430"/>
                  <a:pt x="8073" y="10502"/>
                </a:cubicBezTo>
                <a:lnTo>
                  <a:pt x="8073" y="10764"/>
                </a:lnTo>
                <a:lnTo>
                  <a:pt x="4918" y="10764"/>
                </a:lnTo>
                <a:lnTo>
                  <a:pt x="4918" y="10502"/>
                </a:lnTo>
                <a:cubicBezTo>
                  <a:pt x="4918" y="10430"/>
                  <a:pt x="4977" y="10371"/>
                  <a:pt x="5049" y="10371"/>
                </a:cubicBezTo>
                <a:close/>
                <a:moveTo>
                  <a:pt x="6382" y="0"/>
                </a:moveTo>
                <a:cubicBezTo>
                  <a:pt x="6132" y="0"/>
                  <a:pt x="5930" y="203"/>
                  <a:pt x="5930" y="441"/>
                </a:cubicBezTo>
                <a:lnTo>
                  <a:pt x="5930" y="1060"/>
                </a:lnTo>
                <a:cubicBezTo>
                  <a:pt x="5692" y="1251"/>
                  <a:pt x="5549" y="1536"/>
                  <a:pt x="5561" y="1858"/>
                </a:cubicBezTo>
                <a:lnTo>
                  <a:pt x="3703" y="2370"/>
                </a:lnTo>
                <a:cubicBezTo>
                  <a:pt x="3477" y="2429"/>
                  <a:pt x="3251" y="2465"/>
                  <a:pt x="3037" y="2501"/>
                </a:cubicBezTo>
                <a:cubicBezTo>
                  <a:pt x="2929" y="2227"/>
                  <a:pt x="2679" y="2036"/>
                  <a:pt x="2382" y="2036"/>
                </a:cubicBezTo>
                <a:cubicBezTo>
                  <a:pt x="1989" y="2036"/>
                  <a:pt x="1679" y="2346"/>
                  <a:pt x="1679" y="2739"/>
                </a:cubicBezTo>
                <a:cubicBezTo>
                  <a:pt x="1679" y="2941"/>
                  <a:pt x="1763" y="3132"/>
                  <a:pt x="1917" y="3275"/>
                </a:cubicBezTo>
                <a:lnTo>
                  <a:pt x="608" y="6025"/>
                </a:lnTo>
                <a:lnTo>
                  <a:pt x="501" y="6025"/>
                </a:lnTo>
                <a:cubicBezTo>
                  <a:pt x="215" y="6025"/>
                  <a:pt x="1" y="6251"/>
                  <a:pt x="1" y="6525"/>
                </a:cubicBezTo>
                <a:lnTo>
                  <a:pt x="1" y="6644"/>
                </a:lnTo>
                <a:cubicBezTo>
                  <a:pt x="1" y="6930"/>
                  <a:pt x="215" y="7156"/>
                  <a:pt x="501" y="7156"/>
                </a:cubicBezTo>
                <a:cubicBezTo>
                  <a:pt x="691" y="7989"/>
                  <a:pt x="1441" y="8585"/>
                  <a:pt x="2298" y="8585"/>
                </a:cubicBezTo>
                <a:cubicBezTo>
                  <a:pt x="3168" y="8585"/>
                  <a:pt x="3906" y="7978"/>
                  <a:pt x="4108" y="7156"/>
                </a:cubicBezTo>
                <a:lnTo>
                  <a:pt x="4251" y="7156"/>
                </a:lnTo>
                <a:cubicBezTo>
                  <a:pt x="4537" y="7156"/>
                  <a:pt x="4763" y="6930"/>
                  <a:pt x="4763" y="6644"/>
                </a:cubicBezTo>
                <a:lnTo>
                  <a:pt x="4763" y="6525"/>
                </a:lnTo>
                <a:cubicBezTo>
                  <a:pt x="4763" y="6251"/>
                  <a:pt x="4537" y="6025"/>
                  <a:pt x="4251" y="6025"/>
                </a:cubicBezTo>
                <a:lnTo>
                  <a:pt x="4144" y="6025"/>
                </a:lnTo>
                <a:lnTo>
                  <a:pt x="2834" y="3275"/>
                </a:lnTo>
                <a:cubicBezTo>
                  <a:pt x="2953" y="3167"/>
                  <a:pt x="3037" y="3036"/>
                  <a:pt x="3060" y="2870"/>
                </a:cubicBezTo>
                <a:cubicBezTo>
                  <a:pt x="3310" y="2846"/>
                  <a:pt x="3549" y="2798"/>
                  <a:pt x="3787" y="2727"/>
                </a:cubicBezTo>
                <a:lnTo>
                  <a:pt x="5656" y="2215"/>
                </a:lnTo>
                <a:cubicBezTo>
                  <a:pt x="5716" y="2346"/>
                  <a:pt x="5811" y="2453"/>
                  <a:pt x="5918" y="2548"/>
                </a:cubicBezTo>
                <a:lnTo>
                  <a:pt x="5918" y="10002"/>
                </a:lnTo>
                <a:lnTo>
                  <a:pt x="5037" y="10002"/>
                </a:lnTo>
                <a:cubicBezTo>
                  <a:pt x="4763" y="10002"/>
                  <a:pt x="4537" y="10228"/>
                  <a:pt x="4537" y="10502"/>
                </a:cubicBezTo>
                <a:lnTo>
                  <a:pt x="4537" y="10776"/>
                </a:lnTo>
                <a:cubicBezTo>
                  <a:pt x="4299" y="10823"/>
                  <a:pt x="4120" y="11026"/>
                  <a:pt x="4120" y="11276"/>
                </a:cubicBezTo>
                <a:lnTo>
                  <a:pt x="4120" y="11395"/>
                </a:lnTo>
                <a:cubicBezTo>
                  <a:pt x="4120" y="11680"/>
                  <a:pt x="4346" y="11907"/>
                  <a:pt x="4620" y="11907"/>
                </a:cubicBezTo>
                <a:lnTo>
                  <a:pt x="6049" y="11907"/>
                </a:lnTo>
                <a:cubicBezTo>
                  <a:pt x="6156" y="11907"/>
                  <a:pt x="6251" y="11811"/>
                  <a:pt x="6251" y="11704"/>
                </a:cubicBezTo>
                <a:cubicBezTo>
                  <a:pt x="6251" y="11609"/>
                  <a:pt x="6156" y="11514"/>
                  <a:pt x="6049" y="11514"/>
                </a:cubicBezTo>
                <a:lnTo>
                  <a:pt x="4620" y="11514"/>
                </a:lnTo>
                <a:cubicBezTo>
                  <a:pt x="4549" y="11514"/>
                  <a:pt x="4489" y="11454"/>
                  <a:pt x="4489" y="11383"/>
                </a:cubicBezTo>
                <a:lnTo>
                  <a:pt x="4489" y="11264"/>
                </a:lnTo>
                <a:cubicBezTo>
                  <a:pt x="4489" y="11192"/>
                  <a:pt x="4549" y="11133"/>
                  <a:pt x="4620" y="11133"/>
                </a:cubicBezTo>
                <a:lnTo>
                  <a:pt x="8371" y="11133"/>
                </a:lnTo>
                <a:cubicBezTo>
                  <a:pt x="8454" y="11133"/>
                  <a:pt x="8513" y="11192"/>
                  <a:pt x="8513" y="11264"/>
                </a:cubicBezTo>
                <a:lnTo>
                  <a:pt x="8513" y="11383"/>
                </a:lnTo>
                <a:cubicBezTo>
                  <a:pt x="8513" y="11454"/>
                  <a:pt x="8454" y="11514"/>
                  <a:pt x="8371" y="11514"/>
                </a:cubicBezTo>
                <a:lnTo>
                  <a:pt x="6930" y="11514"/>
                </a:lnTo>
                <a:cubicBezTo>
                  <a:pt x="6823" y="11514"/>
                  <a:pt x="6739" y="11609"/>
                  <a:pt x="6739" y="11704"/>
                </a:cubicBezTo>
                <a:cubicBezTo>
                  <a:pt x="6739" y="11811"/>
                  <a:pt x="6823" y="11907"/>
                  <a:pt x="6930" y="11907"/>
                </a:cubicBezTo>
                <a:lnTo>
                  <a:pt x="8371" y="11907"/>
                </a:lnTo>
                <a:cubicBezTo>
                  <a:pt x="8656" y="11907"/>
                  <a:pt x="8883" y="11680"/>
                  <a:pt x="8883" y="11395"/>
                </a:cubicBezTo>
                <a:lnTo>
                  <a:pt x="8883" y="11276"/>
                </a:lnTo>
                <a:cubicBezTo>
                  <a:pt x="8883" y="11026"/>
                  <a:pt x="8692" y="10799"/>
                  <a:pt x="8454" y="10776"/>
                </a:cubicBezTo>
                <a:lnTo>
                  <a:pt x="8454" y="10502"/>
                </a:lnTo>
                <a:cubicBezTo>
                  <a:pt x="8454" y="10228"/>
                  <a:pt x="8228" y="10002"/>
                  <a:pt x="7942" y="10002"/>
                </a:cubicBezTo>
                <a:lnTo>
                  <a:pt x="7061" y="10002"/>
                </a:lnTo>
                <a:lnTo>
                  <a:pt x="7061" y="7049"/>
                </a:lnTo>
                <a:cubicBezTo>
                  <a:pt x="7061" y="6954"/>
                  <a:pt x="6978" y="6858"/>
                  <a:pt x="6870" y="6858"/>
                </a:cubicBezTo>
                <a:cubicBezTo>
                  <a:pt x="6763" y="6858"/>
                  <a:pt x="6680" y="6954"/>
                  <a:pt x="6680" y="7049"/>
                </a:cubicBezTo>
                <a:lnTo>
                  <a:pt x="6680" y="10002"/>
                </a:lnTo>
                <a:lnTo>
                  <a:pt x="6311" y="10002"/>
                </a:lnTo>
                <a:lnTo>
                  <a:pt x="6311" y="2727"/>
                </a:lnTo>
                <a:cubicBezTo>
                  <a:pt x="6370" y="2739"/>
                  <a:pt x="6430" y="2745"/>
                  <a:pt x="6491" y="2745"/>
                </a:cubicBezTo>
                <a:cubicBezTo>
                  <a:pt x="6552" y="2745"/>
                  <a:pt x="6614" y="2739"/>
                  <a:pt x="6680" y="2727"/>
                </a:cubicBezTo>
                <a:lnTo>
                  <a:pt x="6680" y="6156"/>
                </a:lnTo>
                <a:cubicBezTo>
                  <a:pt x="6680" y="6263"/>
                  <a:pt x="6763" y="6358"/>
                  <a:pt x="6870" y="6358"/>
                </a:cubicBezTo>
                <a:cubicBezTo>
                  <a:pt x="6978" y="6358"/>
                  <a:pt x="7061" y="6263"/>
                  <a:pt x="7061" y="6156"/>
                </a:cubicBezTo>
                <a:lnTo>
                  <a:pt x="7061" y="2548"/>
                </a:lnTo>
                <a:cubicBezTo>
                  <a:pt x="7180" y="2453"/>
                  <a:pt x="7275" y="2346"/>
                  <a:pt x="7335" y="2215"/>
                </a:cubicBezTo>
                <a:lnTo>
                  <a:pt x="9228" y="2739"/>
                </a:lnTo>
                <a:cubicBezTo>
                  <a:pt x="9466" y="2798"/>
                  <a:pt x="9716" y="2858"/>
                  <a:pt x="9954" y="2882"/>
                </a:cubicBezTo>
                <a:cubicBezTo>
                  <a:pt x="9978" y="3048"/>
                  <a:pt x="10073" y="3179"/>
                  <a:pt x="10180" y="3287"/>
                </a:cubicBezTo>
                <a:lnTo>
                  <a:pt x="8871" y="6037"/>
                </a:lnTo>
                <a:lnTo>
                  <a:pt x="8764" y="6037"/>
                </a:lnTo>
                <a:cubicBezTo>
                  <a:pt x="8478" y="6037"/>
                  <a:pt x="8252" y="6263"/>
                  <a:pt x="8252" y="6549"/>
                </a:cubicBezTo>
                <a:lnTo>
                  <a:pt x="8252" y="6668"/>
                </a:lnTo>
                <a:cubicBezTo>
                  <a:pt x="8252" y="6954"/>
                  <a:pt x="8478" y="7168"/>
                  <a:pt x="8764" y="7168"/>
                </a:cubicBezTo>
                <a:lnTo>
                  <a:pt x="8906" y="7168"/>
                </a:lnTo>
                <a:cubicBezTo>
                  <a:pt x="9109" y="8001"/>
                  <a:pt x="9847" y="8597"/>
                  <a:pt x="10716" y="8597"/>
                </a:cubicBezTo>
                <a:cubicBezTo>
                  <a:pt x="11573" y="8597"/>
                  <a:pt x="12323" y="7989"/>
                  <a:pt x="12514" y="7168"/>
                </a:cubicBezTo>
                <a:cubicBezTo>
                  <a:pt x="12800" y="7168"/>
                  <a:pt x="13014" y="6954"/>
                  <a:pt x="13014" y="6668"/>
                </a:cubicBezTo>
                <a:lnTo>
                  <a:pt x="13014" y="6549"/>
                </a:lnTo>
                <a:cubicBezTo>
                  <a:pt x="13038" y="6263"/>
                  <a:pt x="12812" y="6025"/>
                  <a:pt x="12526" y="6025"/>
                </a:cubicBezTo>
                <a:lnTo>
                  <a:pt x="12419" y="6025"/>
                </a:lnTo>
                <a:lnTo>
                  <a:pt x="11109" y="3275"/>
                </a:lnTo>
                <a:cubicBezTo>
                  <a:pt x="11264" y="3144"/>
                  <a:pt x="11347" y="2965"/>
                  <a:pt x="11347" y="2739"/>
                </a:cubicBezTo>
                <a:cubicBezTo>
                  <a:pt x="11347" y="2346"/>
                  <a:pt x="11038" y="2036"/>
                  <a:pt x="10657" y="2036"/>
                </a:cubicBezTo>
                <a:cubicBezTo>
                  <a:pt x="10359" y="2036"/>
                  <a:pt x="10097" y="2227"/>
                  <a:pt x="10002" y="2501"/>
                </a:cubicBezTo>
                <a:cubicBezTo>
                  <a:pt x="9776" y="2465"/>
                  <a:pt x="9549" y="2429"/>
                  <a:pt x="9323" y="2370"/>
                </a:cubicBezTo>
                <a:lnTo>
                  <a:pt x="7442" y="1846"/>
                </a:lnTo>
                <a:cubicBezTo>
                  <a:pt x="7454" y="1536"/>
                  <a:pt x="7323" y="1239"/>
                  <a:pt x="7061" y="1060"/>
                </a:cubicBezTo>
                <a:lnTo>
                  <a:pt x="7061" y="441"/>
                </a:lnTo>
                <a:cubicBezTo>
                  <a:pt x="7061" y="191"/>
                  <a:pt x="6859" y="0"/>
                  <a:pt x="662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0" name="Google Shape;1450;p87"/>
          <p:cNvSpPr/>
          <p:nvPr/>
        </p:nvSpPr>
        <p:spPr>
          <a:xfrm>
            <a:off x="4269947" y="2395664"/>
            <a:ext cx="614700" cy="614700"/>
          </a:xfrm>
          <a:prstGeom prst="mathPlus">
            <a:avLst>
              <a:gd name="adj1" fmla="val 2352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1" name="Google Shape;1451;p87"/>
          <p:cNvSpPr txBox="1"/>
          <p:nvPr/>
        </p:nvSpPr>
        <p:spPr>
          <a:xfrm>
            <a:off x="4553900" y="3681550"/>
            <a:ext cx="25140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Gauged the interest and the effect it would have on shopping behavior.</a:t>
            </a:r>
            <a:endParaRPr sz="18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6" name="Google Shape;1456;p88"/>
          <p:cNvSpPr txBox="1">
            <a:spLocks noGrp="1"/>
          </p:cNvSpPr>
          <p:nvPr>
            <p:ph type="title"/>
          </p:nvPr>
        </p:nvSpPr>
        <p:spPr>
          <a:xfrm>
            <a:off x="1036900" y="526063"/>
            <a:ext cx="2518500" cy="111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worked</a:t>
            </a:r>
            <a:endParaRPr/>
          </a:p>
        </p:txBody>
      </p:sp>
      <p:sp>
        <p:nvSpPr>
          <p:cNvPr id="1457" name="Google Shape;1457;p88"/>
          <p:cNvSpPr/>
          <p:nvPr/>
        </p:nvSpPr>
        <p:spPr>
          <a:xfrm>
            <a:off x="320800" y="3130338"/>
            <a:ext cx="3950700" cy="148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 like the component of getting to design everything beforehand and see how it’d look -- It would make me want to thrift more.” (Tianzhen)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58" name="Google Shape;1458;p88"/>
          <p:cNvSpPr txBox="1">
            <a:spLocks noGrp="1"/>
          </p:cNvSpPr>
          <p:nvPr>
            <p:ph type="title"/>
          </p:nvPr>
        </p:nvSpPr>
        <p:spPr>
          <a:xfrm>
            <a:off x="5099650" y="526063"/>
            <a:ext cx="2819400" cy="98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Things that didn’t work</a:t>
            </a:r>
            <a:endParaRPr/>
          </a:p>
        </p:txBody>
      </p:sp>
      <p:sp>
        <p:nvSpPr>
          <p:cNvPr id="1459" name="Google Shape;1459;p88"/>
          <p:cNvSpPr/>
          <p:nvPr/>
        </p:nvSpPr>
        <p:spPr>
          <a:xfrm>
            <a:off x="4534000" y="1639963"/>
            <a:ext cx="3950700" cy="1677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“If I buy or have someone make something, you know, I want to be sure that it’s good quality.” </a:t>
            </a:r>
            <a:r>
              <a:rPr lang="en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(Dylan)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60" name="Google Shape;1460;p88"/>
          <p:cNvSpPr txBox="1">
            <a:spLocks noGrp="1"/>
          </p:cNvSpPr>
          <p:nvPr>
            <p:ph type="title"/>
          </p:nvPr>
        </p:nvSpPr>
        <p:spPr>
          <a:xfrm>
            <a:off x="3607700" y="2705563"/>
            <a:ext cx="1776000" cy="612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vs.</a:t>
            </a:r>
            <a:endParaRPr/>
          </a:p>
        </p:txBody>
      </p:sp>
      <p:sp>
        <p:nvSpPr>
          <p:cNvPr id="1461" name="Google Shape;1461;p88"/>
          <p:cNvSpPr/>
          <p:nvPr/>
        </p:nvSpPr>
        <p:spPr>
          <a:xfrm>
            <a:off x="4534000" y="2939538"/>
            <a:ext cx="3950700" cy="16779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“I’d want to do all these cool things to my clothes, but I’d end up limiting myself because I know I don’t have the skills to do it for myself.” (Marlee)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62" name="Google Shape;1462;p88"/>
          <p:cNvSpPr/>
          <p:nvPr/>
        </p:nvSpPr>
        <p:spPr>
          <a:xfrm>
            <a:off x="284950" y="1735363"/>
            <a:ext cx="4248900" cy="14871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“Customers like being special. They love specialized experiences and showing up somewhere knowing that nobody’s gonna be wearing the same thing as you.” (Marlee)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89"/>
          <p:cNvSpPr txBox="1">
            <a:spLocks noGrp="1"/>
          </p:cNvSpPr>
          <p:nvPr>
            <p:ph type="title"/>
          </p:nvPr>
        </p:nvSpPr>
        <p:spPr>
          <a:xfrm>
            <a:off x="733475" y="363775"/>
            <a:ext cx="38910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Surprises</a:t>
            </a:r>
            <a:endParaRPr/>
          </a:p>
        </p:txBody>
      </p:sp>
      <p:sp>
        <p:nvSpPr>
          <p:cNvPr id="1468" name="Google Shape;1468;p89"/>
          <p:cNvSpPr txBox="1"/>
          <p:nvPr/>
        </p:nvSpPr>
        <p:spPr>
          <a:xfrm>
            <a:off x="674725" y="3936125"/>
            <a:ext cx="79308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>
                <a:solidFill>
                  <a:schemeClr val="dk1"/>
                </a:solidFill>
                <a:latin typeface="Sarabun"/>
                <a:ea typeface="Sarabun"/>
                <a:cs typeface="Sarabun"/>
                <a:sym typeface="Sarabun"/>
              </a:rPr>
              <a:t>Insight: </a:t>
            </a:r>
            <a:r>
              <a:rPr lang="en" sz="2000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found that this service would be able to unite different audiences with one another, but would cater to a specific audience</a:t>
            </a:r>
            <a:endParaRPr sz="2000"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69" name="Google Shape;1469;p89"/>
          <p:cNvSpPr/>
          <p:nvPr/>
        </p:nvSpPr>
        <p:spPr>
          <a:xfrm>
            <a:off x="492700" y="1473700"/>
            <a:ext cx="2518500" cy="17637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 could see this bringing a community together with the core value being sustainability”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(Marlee)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70" name="Google Shape;1470;p89"/>
          <p:cNvSpPr/>
          <p:nvPr/>
        </p:nvSpPr>
        <p:spPr>
          <a:xfrm>
            <a:off x="3309300" y="1392700"/>
            <a:ext cx="2623500" cy="19257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“In theater, you have to reconstruct and repurpose costumes to adapt them for new shows fast”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(Marlee)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471" name="Google Shape;1471;p89"/>
          <p:cNvSpPr/>
          <p:nvPr/>
        </p:nvSpPr>
        <p:spPr>
          <a:xfrm>
            <a:off x="6080425" y="1392700"/>
            <a:ext cx="2623500" cy="1925700"/>
          </a:xfrm>
          <a:prstGeom prst="ellipse">
            <a:avLst/>
          </a:prstGeom>
          <a:noFill/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“</a:t>
            </a:r>
            <a:r>
              <a:rPr lang="en">
                <a:latin typeface="Sarabun Light"/>
                <a:ea typeface="Sarabun Light"/>
                <a:cs typeface="Sarabun Light"/>
                <a:sym typeface="Sarabun Light"/>
              </a:rPr>
              <a:t>In a dressing room and u cant have a second opinion” (Tianzhen)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6" name="Google Shape;1476;p90"/>
          <p:cNvSpPr/>
          <p:nvPr/>
        </p:nvSpPr>
        <p:spPr>
          <a:xfrm>
            <a:off x="1118125" y="419850"/>
            <a:ext cx="1203000" cy="114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7" name="Google Shape;1477;p90"/>
          <p:cNvGrpSpPr/>
          <p:nvPr/>
        </p:nvGrpSpPr>
        <p:grpSpPr>
          <a:xfrm>
            <a:off x="1446556" y="718275"/>
            <a:ext cx="546138" cy="551861"/>
            <a:chOff x="4699693" y="2424946"/>
            <a:chExt cx="354336" cy="353984"/>
          </a:xfrm>
        </p:grpSpPr>
        <p:sp>
          <p:nvSpPr>
            <p:cNvPr id="1478" name="Google Shape;1478;p90"/>
            <p:cNvSpPr/>
            <p:nvPr/>
          </p:nvSpPr>
          <p:spPr>
            <a:xfrm>
              <a:off x="4699693" y="2424946"/>
              <a:ext cx="354336" cy="353984"/>
            </a:xfrm>
            <a:custGeom>
              <a:avLst/>
              <a:gdLst/>
              <a:ahLst/>
              <a:cxnLst/>
              <a:rect l="l" t="t" r="r" b="b"/>
              <a:pathLst>
                <a:path w="11073" h="11062" extrusionOk="0">
                  <a:moveTo>
                    <a:pt x="8144" y="358"/>
                  </a:moveTo>
                  <a:lnTo>
                    <a:pt x="8144" y="358"/>
                  </a:lnTo>
                  <a:cubicBezTo>
                    <a:pt x="7751" y="715"/>
                    <a:pt x="7191" y="1311"/>
                    <a:pt x="6977" y="1965"/>
                  </a:cubicBezTo>
                  <a:cubicBezTo>
                    <a:pt x="6429" y="1680"/>
                    <a:pt x="5822" y="1537"/>
                    <a:pt x="5179" y="1537"/>
                  </a:cubicBezTo>
                  <a:cubicBezTo>
                    <a:pt x="4917" y="1537"/>
                    <a:pt x="4643" y="1549"/>
                    <a:pt x="4393" y="1573"/>
                  </a:cubicBezTo>
                  <a:cubicBezTo>
                    <a:pt x="5286" y="1084"/>
                    <a:pt x="6239" y="775"/>
                    <a:pt x="6941" y="596"/>
                  </a:cubicBezTo>
                  <a:cubicBezTo>
                    <a:pt x="7418" y="477"/>
                    <a:pt x="7834" y="406"/>
                    <a:pt x="8144" y="358"/>
                  </a:cubicBezTo>
                  <a:close/>
                  <a:moveTo>
                    <a:pt x="8263" y="3585"/>
                  </a:moveTo>
                  <a:cubicBezTo>
                    <a:pt x="8442" y="3870"/>
                    <a:pt x="8573" y="4168"/>
                    <a:pt x="8680" y="4478"/>
                  </a:cubicBezTo>
                  <a:cubicBezTo>
                    <a:pt x="8727" y="4609"/>
                    <a:pt x="8811" y="4728"/>
                    <a:pt x="8942" y="4787"/>
                  </a:cubicBezTo>
                  <a:cubicBezTo>
                    <a:pt x="9013" y="4817"/>
                    <a:pt x="9085" y="4832"/>
                    <a:pt x="9154" y="4832"/>
                  </a:cubicBezTo>
                  <a:cubicBezTo>
                    <a:pt x="9224" y="4832"/>
                    <a:pt x="9293" y="4817"/>
                    <a:pt x="9358" y="4787"/>
                  </a:cubicBezTo>
                  <a:lnTo>
                    <a:pt x="10632" y="4251"/>
                  </a:lnTo>
                  <a:lnTo>
                    <a:pt x="10632" y="4251"/>
                  </a:lnTo>
                  <a:lnTo>
                    <a:pt x="10311" y="5192"/>
                  </a:lnTo>
                  <a:cubicBezTo>
                    <a:pt x="10239" y="5406"/>
                    <a:pt x="10239" y="5644"/>
                    <a:pt x="10311" y="5847"/>
                  </a:cubicBezTo>
                  <a:lnTo>
                    <a:pt x="10632" y="6787"/>
                  </a:lnTo>
                  <a:lnTo>
                    <a:pt x="9358" y="6252"/>
                  </a:lnTo>
                  <a:cubicBezTo>
                    <a:pt x="9293" y="6222"/>
                    <a:pt x="9221" y="6207"/>
                    <a:pt x="9150" y="6207"/>
                  </a:cubicBezTo>
                  <a:cubicBezTo>
                    <a:pt x="9079" y="6207"/>
                    <a:pt x="9007" y="6222"/>
                    <a:pt x="8942" y="6252"/>
                  </a:cubicBezTo>
                  <a:cubicBezTo>
                    <a:pt x="8811" y="6311"/>
                    <a:pt x="8727" y="6430"/>
                    <a:pt x="8680" y="6561"/>
                  </a:cubicBezTo>
                  <a:cubicBezTo>
                    <a:pt x="8584" y="6871"/>
                    <a:pt x="8442" y="7192"/>
                    <a:pt x="8263" y="7454"/>
                  </a:cubicBezTo>
                  <a:cubicBezTo>
                    <a:pt x="8144" y="6871"/>
                    <a:pt x="8084" y="6204"/>
                    <a:pt x="8084" y="5525"/>
                  </a:cubicBezTo>
                  <a:cubicBezTo>
                    <a:pt x="8084" y="4835"/>
                    <a:pt x="8144" y="4168"/>
                    <a:pt x="8263" y="3585"/>
                  </a:cubicBezTo>
                  <a:close/>
                  <a:moveTo>
                    <a:pt x="3084" y="2382"/>
                  </a:moveTo>
                  <a:cubicBezTo>
                    <a:pt x="2774" y="3323"/>
                    <a:pt x="2608" y="4406"/>
                    <a:pt x="2608" y="5549"/>
                  </a:cubicBezTo>
                  <a:cubicBezTo>
                    <a:pt x="2608" y="6680"/>
                    <a:pt x="2774" y="7764"/>
                    <a:pt x="3084" y="8716"/>
                  </a:cubicBezTo>
                  <a:cubicBezTo>
                    <a:pt x="2917" y="8597"/>
                    <a:pt x="2774" y="8502"/>
                    <a:pt x="2631" y="8395"/>
                  </a:cubicBezTo>
                  <a:cubicBezTo>
                    <a:pt x="2024" y="7919"/>
                    <a:pt x="1607" y="7276"/>
                    <a:pt x="1191" y="6657"/>
                  </a:cubicBezTo>
                  <a:cubicBezTo>
                    <a:pt x="941" y="6264"/>
                    <a:pt x="691" y="5883"/>
                    <a:pt x="393" y="5537"/>
                  </a:cubicBezTo>
                  <a:cubicBezTo>
                    <a:pt x="691" y="5180"/>
                    <a:pt x="953" y="4787"/>
                    <a:pt x="1191" y="4418"/>
                  </a:cubicBezTo>
                  <a:cubicBezTo>
                    <a:pt x="1607" y="3799"/>
                    <a:pt x="2036" y="3156"/>
                    <a:pt x="2631" y="2680"/>
                  </a:cubicBezTo>
                  <a:cubicBezTo>
                    <a:pt x="2786" y="2573"/>
                    <a:pt x="2929" y="2466"/>
                    <a:pt x="3084" y="2382"/>
                  </a:cubicBezTo>
                  <a:close/>
                  <a:moveTo>
                    <a:pt x="6370" y="2073"/>
                  </a:moveTo>
                  <a:cubicBezTo>
                    <a:pt x="6668" y="2168"/>
                    <a:pt x="6965" y="2323"/>
                    <a:pt x="7239" y="2501"/>
                  </a:cubicBezTo>
                  <a:cubicBezTo>
                    <a:pt x="7180" y="2680"/>
                    <a:pt x="7132" y="2858"/>
                    <a:pt x="7084" y="3049"/>
                  </a:cubicBezTo>
                  <a:cubicBezTo>
                    <a:pt x="7072" y="3144"/>
                    <a:pt x="7120" y="3228"/>
                    <a:pt x="7203" y="3239"/>
                  </a:cubicBezTo>
                  <a:lnTo>
                    <a:pt x="7251" y="3239"/>
                  </a:lnTo>
                  <a:cubicBezTo>
                    <a:pt x="7322" y="3239"/>
                    <a:pt x="7382" y="3204"/>
                    <a:pt x="7406" y="3120"/>
                  </a:cubicBezTo>
                  <a:cubicBezTo>
                    <a:pt x="7441" y="2977"/>
                    <a:pt x="7489" y="2847"/>
                    <a:pt x="7525" y="2704"/>
                  </a:cubicBezTo>
                  <a:cubicBezTo>
                    <a:pt x="7727" y="2858"/>
                    <a:pt x="7882" y="3037"/>
                    <a:pt x="8037" y="3228"/>
                  </a:cubicBezTo>
                  <a:cubicBezTo>
                    <a:pt x="7870" y="3894"/>
                    <a:pt x="7787" y="4704"/>
                    <a:pt x="7787" y="5525"/>
                  </a:cubicBezTo>
                  <a:cubicBezTo>
                    <a:pt x="7787" y="6335"/>
                    <a:pt x="7870" y="7145"/>
                    <a:pt x="8037" y="7811"/>
                  </a:cubicBezTo>
                  <a:cubicBezTo>
                    <a:pt x="7870" y="7990"/>
                    <a:pt x="7691" y="8169"/>
                    <a:pt x="7501" y="8335"/>
                  </a:cubicBezTo>
                  <a:cubicBezTo>
                    <a:pt x="7263" y="7526"/>
                    <a:pt x="7120" y="6549"/>
                    <a:pt x="7120" y="5525"/>
                  </a:cubicBezTo>
                  <a:cubicBezTo>
                    <a:pt x="7120" y="4930"/>
                    <a:pt x="7156" y="4359"/>
                    <a:pt x="7251" y="3811"/>
                  </a:cubicBezTo>
                  <a:cubicBezTo>
                    <a:pt x="7263" y="3716"/>
                    <a:pt x="7203" y="3632"/>
                    <a:pt x="7120" y="3632"/>
                  </a:cubicBezTo>
                  <a:cubicBezTo>
                    <a:pt x="7112" y="3631"/>
                    <a:pt x="7104" y="3631"/>
                    <a:pt x="7096" y="3631"/>
                  </a:cubicBezTo>
                  <a:cubicBezTo>
                    <a:pt x="7011" y="3631"/>
                    <a:pt x="6941" y="3687"/>
                    <a:pt x="6941" y="3763"/>
                  </a:cubicBezTo>
                  <a:cubicBezTo>
                    <a:pt x="6846" y="4335"/>
                    <a:pt x="6799" y="4906"/>
                    <a:pt x="6799" y="5525"/>
                  </a:cubicBezTo>
                  <a:cubicBezTo>
                    <a:pt x="6799" y="6621"/>
                    <a:pt x="6953" y="7680"/>
                    <a:pt x="7239" y="8538"/>
                  </a:cubicBezTo>
                  <a:cubicBezTo>
                    <a:pt x="6965" y="8716"/>
                    <a:pt x="6668" y="8871"/>
                    <a:pt x="6370" y="8978"/>
                  </a:cubicBezTo>
                  <a:cubicBezTo>
                    <a:pt x="6167" y="8002"/>
                    <a:pt x="6060" y="6787"/>
                    <a:pt x="6060" y="5525"/>
                  </a:cubicBezTo>
                  <a:cubicBezTo>
                    <a:pt x="6060" y="4251"/>
                    <a:pt x="6179" y="3037"/>
                    <a:pt x="6370" y="2073"/>
                  </a:cubicBezTo>
                  <a:close/>
                  <a:moveTo>
                    <a:pt x="5429" y="1870"/>
                  </a:moveTo>
                  <a:cubicBezTo>
                    <a:pt x="5644" y="1894"/>
                    <a:pt x="5846" y="1930"/>
                    <a:pt x="6060" y="1977"/>
                  </a:cubicBezTo>
                  <a:cubicBezTo>
                    <a:pt x="5846" y="2977"/>
                    <a:pt x="5727" y="4228"/>
                    <a:pt x="5727" y="5525"/>
                  </a:cubicBezTo>
                  <a:cubicBezTo>
                    <a:pt x="5727" y="6811"/>
                    <a:pt x="5846" y="8061"/>
                    <a:pt x="6060" y="9062"/>
                  </a:cubicBezTo>
                  <a:cubicBezTo>
                    <a:pt x="5846" y="9109"/>
                    <a:pt x="5644" y="9157"/>
                    <a:pt x="5429" y="9169"/>
                  </a:cubicBezTo>
                  <a:cubicBezTo>
                    <a:pt x="5179" y="8157"/>
                    <a:pt x="5048" y="6859"/>
                    <a:pt x="5048" y="5525"/>
                  </a:cubicBezTo>
                  <a:cubicBezTo>
                    <a:pt x="5048" y="4180"/>
                    <a:pt x="5179" y="2906"/>
                    <a:pt x="5429" y="1870"/>
                  </a:cubicBezTo>
                  <a:close/>
                  <a:moveTo>
                    <a:pt x="5108" y="1894"/>
                  </a:moveTo>
                  <a:cubicBezTo>
                    <a:pt x="4870" y="2918"/>
                    <a:pt x="4739" y="4216"/>
                    <a:pt x="4739" y="5537"/>
                  </a:cubicBezTo>
                  <a:cubicBezTo>
                    <a:pt x="4739" y="6859"/>
                    <a:pt x="4870" y="8157"/>
                    <a:pt x="5108" y="9181"/>
                  </a:cubicBezTo>
                  <a:cubicBezTo>
                    <a:pt x="4834" y="9181"/>
                    <a:pt x="4572" y="9157"/>
                    <a:pt x="4334" y="9121"/>
                  </a:cubicBezTo>
                  <a:cubicBezTo>
                    <a:pt x="4096" y="8109"/>
                    <a:pt x="3965" y="6847"/>
                    <a:pt x="3965" y="5537"/>
                  </a:cubicBezTo>
                  <a:cubicBezTo>
                    <a:pt x="3965" y="4692"/>
                    <a:pt x="4001" y="3882"/>
                    <a:pt x="4108" y="3120"/>
                  </a:cubicBezTo>
                  <a:cubicBezTo>
                    <a:pt x="4120" y="3025"/>
                    <a:pt x="4060" y="2942"/>
                    <a:pt x="3977" y="2930"/>
                  </a:cubicBezTo>
                  <a:cubicBezTo>
                    <a:pt x="3969" y="2929"/>
                    <a:pt x="3961" y="2928"/>
                    <a:pt x="3953" y="2928"/>
                  </a:cubicBezTo>
                  <a:cubicBezTo>
                    <a:pt x="3870" y="2928"/>
                    <a:pt x="3809" y="2985"/>
                    <a:pt x="3798" y="3061"/>
                  </a:cubicBezTo>
                  <a:cubicBezTo>
                    <a:pt x="3691" y="3835"/>
                    <a:pt x="3631" y="4656"/>
                    <a:pt x="3631" y="5525"/>
                  </a:cubicBezTo>
                  <a:cubicBezTo>
                    <a:pt x="3631" y="6799"/>
                    <a:pt x="3751" y="8038"/>
                    <a:pt x="3977" y="9038"/>
                  </a:cubicBezTo>
                  <a:cubicBezTo>
                    <a:pt x="3810" y="8990"/>
                    <a:pt x="3643" y="8943"/>
                    <a:pt x="3477" y="8883"/>
                  </a:cubicBezTo>
                  <a:cubicBezTo>
                    <a:pt x="3108" y="7907"/>
                    <a:pt x="2905" y="6740"/>
                    <a:pt x="2905" y="5525"/>
                  </a:cubicBezTo>
                  <a:cubicBezTo>
                    <a:pt x="2905" y="4299"/>
                    <a:pt x="3096" y="3144"/>
                    <a:pt x="3477" y="2156"/>
                  </a:cubicBezTo>
                  <a:cubicBezTo>
                    <a:pt x="3631" y="2096"/>
                    <a:pt x="3798" y="2037"/>
                    <a:pt x="3977" y="2013"/>
                  </a:cubicBezTo>
                  <a:lnTo>
                    <a:pt x="3977" y="2013"/>
                  </a:lnTo>
                  <a:cubicBezTo>
                    <a:pt x="3941" y="2132"/>
                    <a:pt x="3929" y="2251"/>
                    <a:pt x="3893" y="2382"/>
                  </a:cubicBezTo>
                  <a:cubicBezTo>
                    <a:pt x="3881" y="2466"/>
                    <a:pt x="3941" y="2561"/>
                    <a:pt x="4036" y="2573"/>
                  </a:cubicBezTo>
                  <a:lnTo>
                    <a:pt x="4060" y="2573"/>
                  </a:lnTo>
                  <a:cubicBezTo>
                    <a:pt x="4132" y="2573"/>
                    <a:pt x="4215" y="2513"/>
                    <a:pt x="4227" y="2442"/>
                  </a:cubicBezTo>
                  <a:cubicBezTo>
                    <a:pt x="4262" y="2263"/>
                    <a:pt x="4298" y="2096"/>
                    <a:pt x="4334" y="1954"/>
                  </a:cubicBezTo>
                  <a:cubicBezTo>
                    <a:pt x="4572" y="1906"/>
                    <a:pt x="4834" y="1894"/>
                    <a:pt x="5108" y="1894"/>
                  </a:cubicBezTo>
                  <a:close/>
                  <a:moveTo>
                    <a:pt x="6953" y="9050"/>
                  </a:moveTo>
                  <a:cubicBezTo>
                    <a:pt x="7180" y="9716"/>
                    <a:pt x="7739" y="10312"/>
                    <a:pt x="8132" y="10669"/>
                  </a:cubicBezTo>
                  <a:cubicBezTo>
                    <a:pt x="7811" y="10621"/>
                    <a:pt x="7394" y="10550"/>
                    <a:pt x="6918" y="10431"/>
                  </a:cubicBezTo>
                  <a:cubicBezTo>
                    <a:pt x="6227" y="10252"/>
                    <a:pt x="5286" y="9955"/>
                    <a:pt x="4358" y="9431"/>
                  </a:cubicBezTo>
                  <a:lnTo>
                    <a:pt x="4358" y="9431"/>
                  </a:lnTo>
                  <a:cubicBezTo>
                    <a:pt x="4620" y="9466"/>
                    <a:pt x="4870" y="9478"/>
                    <a:pt x="5155" y="9478"/>
                  </a:cubicBezTo>
                  <a:cubicBezTo>
                    <a:pt x="5786" y="9478"/>
                    <a:pt x="6406" y="9323"/>
                    <a:pt x="6953" y="9050"/>
                  </a:cubicBezTo>
                  <a:close/>
                  <a:moveTo>
                    <a:pt x="8668" y="1"/>
                  </a:moveTo>
                  <a:cubicBezTo>
                    <a:pt x="8632" y="1"/>
                    <a:pt x="7906" y="49"/>
                    <a:pt x="6882" y="299"/>
                  </a:cubicBezTo>
                  <a:cubicBezTo>
                    <a:pt x="5941" y="537"/>
                    <a:pt x="4584" y="1001"/>
                    <a:pt x="3405" y="1858"/>
                  </a:cubicBezTo>
                  <a:cubicBezTo>
                    <a:pt x="3072" y="1989"/>
                    <a:pt x="2738" y="2168"/>
                    <a:pt x="2453" y="2406"/>
                  </a:cubicBezTo>
                  <a:cubicBezTo>
                    <a:pt x="1822" y="2918"/>
                    <a:pt x="1369" y="3585"/>
                    <a:pt x="941" y="4228"/>
                  </a:cubicBezTo>
                  <a:cubicBezTo>
                    <a:pt x="655" y="4656"/>
                    <a:pt x="393" y="5061"/>
                    <a:pt x="60" y="5418"/>
                  </a:cubicBezTo>
                  <a:cubicBezTo>
                    <a:pt x="0" y="5478"/>
                    <a:pt x="0" y="5561"/>
                    <a:pt x="60" y="5644"/>
                  </a:cubicBezTo>
                  <a:cubicBezTo>
                    <a:pt x="393" y="6002"/>
                    <a:pt x="655" y="6395"/>
                    <a:pt x="941" y="6835"/>
                  </a:cubicBezTo>
                  <a:cubicBezTo>
                    <a:pt x="1369" y="7466"/>
                    <a:pt x="1822" y="8145"/>
                    <a:pt x="2453" y="8645"/>
                  </a:cubicBezTo>
                  <a:cubicBezTo>
                    <a:pt x="2750" y="8871"/>
                    <a:pt x="3072" y="9062"/>
                    <a:pt x="3405" y="9193"/>
                  </a:cubicBezTo>
                  <a:cubicBezTo>
                    <a:pt x="4584" y="10062"/>
                    <a:pt x="5941" y="10538"/>
                    <a:pt x="6882" y="10764"/>
                  </a:cubicBezTo>
                  <a:cubicBezTo>
                    <a:pt x="7894" y="11014"/>
                    <a:pt x="8632" y="11062"/>
                    <a:pt x="8668" y="11062"/>
                  </a:cubicBezTo>
                  <a:lnTo>
                    <a:pt x="8680" y="11062"/>
                  </a:lnTo>
                  <a:cubicBezTo>
                    <a:pt x="8751" y="11062"/>
                    <a:pt x="8811" y="11014"/>
                    <a:pt x="8823" y="10955"/>
                  </a:cubicBezTo>
                  <a:cubicBezTo>
                    <a:pt x="8858" y="10871"/>
                    <a:pt x="8823" y="10800"/>
                    <a:pt x="8763" y="10776"/>
                  </a:cubicBezTo>
                  <a:cubicBezTo>
                    <a:pt x="8751" y="10752"/>
                    <a:pt x="7549" y="9883"/>
                    <a:pt x="7275" y="8907"/>
                  </a:cubicBezTo>
                  <a:cubicBezTo>
                    <a:pt x="7382" y="8847"/>
                    <a:pt x="7489" y="8776"/>
                    <a:pt x="7596" y="8692"/>
                  </a:cubicBezTo>
                  <a:cubicBezTo>
                    <a:pt x="8263" y="8181"/>
                    <a:pt x="8763" y="7454"/>
                    <a:pt x="9001" y="6645"/>
                  </a:cubicBezTo>
                  <a:cubicBezTo>
                    <a:pt x="9025" y="6609"/>
                    <a:pt x="9049" y="6561"/>
                    <a:pt x="9096" y="6549"/>
                  </a:cubicBezTo>
                  <a:cubicBezTo>
                    <a:pt x="9120" y="6531"/>
                    <a:pt x="9147" y="6523"/>
                    <a:pt x="9172" y="6523"/>
                  </a:cubicBezTo>
                  <a:cubicBezTo>
                    <a:pt x="9198" y="6523"/>
                    <a:pt x="9221" y="6531"/>
                    <a:pt x="9239" y="6549"/>
                  </a:cubicBezTo>
                  <a:lnTo>
                    <a:pt x="10835" y="7228"/>
                  </a:lnTo>
                  <a:cubicBezTo>
                    <a:pt x="10855" y="7240"/>
                    <a:pt x="10878" y="7246"/>
                    <a:pt x="10900" y="7246"/>
                  </a:cubicBezTo>
                  <a:cubicBezTo>
                    <a:pt x="10941" y="7246"/>
                    <a:pt x="10982" y="7227"/>
                    <a:pt x="11013" y="7204"/>
                  </a:cubicBezTo>
                  <a:cubicBezTo>
                    <a:pt x="11061" y="7157"/>
                    <a:pt x="11073" y="7097"/>
                    <a:pt x="11061" y="7038"/>
                  </a:cubicBezTo>
                  <a:lnTo>
                    <a:pt x="10632" y="5740"/>
                  </a:lnTo>
                  <a:cubicBezTo>
                    <a:pt x="10585" y="5597"/>
                    <a:pt x="10585" y="5442"/>
                    <a:pt x="10632" y="5299"/>
                  </a:cubicBezTo>
                  <a:lnTo>
                    <a:pt x="11061" y="4013"/>
                  </a:lnTo>
                  <a:cubicBezTo>
                    <a:pt x="11073" y="3954"/>
                    <a:pt x="11061" y="3882"/>
                    <a:pt x="11013" y="3847"/>
                  </a:cubicBezTo>
                  <a:cubicBezTo>
                    <a:pt x="10983" y="3824"/>
                    <a:pt x="10942" y="3810"/>
                    <a:pt x="10901" y="3810"/>
                  </a:cubicBezTo>
                  <a:cubicBezTo>
                    <a:pt x="10878" y="3810"/>
                    <a:pt x="10856" y="3814"/>
                    <a:pt x="10835" y="3823"/>
                  </a:cubicBezTo>
                  <a:lnTo>
                    <a:pt x="9239" y="4513"/>
                  </a:lnTo>
                  <a:cubicBezTo>
                    <a:pt x="9221" y="4519"/>
                    <a:pt x="9198" y="4522"/>
                    <a:pt x="9172" y="4522"/>
                  </a:cubicBezTo>
                  <a:cubicBezTo>
                    <a:pt x="9147" y="4522"/>
                    <a:pt x="9120" y="4519"/>
                    <a:pt x="9096" y="4513"/>
                  </a:cubicBezTo>
                  <a:cubicBezTo>
                    <a:pt x="9049" y="4490"/>
                    <a:pt x="9025" y="4454"/>
                    <a:pt x="9001" y="4406"/>
                  </a:cubicBezTo>
                  <a:cubicBezTo>
                    <a:pt x="8763" y="3597"/>
                    <a:pt x="8263" y="2870"/>
                    <a:pt x="7596" y="2370"/>
                  </a:cubicBezTo>
                  <a:lnTo>
                    <a:pt x="7275" y="2144"/>
                  </a:lnTo>
                  <a:cubicBezTo>
                    <a:pt x="7561" y="1192"/>
                    <a:pt x="8751" y="299"/>
                    <a:pt x="8763" y="287"/>
                  </a:cubicBezTo>
                  <a:cubicBezTo>
                    <a:pt x="8823" y="239"/>
                    <a:pt x="8846" y="168"/>
                    <a:pt x="8823" y="108"/>
                  </a:cubicBezTo>
                  <a:cubicBezTo>
                    <a:pt x="8799" y="25"/>
                    <a:pt x="8739" y="1"/>
                    <a:pt x="8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479" name="Google Shape;1479;p90"/>
            <p:cNvSpPr/>
            <p:nvPr/>
          </p:nvSpPr>
          <p:spPr>
            <a:xfrm>
              <a:off x="4738157" y="2573938"/>
              <a:ext cx="38144" cy="3811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46"/>
                  </a:moveTo>
                  <a:cubicBezTo>
                    <a:pt x="751" y="346"/>
                    <a:pt x="870" y="465"/>
                    <a:pt x="870" y="607"/>
                  </a:cubicBezTo>
                  <a:cubicBezTo>
                    <a:pt x="870" y="762"/>
                    <a:pt x="751" y="881"/>
                    <a:pt x="596" y="881"/>
                  </a:cubicBezTo>
                  <a:cubicBezTo>
                    <a:pt x="453" y="881"/>
                    <a:pt x="334" y="762"/>
                    <a:pt x="334" y="607"/>
                  </a:cubicBezTo>
                  <a:cubicBezTo>
                    <a:pt x="334" y="465"/>
                    <a:pt x="453" y="346"/>
                    <a:pt x="596" y="346"/>
                  </a:cubicBezTo>
                  <a:close/>
                  <a:moveTo>
                    <a:pt x="596" y="0"/>
                  </a:moveTo>
                  <a:cubicBezTo>
                    <a:pt x="274" y="0"/>
                    <a:pt x="1" y="274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480" name="Google Shape;1480;p90"/>
          <p:cNvSpPr/>
          <p:nvPr/>
        </p:nvSpPr>
        <p:spPr>
          <a:xfrm>
            <a:off x="3970500" y="419838"/>
            <a:ext cx="1203000" cy="114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1" name="Google Shape;1481;p90"/>
          <p:cNvSpPr/>
          <p:nvPr/>
        </p:nvSpPr>
        <p:spPr>
          <a:xfrm>
            <a:off x="6822875" y="419838"/>
            <a:ext cx="1203000" cy="114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90"/>
          <p:cNvSpPr/>
          <p:nvPr/>
        </p:nvSpPr>
        <p:spPr>
          <a:xfrm>
            <a:off x="4298915" y="718265"/>
            <a:ext cx="546164" cy="551860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3" name="Google Shape;1483;p90"/>
          <p:cNvGrpSpPr/>
          <p:nvPr/>
        </p:nvGrpSpPr>
        <p:grpSpPr>
          <a:xfrm>
            <a:off x="7151309" y="686265"/>
            <a:ext cx="629852" cy="615862"/>
            <a:chOff x="1757085" y="1500675"/>
            <a:chExt cx="371069" cy="359396"/>
          </a:xfrm>
        </p:grpSpPr>
        <p:sp>
          <p:nvSpPr>
            <p:cNvPr id="1484" name="Google Shape;1484;p90"/>
            <p:cNvSpPr/>
            <p:nvPr/>
          </p:nvSpPr>
          <p:spPr>
            <a:xfrm>
              <a:off x="2032389" y="1667206"/>
              <a:ext cx="66313" cy="60684"/>
            </a:xfrm>
            <a:custGeom>
              <a:avLst/>
              <a:gdLst/>
              <a:ahLst/>
              <a:cxnLst/>
              <a:rect l="l" t="t" r="r" b="b"/>
              <a:pathLst>
                <a:path w="2085" h="1908" extrusionOk="0">
                  <a:moveTo>
                    <a:pt x="978" y="0"/>
                  </a:moveTo>
                  <a:cubicBezTo>
                    <a:pt x="891" y="0"/>
                    <a:pt x="803" y="13"/>
                    <a:pt x="715" y="39"/>
                  </a:cubicBezTo>
                  <a:cubicBezTo>
                    <a:pt x="298" y="158"/>
                    <a:pt x="1" y="539"/>
                    <a:pt x="1" y="979"/>
                  </a:cubicBezTo>
                  <a:cubicBezTo>
                    <a:pt x="1" y="1348"/>
                    <a:pt x="215" y="1670"/>
                    <a:pt x="524" y="1836"/>
                  </a:cubicBezTo>
                  <a:cubicBezTo>
                    <a:pt x="546" y="1851"/>
                    <a:pt x="571" y="1858"/>
                    <a:pt x="597" y="1858"/>
                  </a:cubicBezTo>
                  <a:cubicBezTo>
                    <a:pt x="656" y="1858"/>
                    <a:pt x="718" y="1823"/>
                    <a:pt x="751" y="1765"/>
                  </a:cubicBezTo>
                  <a:cubicBezTo>
                    <a:pt x="798" y="1694"/>
                    <a:pt x="763" y="1586"/>
                    <a:pt x="679" y="1539"/>
                  </a:cubicBezTo>
                  <a:cubicBezTo>
                    <a:pt x="155" y="1277"/>
                    <a:pt x="239" y="503"/>
                    <a:pt x="810" y="348"/>
                  </a:cubicBezTo>
                  <a:cubicBezTo>
                    <a:pt x="866" y="333"/>
                    <a:pt x="922" y="326"/>
                    <a:pt x="977" y="326"/>
                  </a:cubicBezTo>
                  <a:cubicBezTo>
                    <a:pt x="1316" y="326"/>
                    <a:pt x="1608" y="600"/>
                    <a:pt x="1608" y="979"/>
                  </a:cubicBezTo>
                  <a:cubicBezTo>
                    <a:pt x="1608" y="1241"/>
                    <a:pt x="1429" y="1491"/>
                    <a:pt x="1179" y="1586"/>
                  </a:cubicBezTo>
                  <a:cubicBezTo>
                    <a:pt x="1001" y="1646"/>
                    <a:pt x="1048" y="1908"/>
                    <a:pt x="1239" y="1908"/>
                  </a:cubicBezTo>
                  <a:cubicBezTo>
                    <a:pt x="1477" y="1908"/>
                    <a:pt x="2084" y="1420"/>
                    <a:pt x="1906" y="717"/>
                  </a:cubicBezTo>
                  <a:cubicBezTo>
                    <a:pt x="1797" y="301"/>
                    <a:pt x="1407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5" name="Google Shape;1485;p90"/>
            <p:cNvSpPr/>
            <p:nvPr/>
          </p:nvSpPr>
          <p:spPr>
            <a:xfrm>
              <a:off x="1971419" y="1747609"/>
              <a:ext cx="12531" cy="11513"/>
            </a:xfrm>
            <a:custGeom>
              <a:avLst/>
              <a:gdLst/>
              <a:ahLst/>
              <a:cxnLst/>
              <a:rect l="l" t="t" r="r" b="b"/>
              <a:pathLst>
                <a:path w="394" h="362" extrusionOk="0">
                  <a:moveTo>
                    <a:pt x="212" y="0"/>
                  </a:moveTo>
                  <a:cubicBezTo>
                    <a:pt x="194" y="0"/>
                    <a:pt x="175" y="4"/>
                    <a:pt x="155" y="11"/>
                  </a:cubicBezTo>
                  <a:cubicBezTo>
                    <a:pt x="60" y="35"/>
                    <a:pt x="1" y="130"/>
                    <a:pt x="36" y="237"/>
                  </a:cubicBezTo>
                  <a:cubicBezTo>
                    <a:pt x="57" y="308"/>
                    <a:pt x="128" y="361"/>
                    <a:pt x="208" y="361"/>
                  </a:cubicBezTo>
                  <a:cubicBezTo>
                    <a:pt x="222" y="361"/>
                    <a:pt x="236" y="360"/>
                    <a:pt x="251" y="356"/>
                  </a:cubicBezTo>
                  <a:cubicBezTo>
                    <a:pt x="346" y="320"/>
                    <a:pt x="394" y="213"/>
                    <a:pt x="370" y="130"/>
                  </a:cubicBezTo>
                  <a:cubicBezTo>
                    <a:pt x="351" y="54"/>
                    <a:pt x="286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6" name="Google Shape;1486;p90"/>
            <p:cNvSpPr/>
            <p:nvPr/>
          </p:nvSpPr>
          <p:spPr>
            <a:xfrm>
              <a:off x="2032008" y="1776202"/>
              <a:ext cx="62910" cy="61702"/>
            </a:xfrm>
            <a:custGeom>
              <a:avLst/>
              <a:gdLst/>
              <a:ahLst/>
              <a:cxnLst/>
              <a:rect l="l" t="t" r="r" b="b"/>
              <a:pathLst>
                <a:path w="1978" h="1940" extrusionOk="0">
                  <a:moveTo>
                    <a:pt x="988" y="0"/>
                  </a:moveTo>
                  <a:cubicBezTo>
                    <a:pt x="490" y="0"/>
                    <a:pt x="1" y="379"/>
                    <a:pt x="1" y="969"/>
                  </a:cubicBezTo>
                  <a:cubicBezTo>
                    <a:pt x="1" y="1543"/>
                    <a:pt x="471" y="1940"/>
                    <a:pt x="975" y="1940"/>
                  </a:cubicBezTo>
                  <a:cubicBezTo>
                    <a:pt x="1161" y="1940"/>
                    <a:pt x="1351" y="1886"/>
                    <a:pt x="1525" y="1767"/>
                  </a:cubicBezTo>
                  <a:cubicBezTo>
                    <a:pt x="1596" y="1731"/>
                    <a:pt x="1608" y="1624"/>
                    <a:pt x="1560" y="1553"/>
                  </a:cubicBezTo>
                  <a:cubicBezTo>
                    <a:pt x="1538" y="1501"/>
                    <a:pt x="1489" y="1477"/>
                    <a:pt x="1438" y="1477"/>
                  </a:cubicBezTo>
                  <a:cubicBezTo>
                    <a:pt x="1406" y="1477"/>
                    <a:pt x="1374" y="1487"/>
                    <a:pt x="1346" y="1505"/>
                  </a:cubicBezTo>
                  <a:cubicBezTo>
                    <a:pt x="1237" y="1576"/>
                    <a:pt x="1111" y="1612"/>
                    <a:pt x="985" y="1612"/>
                  </a:cubicBezTo>
                  <a:cubicBezTo>
                    <a:pt x="795" y="1612"/>
                    <a:pt x="606" y="1532"/>
                    <a:pt x="477" y="1374"/>
                  </a:cubicBezTo>
                  <a:cubicBezTo>
                    <a:pt x="155" y="957"/>
                    <a:pt x="453" y="326"/>
                    <a:pt x="989" y="326"/>
                  </a:cubicBezTo>
                  <a:cubicBezTo>
                    <a:pt x="1370" y="326"/>
                    <a:pt x="1679" y="672"/>
                    <a:pt x="1620" y="1076"/>
                  </a:cubicBezTo>
                  <a:cubicBezTo>
                    <a:pt x="1608" y="1160"/>
                    <a:pt x="1668" y="1255"/>
                    <a:pt x="1763" y="1267"/>
                  </a:cubicBezTo>
                  <a:cubicBezTo>
                    <a:pt x="1770" y="1268"/>
                    <a:pt x="1777" y="1268"/>
                    <a:pt x="1784" y="1268"/>
                  </a:cubicBezTo>
                  <a:cubicBezTo>
                    <a:pt x="1862" y="1268"/>
                    <a:pt x="1942" y="1212"/>
                    <a:pt x="1953" y="1136"/>
                  </a:cubicBezTo>
                  <a:cubicBezTo>
                    <a:pt x="1977" y="862"/>
                    <a:pt x="1918" y="600"/>
                    <a:pt x="1739" y="374"/>
                  </a:cubicBezTo>
                  <a:cubicBezTo>
                    <a:pt x="1540" y="116"/>
                    <a:pt x="1263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7" name="Google Shape;1487;p90"/>
            <p:cNvSpPr/>
            <p:nvPr/>
          </p:nvSpPr>
          <p:spPr>
            <a:xfrm>
              <a:off x="1976349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8" name="Google Shape;1488;p90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9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0" name="Google Shape;1490;p90"/>
            <p:cNvSpPr/>
            <p:nvPr/>
          </p:nvSpPr>
          <p:spPr>
            <a:xfrm>
              <a:off x="1976349" y="173053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1" name="Google Shape;1491;p90"/>
            <p:cNvSpPr/>
            <p:nvPr/>
          </p:nvSpPr>
          <p:spPr>
            <a:xfrm>
              <a:off x="1976349" y="1730530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90"/>
            <p:cNvSpPr/>
            <p:nvPr/>
          </p:nvSpPr>
          <p:spPr>
            <a:xfrm>
              <a:off x="1976349" y="173053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90"/>
            <p:cNvSpPr/>
            <p:nvPr/>
          </p:nvSpPr>
          <p:spPr>
            <a:xfrm>
              <a:off x="1757085" y="1500675"/>
              <a:ext cx="371069" cy="359396"/>
            </a:xfrm>
            <a:custGeom>
              <a:avLst/>
              <a:gdLst/>
              <a:ahLst/>
              <a:cxnLst/>
              <a:rect l="l" t="t" r="r" b="b"/>
              <a:pathLst>
                <a:path w="11667" h="11300" extrusionOk="0">
                  <a:moveTo>
                    <a:pt x="9644" y="4908"/>
                  </a:moveTo>
                  <a:cubicBezTo>
                    <a:pt x="9857" y="4908"/>
                    <a:pt x="10077" y="4962"/>
                    <a:pt x="10288" y="5084"/>
                  </a:cubicBezTo>
                  <a:cubicBezTo>
                    <a:pt x="11264" y="5644"/>
                    <a:pt x="11085" y="7132"/>
                    <a:pt x="10002" y="7442"/>
                  </a:cubicBezTo>
                  <a:lnTo>
                    <a:pt x="9990" y="7442"/>
                  </a:lnTo>
                  <a:lnTo>
                    <a:pt x="8883" y="7739"/>
                  </a:lnTo>
                  <a:lnTo>
                    <a:pt x="7907" y="7477"/>
                  </a:lnTo>
                  <a:lnTo>
                    <a:pt x="7526" y="7370"/>
                  </a:lnTo>
                  <a:cubicBezTo>
                    <a:pt x="7978" y="7263"/>
                    <a:pt x="8145" y="7239"/>
                    <a:pt x="8168" y="7227"/>
                  </a:cubicBezTo>
                  <a:lnTo>
                    <a:pt x="8168" y="7227"/>
                  </a:lnTo>
                  <a:cubicBezTo>
                    <a:pt x="8139" y="7233"/>
                    <a:pt x="8037" y="7257"/>
                    <a:pt x="8029" y="7257"/>
                  </a:cubicBezTo>
                  <a:cubicBezTo>
                    <a:pt x="8020" y="7257"/>
                    <a:pt x="8103" y="7233"/>
                    <a:pt x="8442" y="7144"/>
                  </a:cubicBezTo>
                  <a:cubicBezTo>
                    <a:pt x="8538" y="7120"/>
                    <a:pt x="8597" y="7001"/>
                    <a:pt x="8538" y="6894"/>
                  </a:cubicBezTo>
                  <a:cubicBezTo>
                    <a:pt x="8466" y="6787"/>
                    <a:pt x="8418" y="6668"/>
                    <a:pt x="8395" y="6537"/>
                  </a:cubicBezTo>
                  <a:cubicBezTo>
                    <a:pt x="8160" y="5656"/>
                    <a:pt x="8855" y="4908"/>
                    <a:pt x="9644" y="4908"/>
                  </a:cubicBezTo>
                  <a:close/>
                  <a:moveTo>
                    <a:pt x="3874" y="6792"/>
                  </a:moveTo>
                  <a:cubicBezTo>
                    <a:pt x="3951" y="6792"/>
                    <a:pt x="4030" y="6802"/>
                    <a:pt x="4108" y="6822"/>
                  </a:cubicBezTo>
                  <a:lnTo>
                    <a:pt x="4632" y="6965"/>
                  </a:lnTo>
                  <a:lnTo>
                    <a:pt x="4954" y="7061"/>
                  </a:lnTo>
                  <a:cubicBezTo>
                    <a:pt x="4978" y="7072"/>
                    <a:pt x="5227" y="7132"/>
                    <a:pt x="6415" y="7452"/>
                  </a:cubicBezTo>
                  <a:lnTo>
                    <a:pt x="6415" y="7452"/>
                  </a:lnTo>
                  <a:cubicBezTo>
                    <a:pt x="6414" y="7452"/>
                    <a:pt x="6414" y="7452"/>
                    <a:pt x="6414" y="7452"/>
                  </a:cubicBezTo>
                  <a:cubicBezTo>
                    <a:pt x="6388" y="7452"/>
                    <a:pt x="6335" y="7537"/>
                    <a:pt x="6335" y="7537"/>
                  </a:cubicBezTo>
                  <a:cubicBezTo>
                    <a:pt x="6323" y="7549"/>
                    <a:pt x="6311" y="7561"/>
                    <a:pt x="6311" y="7596"/>
                  </a:cubicBezTo>
                  <a:cubicBezTo>
                    <a:pt x="6216" y="7751"/>
                    <a:pt x="6192" y="7954"/>
                    <a:pt x="6252" y="8108"/>
                  </a:cubicBezTo>
                  <a:cubicBezTo>
                    <a:pt x="4120" y="7537"/>
                    <a:pt x="5478" y="7906"/>
                    <a:pt x="3120" y="7275"/>
                  </a:cubicBezTo>
                  <a:cubicBezTo>
                    <a:pt x="3108" y="7275"/>
                    <a:pt x="3108" y="7263"/>
                    <a:pt x="3108" y="7251"/>
                  </a:cubicBezTo>
                  <a:cubicBezTo>
                    <a:pt x="3262" y="6963"/>
                    <a:pt x="3554" y="6792"/>
                    <a:pt x="3874" y="6792"/>
                  </a:cubicBezTo>
                  <a:close/>
                  <a:moveTo>
                    <a:pt x="4894" y="8096"/>
                  </a:moveTo>
                  <a:cubicBezTo>
                    <a:pt x="5966" y="8382"/>
                    <a:pt x="6204" y="8454"/>
                    <a:pt x="6252" y="8454"/>
                  </a:cubicBezTo>
                  <a:cubicBezTo>
                    <a:pt x="6216" y="8477"/>
                    <a:pt x="5954" y="8537"/>
                    <a:pt x="4097" y="9037"/>
                  </a:cubicBezTo>
                  <a:cubicBezTo>
                    <a:pt x="4020" y="9058"/>
                    <a:pt x="3943" y="9068"/>
                    <a:pt x="3866" y="9068"/>
                  </a:cubicBezTo>
                  <a:cubicBezTo>
                    <a:pt x="3550" y="9068"/>
                    <a:pt x="3250" y="8896"/>
                    <a:pt x="3096" y="8608"/>
                  </a:cubicBezTo>
                  <a:cubicBezTo>
                    <a:pt x="3096" y="8596"/>
                    <a:pt x="3096" y="8573"/>
                    <a:pt x="3108" y="8573"/>
                  </a:cubicBezTo>
                  <a:cubicBezTo>
                    <a:pt x="3096" y="8573"/>
                    <a:pt x="3180" y="8561"/>
                    <a:pt x="4894" y="8096"/>
                  </a:cubicBezTo>
                  <a:close/>
                  <a:moveTo>
                    <a:pt x="6895" y="7575"/>
                  </a:moveTo>
                  <a:cubicBezTo>
                    <a:pt x="6922" y="7575"/>
                    <a:pt x="6950" y="7578"/>
                    <a:pt x="6978" y="7584"/>
                  </a:cubicBezTo>
                  <a:cubicBezTo>
                    <a:pt x="8847" y="8084"/>
                    <a:pt x="9597" y="8275"/>
                    <a:pt x="9847" y="8346"/>
                  </a:cubicBezTo>
                  <a:cubicBezTo>
                    <a:pt x="9847" y="8346"/>
                    <a:pt x="9883" y="8370"/>
                    <a:pt x="9966" y="8394"/>
                  </a:cubicBezTo>
                  <a:cubicBezTo>
                    <a:pt x="10657" y="8596"/>
                    <a:pt x="11062" y="9311"/>
                    <a:pt x="10883" y="9978"/>
                  </a:cubicBezTo>
                  <a:cubicBezTo>
                    <a:pt x="10734" y="10545"/>
                    <a:pt x="10211" y="10929"/>
                    <a:pt x="9633" y="10929"/>
                  </a:cubicBezTo>
                  <a:cubicBezTo>
                    <a:pt x="9519" y="10929"/>
                    <a:pt x="9403" y="10914"/>
                    <a:pt x="9288" y="10882"/>
                  </a:cubicBezTo>
                  <a:cubicBezTo>
                    <a:pt x="8454" y="10656"/>
                    <a:pt x="8061" y="9692"/>
                    <a:pt x="8526" y="8954"/>
                  </a:cubicBezTo>
                  <a:cubicBezTo>
                    <a:pt x="8585" y="8858"/>
                    <a:pt x="8538" y="8727"/>
                    <a:pt x="8418" y="8692"/>
                  </a:cubicBezTo>
                  <a:lnTo>
                    <a:pt x="8157" y="8620"/>
                  </a:lnTo>
                  <a:cubicBezTo>
                    <a:pt x="8121" y="8608"/>
                    <a:pt x="7990" y="8573"/>
                    <a:pt x="7526" y="8454"/>
                  </a:cubicBezTo>
                  <a:cubicBezTo>
                    <a:pt x="7347" y="8418"/>
                    <a:pt x="7252" y="8382"/>
                    <a:pt x="7192" y="8370"/>
                  </a:cubicBezTo>
                  <a:lnTo>
                    <a:pt x="7192" y="8370"/>
                  </a:lnTo>
                  <a:cubicBezTo>
                    <a:pt x="7201" y="8373"/>
                    <a:pt x="7207" y="8375"/>
                    <a:pt x="7205" y="8375"/>
                  </a:cubicBezTo>
                  <a:cubicBezTo>
                    <a:pt x="7199" y="8375"/>
                    <a:pt x="7116" y="8354"/>
                    <a:pt x="6799" y="8263"/>
                  </a:cubicBezTo>
                  <a:cubicBezTo>
                    <a:pt x="6644" y="8215"/>
                    <a:pt x="6525" y="8084"/>
                    <a:pt x="6549" y="7906"/>
                  </a:cubicBezTo>
                  <a:lnTo>
                    <a:pt x="6549" y="7894"/>
                  </a:lnTo>
                  <a:cubicBezTo>
                    <a:pt x="6560" y="7708"/>
                    <a:pt x="6714" y="7575"/>
                    <a:pt x="6895" y="7575"/>
                  </a:cubicBezTo>
                  <a:close/>
                  <a:moveTo>
                    <a:pt x="2906" y="0"/>
                  </a:moveTo>
                  <a:cubicBezTo>
                    <a:pt x="2406" y="24"/>
                    <a:pt x="1930" y="143"/>
                    <a:pt x="1501" y="393"/>
                  </a:cubicBezTo>
                  <a:cubicBezTo>
                    <a:pt x="1084" y="631"/>
                    <a:pt x="739" y="953"/>
                    <a:pt x="489" y="1357"/>
                  </a:cubicBezTo>
                  <a:cubicBezTo>
                    <a:pt x="441" y="1429"/>
                    <a:pt x="465" y="1536"/>
                    <a:pt x="537" y="1584"/>
                  </a:cubicBezTo>
                  <a:cubicBezTo>
                    <a:pt x="562" y="1601"/>
                    <a:pt x="592" y="1608"/>
                    <a:pt x="622" y="1608"/>
                  </a:cubicBezTo>
                  <a:cubicBezTo>
                    <a:pt x="676" y="1608"/>
                    <a:pt x="732" y="1582"/>
                    <a:pt x="763" y="1536"/>
                  </a:cubicBezTo>
                  <a:cubicBezTo>
                    <a:pt x="977" y="1179"/>
                    <a:pt x="1299" y="881"/>
                    <a:pt x="1656" y="679"/>
                  </a:cubicBezTo>
                  <a:cubicBezTo>
                    <a:pt x="2056" y="446"/>
                    <a:pt x="2494" y="336"/>
                    <a:pt x="2927" y="336"/>
                  </a:cubicBezTo>
                  <a:cubicBezTo>
                    <a:pt x="3822" y="336"/>
                    <a:pt x="4695" y="805"/>
                    <a:pt x="5168" y="1631"/>
                  </a:cubicBezTo>
                  <a:cubicBezTo>
                    <a:pt x="5382" y="2012"/>
                    <a:pt x="5501" y="2465"/>
                    <a:pt x="5501" y="2905"/>
                  </a:cubicBezTo>
                  <a:cubicBezTo>
                    <a:pt x="5501" y="4336"/>
                    <a:pt x="4332" y="5485"/>
                    <a:pt x="2912" y="5485"/>
                  </a:cubicBezTo>
                  <a:cubicBezTo>
                    <a:pt x="2843" y="5485"/>
                    <a:pt x="2773" y="5483"/>
                    <a:pt x="2703" y="5477"/>
                  </a:cubicBezTo>
                  <a:cubicBezTo>
                    <a:pt x="1870" y="5406"/>
                    <a:pt x="1120" y="4929"/>
                    <a:pt x="679" y="4203"/>
                  </a:cubicBezTo>
                  <a:cubicBezTo>
                    <a:pt x="489" y="3858"/>
                    <a:pt x="370" y="3489"/>
                    <a:pt x="346" y="3084"/>
                  </a:cubicBezTo>
                  <a:cubicBezTo>
                    <a:pt x="310" y="2739"/>
                    <a:pt x="370" y="2405"/>
                    <a:pt x="465" y="2108"/>
                  </a:cubicBezTo>
                  <a:cubicBezTo>
                    <a:pt x="489" y="2012"/>
                    <a:pt x="441" y="1929"/>
                    <a:pt x="358" y="1893"/>
                  </a:cubicBezTo>
                  <a:cubicBezTo>
                    <a:pt x="339" y="1888"/>
                    <a:pt x="320" y="1886"/>
                    <a:pt x="303" y="1886"/>
                  </a:cubicBezTo>
                  <a:cubicBezTo>
                    <a:pt x="231" y="1886"/>
                    <a:pt x="172" y="1924"/>
                    <a:pt x="144" y="2000"/>
                  </a:cubicBezTo>
                  <a:cubicBezTo>
                    <a:pt x="48" y="2298"/>
                    <a:pt x="1" y="2608"/>
                    <a:pt x="1" y="2917"/>
                  </a:cubicBezTo>
                  <a:lnTo>
                    <a:pt x="1" y="2953"/>
                  </a:lnTo>
                  <a:lnTo>
                    <a:pt x="1" y="5679"/>
                  </a:lnTo>
                  <a:cubicBezTo>
                    <a:pt x="1" y="5763"/>
                    <a:pt x="72" y="5834"/>
                    <a:pt x="167" y="5834"/>
                  </a:cubicBezTo>
                  <a:cubicBezTo>
                    <a:pt x="251" y="5834"/>
                    <a:pt x="322" y="5763"/>
                    <a:pt x="322" y="5679"/>
                  </a:cubicBezTo>
                  <a:lnTo>
                    <a:pt x="322" y="4274"/>
                  </a:lnTo>
                  <a:cubicBezTo>
                    <a:pt x="346" y="4310"/>
                    <a:pt x="358" y="4334"/>
                    <a:pt x="382" y="4382"/>
                  </a:cubicBezTo>
                  <a:cubicBezTo>
                    <a:pt x="895" y="5257"/>
                    <a:pt x="1832" y="5835"/>
                    <a:pt x="2901" y="5835"/>
                  </a:cubicBezTo>
                  <a:cubicBezTo>
                    <a:pt x="2922" y="5835"/>
                    <a:pt x="2944" y="5835"/>
                    <a:pt x="2965" y="5834"/>
                  </a:cubicBezTo>
                  <a:lnTo>
                    <a:pt x="4549" y="5834"/>
                  </a:lnTo>
                  <a:lnTo>
                    <a:pt x="4549" y="6656"/>
                  </a:lnTo>
                  <a:lnTo>
                    <a:pt x="4120" y="6537"/>
                  </a:lnTo>
                  <a:cubicBezTo>
                    <a:pt x="4019" y="6510"/>
                    <a:pt x="3916" y="6497"/>
                    <a:pt x="3814" y="6497"/>
                  </a:cubicBezTo>
                  <a:cubicBezTo>
                    <a:pt x="3376" y="6497"/>
                    <a:pt x="2954" y="6736"/>
                    <a:pt x="2751" y="7132"/>
                  </a:cubicBezTo>
                  <a:cubicBezTo>
                    <a:pt x="2703" y="7227"/>
                    <a:pt x="2692" y="7346"/>
                    <a:pt x="2739" y="7430"/>
                  </a:cubicBezTo>
                  <a:cubicBezTo>
                    <a:pt x="2799" y="7584"/>
                    <a:pt x="2918" y="7620"/>
                    <a:pt x="3061" y="7656"/>
                  </a:cubicBezTo>
                  <a:cubicBezTo>
                    <a:pt x="3215" y="7703"/>
                    <a:pt x="4073" y="7918"/>
                    <a:pt x="4216" y="7965"/>
                  </a:cubicBezTo>
                  <a:cubicBezTo>
                    <a:pt x="3209" y="8241"/>
                    <a:pt x="3066" y="8279"/>
                    <a:pt x="3058" y="8279"/>
                  </a:cubicBezTo>
                  <a:cubicBezTo>
                    <a:pt x="3055" y="8279"/>
                    <a:pt x="3071" y="8274"/>
                    <a:pt x="3067" y="8274"/>
                  </a:cubicBezTo>
                  <a:cubicBezTo>
                    <a:pt x="3066" y="8274"/>
                    <a:pt x="3064" y="8274"/>
                    <a:pt x="3061" y="8275"/>
                  </a:cubicBezTo>
                  <a:cubicBezTo>
                    <a:pt x="3025" y="8299"/>
                    <a:pt x="2823" y="8311"/>
                    <a:pt x="2739" y="8501"/>
                  </a:cubicBezTo>
                  <a:cubicBezTo>
                    <a:pt x="2692" y="8608"/>
                    <a:pt x="2692" y="8716"/>
                    <a:pt x="2751" y="8799"/>
                  </a:cubicBezTo>
                  <a:cubicBezTo>
                    <a:pt x="2953" y="9192"/>
                    <a:pt x="3370" y="9439"/>
                    <a:pt x="3805" y="9439"/>
                  </a:cubicBezTo>
                  <a:cubicBezTo>
                    <a:pt x="3910" y="9439"/>
                    <a:pt x="4016" y="9424"/>
                    <a:pt x="4120" y="9394"/>
                  </a:cubicBezTo>
                  <a:lnTo>
                    <a:pt x="4549" y="9275"/>
                  </a:lnTo>
                  <a:lnTo>
                    <a:pt x="4549" y="10561"/>
                  </a:lnTo>
                  <a:cubicBezTo>
                    <a:pt x="4549" y="10704"/>
                    <a:pt x="4430" y="10823"/>
                    <a:pt x="4287" y="10823"/>
                  </a:cubicBezTo>
                  <a:lnTo>
                    <a:pt x="3632" y="10823"/>
                  </a:lnTo>
                  <a:cubicBezTo>
                    <a:pt x="3537" y="10823"/>
                    <a:pt x="3465" y="10894"/>
                    <a:pt x="3465" y="10990"/>
                  </a:cubicBezTo>
                  <a:cubicBezTo>
                    <a:pt x="3465" y="11073"/>
                    <a:pt x="3537" y="11156"/>
                    <a:pt x="3632" y="11156"/>
                  </a:cubicBezTo>
                  <a:lnTo>
                    <a:pt x="4287" y="11156"/>
                  </a:lnTo>
                  <a:cubicBezTo>
                    <a:pt x="4608" y="11156"/>
                    <a:pt x="4882" y="10882"/>
                    <a:pt x="4882" y="10561"/>
                  </a:cubicBezTo>
                  <a:lnTo>
                    <a:pt x="4882" y="9192"/>
                  </a:lnTo>
                  <a:lnTo>
                    <a:pt x="6835" y="8668"/>
                  </a:lnTo>
                  <a:cubicBezTo>
                    <a:pt x="6871" y="8680"/>
                    <a:pt x="7097" y="8739"/>
                    <a:pt x="8085" y="9013"/>
                  </a:cubicBezTo>
                  <a:cubicBezTo>
                    <a:pt x="7585" y="10085"/>
                    <a:pt x="8383" y="11299"/>
                    <a:pt x="9573" y="11299"/>
                  </a:cubicBezTo>
                  <a:cubicBezTo>
                    <a:pt x="10824" y="11299"/>
                    <a:pt x="11597" y="9942"/>
                    <a:pt x="10978" y="8870"/>
                  </a:cubicBezTo>
                  <a:cubicBezTo>
                    <a:pt x="10585" y="8037"/>
                    <a:pt x="9788" y="8037"/>
                    <a:pt x="9514" y="7918"/>
                  </a:cubicBezTo>
                  <a:cubicBezTo>
                    <a:pt x="9788" y="7799"/>
                    <a:pt x="10585" y="7799"/>
                    <a:pt x="11038" y="7001"/>
                  </a:cubicBezTo>
                  <a:cubicBezTo>
                    <a:pt x="11666" y="5883"/>
                    <a:pt x="10818" y="4574"/>
                    <a:pt x="9627" y="4574"/>
                  </a:cubicBezTo>
                  <a:cubicBezTo>
                    <a:pt x="9486" y="4574"/>
                    <a:pt x="9341" y="4593"/>
                    <a:pt x="9192" y="4632"/>
                  </a:cubicBezTo>
                  <a:cubicBezTo>
                    <a:pt x="8216" y="4906"/>
                    <a:pt x="7728" y="5977"/>
                    <a:pt x="8145" y="6882"/>
                  </a:cubicBezTo>
                  <a:cubicBezTo>
                    <a:pt x="7156" y="7144"/>
                    <a:pt x="6930" y="7203"/>
                    <a:pt x="6894" y="7227"/>
                  </a:cubicBezTo>
                  <a:lnTo>
                    <a:pt x="4942" y="6703"/>
                  </a:lnTo>
                  <a:lnTo>
                    <a:pt x="4942" y="5798"/>
                  </a:lnTo>
                  <a:cubicBezTo>
                    <a:pt x="5478" y="5763"/>
                    <a:pt x="6002" y="5584"/>
                    <a:pt x="6442" y="5287"/>
                  </a:cubicBezTo>
                  <a:cubicBezTo>
                    <a:pt x="6513" y="5227"/>
                    <a:pt x="6537" y="5144"/>
                    <a:pt x="6490" y="5060"/>
                  </a:cubicBezTo>
                  <a:cubicBezTo>
                    <a:pt x="6461" y="5017"/>
                    <a:pt x="6411" y="4996"/>
                    <a:pt x="6360" y="4996"/>
                  </a:cubicBezTo>
                  <a:cubicBezTo>
                    <a:pt x="6326" y="4996"/>
                    <a:pt x="6292" y="5006"/>
                    <a:pt x="6263" y="5025"/>
                  </a:cubicBezTo>
                  <a:cubicBezTo>
                    <a:pt x="5682" y="5429"/>
                    <a:pt x="5116" y="5476"/>
                    <a:pt x="4727" y="5476"/>
                  </a:cubicBezTo>
                  <a:cubicBezTo>
                    <a:pt x="4608" y="5476"/>
                    <a:pt x="4505" y="5472"/>
                    <a:pt x="4423" y="5472"/>
                  </a:cubicBezTo>
                  <a:cubicBezTo>
                    <a:pt x="4379" y="5472"/>
                    <a:pt x="4342" y="5473"/>
                    <a:pt x="4311" y="5477"/>
                  </a:cubicBezTo>
                  <a:cubicBezTo>
                    <a:pt x="4418" y="5417"/>
                    <a:pt x="4513" y="5358"/>
                    <a:pt x="4608" y="5298"/>
                  </a:cubicBezTo>
                  <a:cubicBezTo>
                    <a:pt x="4728" y="5227"/>
                    <a:pt x="4847" y="5120"/>
                    <a:pt x="4942" y="5036"/>
                  </a:cubicBezTo>
                  <a:cubicBezTo>
                    <a:pt x="5525" y="4489"/>
                    <a:pt x="5882" y="3715"/>
                    <a:pt x="5882" y="2905"/>
                  </a:cubicBezTo>
                  <a:cubicBezTo>
                    <a:pt x="5882" y="2405"/>
                    <a:pt x="5740" y="1905"/>
                    <a:pt x="5490" y="1465"/>
                  </a:cubicBezTo>
                  <a:cubicBezTo>
                    <a:pt x="5204" y="976"/>
                    <a:pt x="4787" y="584"/>
                    <a:pt x="4311" y="334"/>
                  </a:cubicBezTo>
                  <a:lnTo>
                    <a:pt x="4847" y="334"/>
                  </a:lnTo>
                  <a:cubicBezTo>
                    <a:pt x="6252" y="357"/>
                    <a:pt x="7383" y="1512"/>
                    <a:pt x="7383" y="2905"/>
                  </a:cubicBezTo>
                  <a:cubicBezTo>
                    <a:pt x="7383" y="3536"/>
                    <a:pt x="7156" y="4144"/>
                    <a:pt x="6728" y="4620"/>
                  </a:cubicBezTo>
                  <a:cubicBezTo>
                    <a:pt x="6633" y="4727"/>
                    <a:pt x="6716" y="4906"/>
                    <a:pt x="6847" y="4906"/>
                  </a:cubicBezTo>
                  <a:cubicBezTo>
                    <a:pt x="6894" y="4906"/>
                    <a:pt x="6930" y="4882"/>
                    <a:pt x="6966" y="4846"/>
                  </a:cubicBezTo>
                  <a:cubicBezTo>
                    <a:pt x="7442" y="4310"/>
                    <a:pt x="7692" y="3620"/>
                    <a:pt x="7692" y="2905"/>
                  </a:cubicBezTo>
                  <a:cubicBezTo>
                    <a:pt x="7692" y="2131"/>
                    <a:pt x="7395" y="1417"/>
                    <a:pt x="6859" y="869"/>
                  </a:cubicBezTo>
                  <a:cubicBezTo>
                    <a:pt x="6299" y="298"/>
                    <a:pt x="5537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90"/>
            <p:cNvSpPr/>
            <p:nvPr/>
          </p:nvSpPr>
          <p:spPr>
            <a:xfrm>
              <a:off x="1976349" y="1775216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cubicBezTo>
                    <a:pt x="0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5" name="Google Shape;1495;p9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6" name="Google Shape;1496;p9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90"/>
            <p:cNvSpPr/>
            <p:nvPr/>
          </p:nvSpPr>
          <p:spPr>
            <a:xfrm>
              <a:off x="2016868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9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9" name="Google Shape;1499;p9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0" name="Google Shape;1500;p9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9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90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9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90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90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90"/>
            <p:cNvSpPr/>
            <p:nvPr/>
          </p:nvSpPr>
          <p:spPr>
            <a:xfrm>
              <a:off x="2016868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7" name="Google Shape;1507;p9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8" name="Google Shape;1508;p90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9" name="Google Shape;1509;p90"/>
            <p:cNvSpPr/>
            <p:nvPr/>
          </p:nvSpPr>
          <p:spPr>
            <a:xfrm>
              <a:off x="1812744" y="1556302"/>
              <a:ext cx="77668" cy="72929"/>
            </a:xfrm>
            <a:custGeom>
              <a:avLst/>
              <a:gdLst/>
              <a:ahLst/>
              <a:cxnLst/>
              <a:rect l="l" t="t" r="r" b="b"/>
              <a:pathLst>
                <a:path w="2442" h="2293" extrusionOk="0">
                  <a:moveTo>
                    <a:pt x="1212" y="326"/>
                  </a:moveTo>
                  <a:cubicBezTo>
                    <a:pt x="1252" y="326"/>
                    <a:pt x="1293" y="329"/>
                    <a:pt x="1334" y="335"/>
                  </a:cubicBezTo>
                  <a:cubicBezTo>
                    <a:pt x="1811" y="394"/>
                    <a:pt x="2120" y="859"/>
                    <a:pt x="2013" y="1311"/>
                  </a:cubicBezTo>
                  <a:cubicBezTo>
                    <a:pt x="1923" y="1684"/>
                    <a:pt x="1585" y="1945"/>
                    <a:pt x="1209" y="1945"/>
                  </a:cubicBezTo>
                  <a:cubicBezTo>
                    <a:pt x="1141" y="1945"/>
                    <a:pt x="1071" y="1937"/>
                    <a:pt x="1001" y="1918"/>
                  </a:cubicBezTo>
                  <a:cubicBezTo>
                    <a:pt x="715" y="1847"/>
                    <a:pt x="501" y="1609"/>
                    <a:pt x="418" y="1311"/>
                  </a:cubicBezTo>
                  <a:cubicBezTo>
                    <a:pt x="307" y="793"/>
                    <a:pt x="708" y="326"/>
                    <a:pt x="1212" y="326"/>
                  </a:cubicBezTo>
                  <a:close/>
                  <a:moveTo>
                    <a:pt x="1259" y="1"/>
                  </a:moveTo>
                  <a:cubicBezTo>
                    <a:pt x="1205" y="1"/>
                    <a:pt x="1151" y="5"/>
                    <a:pt x="1096" y="13"/>
                  </a:cubicBezTo>
                  <a:cubicBezTo>
                    <a:pt x="453" y="85"/>
                    <a:pt x="1" y="680"/>
                    <a:pt x="108" y="1323"/>
                  </a:cubicBezTo>
                  <a:cubicBezTo>
                    <a:pt x="197" y="1881"/>
                    <a:pt x="685" y="2293"/>
                    <a:pt x="1246" y="2293"/>
                  </a:cubicBezTo>
                  <a:cubicBezTo>
                    <a:pt x="1283" y="2293"/>
                    <a:pt x="1320" y="2291"/>
                    <a:pt x="1358" y="2287"/>
                  </a:cubicBezTo>
                  <a:cubicBezTo>
                    <a:pt x="1989" y="2204"/>
                    <a:pt x="2442" y="1621"/>
                    <a:pt x="2358" y="978"/>
                  </a:cubicBezTo>
                  <a:cubicBezTo>
                    <a:pt x="2272" y="425"/>
                    <a:pt x="1800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0" name="Google Shape;1510;p90"/>
            <p:cNvSpPr/>
            <p:nvPr/>
          </p:nvSpPr>
          <p:spPr>
            <a:xfrm>
              <a:off x="1759375" y="1695671"/>
              <a:ext cx="99613" cy="158707"/>
            </a:xfrm>
            <a:custGeom>
              <a:avLst/>
              <a:gdLst/>
              <a:ahLst/>
              <a:cxnLst/>
              <a:rect l="l" t="t" r="r" b="b"/>
              <a:pathLst>
                <a:path w="3132" h="4990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394"/>
                  </a:lnTo>
                  <a:cubicBezTo>
                    <a:pt x="0" y="4728"/>
                    <a:pt x="274" y="4990"/>
                    <a:pt x="596" y="4990"/>
                  </a:cubicBezTo>
                  <a:lnTo>
                    <a:pt x="2965" y="4990"/>
                  </a:lnTo>
                  <a:cubicBezTo>
                    <a:pt x="3048" y="4990"/>
                    <a:pt x="3120" y="4918"/>
                    <a:pt x="3120" y="4823"/>
                  </a:cubicBezTo>
                  <a:cubicBezTo>
                    <a:pt x="3132" y="4740"/>
                    <a:pt x="3048" y="4668"/>
                    <a:pt x="2965" y="4668"/>
                  </a:cubicBezTo>
                  <a:lnTo>
                    <a:pt x="596" y="4668"/>
                  </a:lnTo>
                  <a:cubicBezTo>
                    <a:pt x="453" y="4668"/>
                    <a:pt x="334" y="4549"/>
                    <a:pt x="334" y="4394"/>
                  </a:cubicBezTo>
                  <a:lnTo>
                    <a:pt x="334" y="1965"/>
                  </a:lnTo>
                  <a:lnTo>
                    <a:pt x="762" y="1965"/>
                  </a:lnTo>
                  <a:cubicBezTo>
                    <a:pt x="846" y="1965"/>
                    <a:pt x="929" y="1894"/>
                    <a:pt x="929" y="1799"/>
                  </a:cubicBezTo>
                  <a:cubicBezTo>
                    <a:pt x="929" y="1715"/>
                    <a:pt x="846" y="1644"/>
                    <a:pt x="762" y="1644"/>
                  </a:cubicBezTo>
                  <a:lnTo>
                    <a:pt x="334" y="1644"/>
                  </a:ln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1" name="Google Shape;1511;p90"/>
            <p:cNvSpPr/>
            <p:nvPr/>
          </p:nvSpPr>
          <p:spPr>
            <a:xfrm>
              <a:off x="1794965" y="1747195"/>
              <a:ext cx="38261" cy="10623"/>
            </a:xfrm>
            <a:custGeom>
              <a:avLst/>
              <a:gdLst/>
              <a:ahLst/>
              <a:cxnLst/>
              <a:rect l="l" t="t" r="r" b="b"/>
              <a:pathLst>
                <a:path w="1203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024" y="333"/>
                  </a:lnTo>
                  <a:cubicBezTo>
                    <a:pt x="1120" y="333"/>
                    <a:pt x="1191" y="262"/>
                    <a:pt x="1191" y="167"/>
                  </a:cubicBezTo>
                  <a:cubicBezTo>
                    <a:pt x="1203" y="83"/>
                    <a:pt x="1131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2" name="Google Shape;1512;p90"/>
            <p:cNvSpPr/>
            <p:nvPr/>
          </p:nvSpPr>
          <p:spPr>
            <a:xfrm>
              <a:off x="1839269" y="1747195"/>
              <a:ext cx="37912" cy="10623"/>
            </a:xfrm>
            <a:custGeom>
              <a:avLst/>
              <a:gdLst/>
              <a:ahLst/>
              <a:cxnLst/>
              <a:rect l="l" t="t" r="r" b="b"/>
              <a:pathLst>
                <a:path w="1192" h="334" extrusionOk="0">
                  <a:moveTo>
                    <a:pt x="167" y="0"/>
                  </a:moveTo>
                  <a:cubicBezTo>
                    <a:pt x="84" y="0"/>
                    <a:pt x="0" y="83"/>
                    <a:pt x="0" y="167"/>
                  </a:cubicBezTo>
                  <a:cubicBezTo>
                    <a:pt x="0" y="262"/>
                    <a:pt x="84" y="333"/>
                    <a:pt x="167" y="333"/>
                  </a:cubicBezTo>
                  <a:lnTo>
                    <a:pt x="1036" y="333"/>
                  </a:lnTo>
                  <a:cubicBezTo>
                    <a:pt x="1120" y="333"/>
                    <a:pt x="1191" y="262"/>
                    <a:pt x="1191" y="167"/>
                  </a:cubicBezTo>
                  <a:cubicBezTo>
                    <a:pt x="1191" y="83"/>
                    <a:pt x="1120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13" name="Google Shape;1513;p90"/>
          <p:cNvSpPr txBox="1"/>
          <p:nvPr/>
        </p:nvSpPr>
        <p:spPr>
          <a:xfrm>
            <a:off x="397900" y="2140050"/>
            <a:ext cx="2601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Most validated, but little interest in gardening aspect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Interest in combination of physical and virtual components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514" name="Google Shape;1514;p90"/>
          <p:cNvSpPr txBox="1"/>
          <p:nvPr/>
        </p:nvSpPr>
        <p:spPr>
          <a:xfrm>
            <a:off x="3271200" y="2140050"/>
            <a:ext cx="26016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Direct forms of incentivization undermined original purpose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 More interest in reward over immersion in nature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515" name="Google Shape;1515;p90"/>
          <p:cNvSpPr txBox="1"/>
          <p:nvPr/>
        </p:nvSpPr>
        <p:spPr>
          <a:xfrm>
            <a:off x="6144500" y="2140050"/>
            <a:ext cx="2601600" cy="14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Also received positive feedback 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Sarabun Light"/>
                <a:ea typeface="Sarabun Light"/>
                <a:cs typeface="Sarabun Light"/>
                <a:sym typeface="Sarabun Light"/>
              </a:rPr>
              <a:t>Struggled with the feasibility of them being able to create themselves and trusting the final product</a:t>
            </a:r>
            <a:endParaRPr>
              <a:solidFill>
                <a:schemeClr val="dk1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516" name="Google Shape;1516;p90"/>
          <p:cNvSpPr txBox="1"/>
          <p:nvPr/>
        </p:nvSpPr>
        <p:spPr>
          <a:xfrm>
            <a:off x="219625" y="1600338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Prototype 1</a:t>
            </a:r>
            <a:endParaRPr sz="2100"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517" name="Google Shape;1517;p90"/>
          <p:cNvSpPr txBox="1"/>
          <p:nvPr/>
        </p:nvSpPr>
        <p:spPr>
          <a:xfrm>
            <a:off x="3072000" y="1600313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Prototype 2</a:t>
            </a:r>
            <a:endParaRPr sz="2100"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518" name="Google Shape;1518;p90"/>
          <p:cNvSpPr txBox="1"/>
          <p:nvPr/>
        </p:nvSpPr>
        <p:spPr>
          <a:xfrm>
            <a:off x="5966225" y="1600338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rPr>
              <a:t>Prototype 3</a:t>
            </a:r>
            <a:endParaRPr sz="2100"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519" name="Google Shape;1519;p90"/>
          <p:cNvSpPr txBox="1"/>
          <p:nvPr/>
        </p:nvSpPr>
        <p:spPr>
          <a:xfrm>
            <a:off x="657625" y="4427175"/>
            <a:ext cx="5707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520" name="Google Shape;1520;p90"/>
          <p:cNvSpPr txBox="1"/>
          <p:nvPr/>
        </p:nvSpPr>
        <p:spPr>
          <a:xfrm>
            <a:off x="469725" y="4168825"/>
            <a:ext cx="685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accent6"/>
                </a:solidFill>
                <a:latin typeface="Signika"/>
                <a:ea typeface="Signika"/>
                <a:cs typeface="Signika"/>
                <a:sym typeface="Signika"/>
              </a:rPr>
              <a:t>Moving forward, we want to continue testing incentivizing and exploring more virtual/physical combinations.</a:t>
            </a:r>
            <a:endParaRPr>
              <a:solidFill>
                <a:schemeClr val="accent6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" name="Google Shape;1525;p91"/>
          <p:cNvSpPr/>
          <p:nvPr/>
        </p:nvSpPr>
        <p:spPr>
          <a:xfrm>
            <a:off x="1118125" y="419850"/>
            <a:ext cx="1203000" cy="114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26" name="Google Shape;1526;p91"/>
          <p:cNvGrpSpPr/>
          <p:nvPr/>
        </p:nvGrpSpPr>
        <p:grpSpPr>
          <a:xfrm>
            <a:off x="1446556" y="718275"/>
            <a:ext cx="546138" cy="551861"/>
            <a:chOff x="4699693" y="2424946"/>
            <a:chExt cx="354336" cy="353984"/>
          </a:xfrm>
        </p:grpSpPr>
        <p:sp>
          <p:nvSpPr>
            <p:cNvPr id="1527" name="Google Shape;1527;p91"/>
            <p:cNvSpPr/>
            <p:nvPr/>
          </p:nvSpPr>
          <p:spPr>
            <a:xfrm>
              <a:off x="4699693" y="2424946"/>
              <a:ext cx="354336" cy="353984"/>
            </a:xfrm>
            <a:custGeom>
              <a:avLst/>
              <a:gdLst/>
              <a:ahLst/>
              <a:cxnLst/>
              <a:rect l="l" t="t" r="r" b="b"/>
              <a:pathLst>
                <a:path w="11073" h="11062" extrusionOk="0">
                  <a:moveTo>
                    <a:pt x="8144" y="358"/>
                  </a:moveTo>
                  <a:lnTo>
                    <a:pt x="8144" y="358"/>
                  </a:lnTo>
                  <a:cubicBezTo>
                    <a:pt x="7751" y="715"/>
                    <a:pt x="7191" y="1311"/>
                    <a:pt x="6977" y="1965"/>
                  </a:cubicBezTo>
                  <a:cubicBezTo>
                    <a:pt x="6429" y="1680"/>
                    <a:pt x="5822" y="1537"/>
                    <a:pt x="5179" y="1537"/>
                  </a:cubicBezTo>
                  <a:cubicBezTo>
                    <a:pt x="4917" y="1537"/>
                    <a:pt x="4643" y="1549"/>
                    <a:pt x="4393" y="1573"/>
                  </a:cubicBezTo>
                  <a:cubicBezTo>
                    <a:pt x="5286" y="1084"/>
                    <a:pt x="6239" y="775"/>
                    <a:pt x="6941" y="596"/>
                  </a:cubicBezTo>
                  <a:cubicBezTo>
                    <a:pt x="7418" y="477"/>
                    <a:pt x="7834" y="406"/>
                    <a:pt x="8144" y="358"/>
                  </a:cubicBezTo>
                  <a:close/>
                  <a:moveTo>
                    <a:pt x="8263" y="3585"/>
                  </a:moveTo>
                  <a:cubicBezTo>
                    <a:pt x="8442" y="3870"/>
                    <a:pt x="8573" y="4168"/>
                    <a:pt x="8680" y="4478"/>
                  </a:cubicBezTo>
                  <a:cubicBezTo>
                    <a:pt x="8727" y="4609"/>
                    <a:pt x="8811" y="4728"/>
                    <a:pt x="8942" y="4787"/>
                  </a:cubicBezTo>
                  <a:cubicBezTo>
                    <a:pt x="9013" y="4817"/>
                    <a:pt x="9085" y="4832"/>
                    <a:pt x="9154" y="4832"/>
                  </a:cubicBezTo>
                  <a:cubicBezTo>
                    <a:pt x="9224" y="4832"/>
                    <a:pt x="9293" y="4817"/>
                    <a:pt x="9358" y="4787"/>
                  </a:cubicBezTo>
                  <a:lnTo>
                    <a:pt x="10632" y="4251"/>
                  </a:lnTo>
                  <a:lnTo>
                    <a:pt x="10632" y="4251"/>
                  </a:lnTo>
                  <a:lnTo>
                    <a:pt x="10311" y="5192"/>
                  </a:lnTo>
                  <a:cubicBezTo>
                    <a:pt x="10239" y="5406"/>
                    <a:pt x="10239" y="5644"/>
                    <a:pt x="10311" y="5847"/>
                  </a:cubicBezTo>
                  <a:lnTo>
                    <a:pt x="10632" y="6787"/>
                  </a:lnTo>
                  <a:lnTo>
                    <a:pt x="9358" y="6252"/>
                  </a:lnTo>
                  <a:cubicBezTo>
                    <a:pt x="9293" y="6222"/>
                    <a:pt x="9221" y="6207"/>
                    <a:pt x="9150" y="6207"/>
                  </a:cubicBezTo>
                  <a:cubicBezTo>
                    <a:pt x="9079" y="6207"/>
                    <a:pt x="9007" y="6222"/>
                    <a:pt x="8942" y="6252"/>
                  </a:cubicBezTo>
                  <a:cubicBezTo>
                    <a:pt x="8811" y="6311"/>
                    <a:pt x="8727" y="6430"/>
                    <a:pt x="8680" y="6561"/>
                  </a:cubicBezTo>
                  <a:cubicBezTo>
                    <a:pt x="8584" y="6871"/>
                    <a:pt x="8442" y="7192"/>
                    <a:pt x="8263" y="7454"/>
                  </a:cubicBezTo>
                  <a:cubicBezTo>
                    <a:pt x="8144" y="6871"/>
                    <a:pt x="8084" y="6204"/>
                    <a:pt x="8084" y="5525"/>
                  </a:cubicBezTo>
                  <a:cubicBezTo>
                    <a:pt x="8084" y="4835"/>
                    <a:pt x="8144" y="4168"/>
                    <a:pt x="8263" y="3585"/>
                  </a:cubicBezTo>
                  <a:close/>
                  <a:moveTo>
                    <a:pt x="3084" y="2382"/>
                  </a:moveTo>
                  <a:cubicBezTo>
                    <a:pt x="2774" y="3323"/>
                    <a:pt x="2608" y="4406"/>
                    <a:pt x="2608" y="5549"/>
                  </a:cubicBezTo>
                  <a:cubicBezTo>
                    <a:pt x="2608" y="6680"/>
                    <a:pt x="2774" y="7764"/>
                    <a:pt x="3084" y="8716"/>
                  </a:cubicBezTo>
                  <a:cubicBezTo>
                    <a:pt x="2917" y="8597"/>
                    <a:pt x="2774" y="8502"/>
                    <a:pt x="2631" y="8395"/>
                  </a:cubicBezTo>
                  <a:cubicBezTo>
                    <a:pt x="2024" y="7919"/>
                    <a:pt x="1607" y="7276"/>
                    <a:pt x="1191" y="6657"/>
                  </a:cubicBezTo>
                  <a:cubicBezTo>
                    <a:pt x="941" y="6264"/>
                    <a:pt x="691" y="5883"/>
                    <a:pt x="393" y="5537"/>
                  </a:cubicBezTo>
                  <a:cubicBezTo>
                    <a:pt x="691" y="5180"/>
                    <a:pt x="953" y="4787"/>
                    <a:pt x="1191" y="4418"/>
                  </a:cubicBezTo>
                  <a:cubicBezTo>
                    <a:pt x="1607" y="3799"/>
                    <a:pt x="2036" y="3156"/>
                    <a:pt x="2631" y="2680"/>
                  </a:cubicBezTo>
                  <a:cubicBezTo>
                    <a:pt x="2786" y="2573"/>
                    <a:pt x="2929" y="2466"/>
                    <a:pt x="3084" y="2382"/>
                  </a:cubicBezTo>
                  <a:close/>
                  <a:moveTo>
                    <a:pt x="6370" y="2073"/>
                  </a:moveTo>
                  <a:cubicBezTo>
                    <a:pt x="6668" y="2168"/>
                    <a:pt x="6965" y="2323"/>
                    <a:pt x="7239" y="2501"/>
                  </a:cubicBezTo>
                  <a:cubicBezTo>
                    <a:pt x="7180" y="2680"/>
                    <a:pt x="7132" y="2858"/>
                    <a:pt x="7084" y="3049"/>
                  </a:cubicBezTo>
                  <a:cubicBezTo>
                    <a:pt x="7072" y="3144"/>
                    <a:pt x="7120" y="3228"/>
                    <a:pt x="7203" y="3239"/>
                  </a:cubicBezTo>
                  <a:lnTo>
                    <a:pt x="7251" y="3239"/>
                  </a:lnTo>
                  <a:cubicBezTo>
                    <a:pt x="7322" y="3239"/>
                    <a:pt x="7382" y="3204"/>
                    <a:pt x="7406" y="3120"/>
                  </a:cubicBezTo>
                  <a:cubicBezTo>
                    <a:pt x="7441" y="2977"/>
                    <a:pt x="7489" y="2847"/>
                    <a:pt x="7525" y="2704"/>
                  </a:cubicBezTo>
                  <a:cubicBezTo>
                    <a:pt x="7727" y="2858"/>
                    <a:pt x="7882" y="3037"/>
                    <a:pt x="8037" y="3228"/>
                  </a:cubicBezTo>
                  <a:cubicBezTo>
                    <a:pt x="7870" y="3894"/>
                    <a:pt x="7787" y="4704"/>
                    <a:pt x="7787" y="5525"/>
                  </a:cubicBezTo>
                  <a:cubicBezTo>
                    <a:pt x="7787" y="6335"/>
                    <a:pt x="7870" y="7145"/>
                    <a:pt x="8037" y="7811"/>
                  </a:cubicBezTo>
                  <a:cubicBezTo>
                    <a:pt x="7870" y="7990"/>
                    <a:pt x="7691" y="8169"/>
                    <a:pt x="7501" y="8335"/>
                  </a:cubicBezTo>
                  <a:cubicBezTo>
                    <a:pt x="7263" y="7526"/>
                    <a:pt x="7120" y="6549"/>
                    <a:pt x="7120" y="5525"/>
                  </a:cubicBezTo>
                  <a:cubicBezTo>
                    <a:pt x="7120" y="4930"/>
                    <a:pt x="7156" y="4359"/>
                    <a:pt x="7251" y="3811"/>
                  </a:cubicBezTo>
                  <a:cubicBezTo>
                    <a:pt x="7263" y="3716"/>
                    <a:pt x="7203" y="3632"/>
                    <a:pt x="7120" y="3632"/>
                  </a:cubicBezTo>
                  <a:cubicBezTo>
                    <a:pt x="7112" y="3631"/>
                    <a:pt x="7104" y="3631"/>
                    <a:pt x="7096" y="3631"/>
                  </a:cubicBezTo>
                  <a:cubicBezTo>
                    <a:pt x="7011" y="3631"/>
                    <a:pt x="6941" y="3687"/>
                    <a:pt x="6941" y="3763"/>
                  </a:cubicBezTo>
                  <a:cubicBezTo>
                    <a:pt x="6846" y="4335"/>
                    <a:pt x="6799" y="4906"/>
                    <a:pt x="6799" y="5525"/>
                  </a:cubicBezTo>
                  <a:cubicBezTo>
                    <a:pt x="6799" y="6621"/>
                    <a:pt x="6953" y="7680"/>
                    <a:pt x="7239" y="8538"/>
                  </a:cubicBezTo>
                  <a:cubicBezTo>
                    <a:pt x="6965" y="8716"/>
                    <a:pt x="6668" y="8871"/>
                    <a:pt x="6370" y="8978"/>
                  </a:cubicBezTo>
                  <a:cubicBezTo>
                    <a:pt x="6167" y="8002"/>
                    <a:pt x="6060" y="6787"/>
                    <a:pt x="6060" y="5525"/>
                  </a:cubicBezTo>
                  <a:cubicBezTo>
                    <a:pt x="6060" y="4251"/>
                    <a:pt x="6179" y="3037"/>
                    <a:pt x="6370" y="2073"/>
                  </a:cubicBezTo>
                  <a:close/>
                  <a:moveTo>
                    <a:pt x="5429" y="1870"/>
                  </a:moveTo>
                  <a:cubicBezTo>
                    <a:pt x="5644" y="1894"/>
                    <a:pt x="5846" y="1930"/>
                    <a:pt x="6060" y="1977"/>
                  </a:cubicBezTo>
                  <a:cubicBezTo>
                    <a:pt x="5846" y="2977"/>
                    <a:pt x="5727" y="4228"/>
                    <a:pt x="5727" y="5525"/>
                  </a:cubicBezTo>
                  <a:cubicBezTo>
                    <a:pt x="5727" y="6811"/>
                    <a:pt x="5846" y="8061"/>
                    <a:pt x="6060" y="9062"/>
                  </a:cubicBezTo>
                  <a:cubicBezTo>
                    <a:pt x="5846" y="9109"/>
                    <a:pt x="5644" y="9157"/>
                    <a:pt x="5429" y="9169"/>
                  </a:cubicBezTo>
                  <a:cubicBezTo>
                    <a:pt x="5179" y="8157"/>
                    <a:pt x="5048" y="6859"/>
                    <a:pt x="5048" y="5525"/>
                  </a:cubicBezTo>
                  <a:cubicBezTo>
                    <a:pt x="5048" y="4180"/>
                    <a:pt x="5179" y="2906"/>
                    <a:pt x="5429" y="1870"/>
                  </a:cubicBezTo>
                  <a:close/>
                  <a:moveTo>
                    <a:pt x="5108" y="1894"/>
                  </a:moveTo>
                  <a:cubicBezTo>
                    <a:pt x="4870" y="2918"/>
                    <a:pt x="4739" y="4216"/>
                    <a:pt x="4739" y="5537"/>
                  </a:cubicBezTo>
                  <a:cubicBezTo>
                    <a:pt x="4739" y="6859"/>
                    <a:pt x="4870" y="8157"/>
                    <a:pt x="5108" y="9181"/>
                  </a:cubicBezTo>
                  <a:cubicBezTo>
                    <a:pt x="4834" y="9181"/>
                    <a:pt x="4572" y="9157"/>
                    <a:pt x="4334" y="9121"/>
                  </a:cubicBezTo>
                  <a:cubicBezTo>
                    <a:pt x="4096" y="8109"/>
                    <a:pt x="3965" y="6847"/>
                    <a:pt x="3965" y="5537"/>
                  </a:cubicBezTo>
                  <a:cubicBezTo>
                    <a:pt x="3965" y="4692"/>
                    <a:pt x="4001" y="3882"/>
                    <a:pt x="4108" y="3120"/>
                  </a:cubicBezTo>
                  <a:cubicBezTo>
                    <a:pt x="4120" y="3025"/>
                    <a:pt x="4060" y="2942"/>
                    <a:pt x="3977" y="2930"/>
                  </a:cubicBezTo>
                  <a:cubicBezTo>
                    <a:pt x="3969" y="2929"/>
                    <a:pt x="3961" y="2928"/>
                    <a:pt x="3953" y="2928"/>
                  </a:cubicBezTo>
                  <a:cubicBezTo>
                    <a:pt x="3870" y="2928"/>
                    <a:pt x="3809" y="2985"/>
                    <a:pt x="3798" y="3061"/>
                  </a:cubicBezTo>
                  <a:cubicBezTo>
                    <a:pt x="3691" y="3835"/>
                    <a:pt x="3631" y="4656"/>
                    <a:pt x="3631" y="5525"/>
                  </a:cubicBezTo>
                  <a:cubicBezTo>
                    <a:pt x="3631" y="6799"/>
                    <a:pt x="3751" y="8038"/>
                    <a:pt x="3977" y="9038"/>
                  </a:cubicBezTo>
                  <a:cubicBezTo>
                    <a:pt x="3810" y="8990"/>
                    <a:pt x="3643" y="8943"/>
                    <a:pt x="3477" y="8883"/>
                  </a:cubicBezTo>
                  <a:cubicBezTo>
                    <a:pt x="3108" y="7907"/>
                    <a:pt x="2905" y="6740"/>
                    <a:pt x="2905" y="5525"/>
                  </a:cubicBezTo>
                  <a:cubicBezTo>
                    <a:pt x="2905" y="4299"/>
                    <a:pt x="3096" y="3144"/>
                    <a:pt x="3477" y="2156"/>
                  </a:cubicBezTo>
                  <a:cubicBezTo>
                    <a:pt x="3631" y="2096"/>
                    <a:pt x="3798" y="2037"/>
                    <a:pt x="3977" y="2013"/>
                  </a:cubicBezTo>
                  <a:lnTo>
                    <a:pt x="3977" y="2013"/>
                  </a:lnTo>
                  <a:cubicBezTo>
                    <a:pt x="3941" y="2132"/>
                    <a:pt x="3929" y="2251"/>
                    <a:pt x="3893" y="2382"/>
                  </a:cubicBezTo>
                  <a:cubicBezTo>
                    <a:pt x="3881" y="2466"/>
                    <a:pt x="3941" y="2561"/>
                    <a:pt x="4036" y="2573"/>
                  </a:cubicBezTo>
                  <a:lnTo>
                    <a:pt x="4060" y="2573"/>
                  </a:lnTo>
                  <a:cubicBezTo>
                    <a:pt x="4132" y="2573"/>
                    <a:pt x="4215" y="2513"/>
                    <a:pt x="4227" y="2442"/>
                  </a:cubicBezTo>
                  <a:cubicBezTo>
                    <a:pt x="4262" y="2263"/>
                    <a:pt x="4298" y="2096"/>
                    <a:pt x="4334" y="1954"/>
                  </a:cubicBezTo>
                  <a:cubicBezTo>
                    <a:pt x="4572" y="1906"/>
                    <a:pt x="4834" y="1894"/>
                    <a:pt x="5108" y="1894"/>
                  </a:cubicBezTo>
                  <a:close/>
                  <a:moveTo>
                    <a:pt x="6953" y="9050"/>
                  </a:moveTo>
                  <a:cubicBezTo>
                    <a:pt x="7180" y="9716"/>
                    <a:pt x="7739" y="10312"/>
                    <a:pt x="8132" y="10669"/>
                  </a:cubicBezTo>
                  <a:cubicBezTo>
                    <a:pt x="7811" y="10621"/>
                    <a:pt x="7394" y="10550"/>
                    <a:pt x="6918" y="10431"/>
                  </a:cubicBezTo>
                  <a:cubicBezTo>
                    <a:pt x="6227" y="10252"/>
                    <a:pt x="5286" y="9955"/>
                    <a:pt x="4358" y="9431"/>
                  </a:cubicBezTo>
                  <a:lnTo>
                    <a:pt x="4358" y="9431"/>
                  </a:lnTo>
                  <a:cubicBezTo>
                    <a:pt x="4620" y="9466"/>
                    <a:pt x="4870" y="9478"/>
                    <a:pt x="5155" y="9478"/>
                  </a:cubicBezTo>
                  <a:cubicBezTo>
                    <a:pt x="5786" y="9478"/>
                    <a:pt x="6406" y="9323"/>
                    <a:pt x="6953" y="9050"/>
                  </a:cubicBezTo>
                  <a:close/>
                  <a:moveTo>
                    <a:pt x="8668" y="1"/>
                  </a:moveTo>
                  <a:cubicBezTo>
                    <a:pt x="8632" y="1"/>
                    <a:pt x="7906" y="49"/>
                    <a:pt x="6882" y="299"/>
                  </a:cubicBezTo>
                  <a:cubicBezTo>
                    <a:pt x="5941" y="537"/>
                    <a:pt x="4584" y="1001"/>
                    <a:pt x="3405" y="1858"/>
                  </a:cubicBezTo>
                  <a:cubicBezTo>
                    <a:pt x="3072" y="1989"/>
                    <a:pt x="2738" y="2168"/>
                    <a:pt x="2453" y="2406"/>
                  </a:cubicBezTo>
                  <a:cubicBezTo>
                    <a:pt x="1822" y="2918"/>
                    <a:pt x="1369" y="3585"/>
                    <a:pt x="941" y="4228"/>
                  </a:cubicBezTo>
                  <a:cubicBezTo>
                    <a:pt x="655" y="4656"/>
                    <a:pt x="393" y="5061"/>
                    <a:pt x="60" y="5418"/>
                  </a:cubicBezTo>
                  <a:cubicBezTo>
                    <a:pt x="0" y="5478"/>
                    <a:pt x="0" y="5561"/>
                    <a:pt x="60" y="5644"/>
                  </a:cubicBezTo>
                  <a:cubicBezTo>
                    <a:pt x="393" y="6002"/>
                    <a:pt x="655" y="6395"/>
                    <a:pt x="941" y="6835"/>
                  </a:cubicBezTo>
                  <a:cubicBezTo>
                    <a:pt x="1369" y="7466"/>
                    <a:pt x="1822" y="8145"/>
                    <a:pt x="2453" y="8645"/>
                  </a:cubicBezTo>
                  <a:cubicBezTo>
                    <a:pt x="2750" y="8871"/>
                    <a:pt x="3072" y="9062"/>
                    <a:pt x="3405" y="9193"/>
                  </a:cubicBezTo>
                  <a:cubicBezTo>
                    <a:pt x="4584" y="10062"/>
                    <a:pt x="5941" y="10538"/>
                    <a:pt x="6882" y="10764"/>
                  </a:cubicBezTo>
                  <a:cubicBezTo>
                    <a:pt x="7894" y="11014"/>
                    <a:pt x="8632" y="11062"/>
                    <a:pt x="8668" y="11062"/>
                  </a:cubicBezTo>
                  <a:lnTo>
                    <a:pt x="8680" y="11062"/>
                  </a:lnTo>
                  <a:cubicBezTo>
                    <a:pt x="8751" y="11062"/>
                    <a:pt x="8811" y="11014"/>
                    <a:pt x="8823" y="10955"/>
                  </a:cubicBezTo>
                  <a:cubicBezTo>
                    <a:pt x="8858" y="10871"/>
                    <a:pt x="8823" y="10800"/>
                    <a:pt x="8763" y="10776"/>
                  </a:cubicBezTo>
                  <a:cubicBezTo>
                    <a:pt x="8751" y="10752"/>
                    <a:pt x="7549" y="9883"/>
                    <a:pt x="7275" y="8907"/>
                  </a:cubicBezTo>
                  <a:cubicBezTo>
                    <a:pt x="7382" y="8847"/>
                    <a:pt x="7489" y="8776"/>
                    <a:pt x="7596" y="8692"/>
                  </a:cubicBezTo>
                  <a:cubicBezTo>
                    <a:pt x="8263" y="8181"/>
                    <a:pt x="8763" y="7454"/>
                    <a:pt x="9001" y="6645"/>
                  </a:cubicBezTo>
                  <a:cubicBezTo>
                    <a:pt x="9025" y="6609"/>
                    <a:pt x="9049" y="6561"/>
                    <a:pt x="9096" y="6549"/>
                  </a:cubicBezTo>
                  <a:cubicBezTo>
                    <a:pt x="9120" y="6531"/>
                    <a:pt x="9147" y="6523"/>
                    <a:pt x="9172" y="6523"/>
                  </a:cubicBezTo>
                  <a:cubicBezTo>
                    <a:pt x="9198" y="6523"/>
                    <a:pt x="9221" y="6531"/>
                    <a:pt x="9239" y="6549"/>
                  </a:cubicBezTo>
                  <a:lnTo>
                    <a:pt x="10835" y="7228"/>
                  </a:lnTo>
                  <a:cubicBezTo>
                    <a:pt x="10855" y="7240"/>
                    <a:pt x="10878" y="7246"/>
                    <a:pt x="10900" y="7246"/>
                  </a:cubicBezTo>
                  <a:cubicBezTo>
                    <a:pt x="10941" y="7246"/>
                    <a:pt x="10982" y="7227"/>
                    <a:pt x="11013" y="7204"/>
                  </a:cubicBezTo>
                  <a:cubicBezTo>
                    <a:pt x="11061" y="7157"/>
                    <a:pt x="11073" y="7097"/>
                    <a:pt x="11061" y="7038"/>
                  </a:cubicBezTo>
                  <a:lnTo>
                    <a:pt x="10632" y="5740"/>
                  </a:lnTo>
                  <a:cubicBezTo>
                    <a:pt x="10585" y="5597"/>
                    <a:pt x="10585" y="5442"/>
                    <a:pt x="10632" y="5299"/>
                  </a:cubicBezTo>
                  <a:lnTo>
                    <a:pt x="11061" y="4013"/>
                  </a:lnTo>
                  <a:cubicBezTo>
                    <a:pt x="11073" y="3954"/>
                    <a:pt x="11061" y="3882"/>
                    <a:pt x="11013" y="3847"/>
                  </a:cubicBezTo>
                  <a:cubicBezTo>
                    <a:pt x="10983" y="3824"/>
                    <a:pt x="10942" y="3810"/>
                    <a:pt x="10901" y="3810"/>
                  </a:cubicBezTo>
                  <a:cubicBezTo>
                    <a:pt x="10878" y="3810"/>
                    <a:pt x="10856" y="3814"/>
                    <a:pt x="10835" y="3823"/>
                  </a:cubicBezTo>
                  <a:lnTo>
                    <a:pt x="9239" y="4513"/>
                  </a:lnTo>
                  <a:cubicBezTo>
                    <a:pt x="9221" y="4519"/>
                    <a:pt x="9198" y="4522"/>
                    <a:pt x="9172" y="4522"/>
                  </a:cubicBezTo>
                  <a:cubicBezTo>
                    <a:pt x="9147" y="4522"/>
                    <a:pt x="9120" y="4519"/>
                    <a:pt x="9096" y="4513"/>
                  </a:cubicBezTo>
                  <a:cubicBezTo>
                    <a:pt x="9049" y="4490"/>
                    <a:pt x="9025" y="4454"/>
                    <a:pt x="9001" y="4406"/>
                  </a:cubicBezTo>
                  <a:cubicBezTo>
                    <a:pt x="8763" y="3597"/>
                    <a:pt x="8263" y="2870"/>
                    <a:pt x="7596" y="2370"/>
                  </a:cubicBezTo>
                  <a:lnTo>
                    <a:pt x="7275" y="2144"/>
                  </a:lnTo>
                  <a:cubicBezTo>
                    <a:pt x="7561" y="1192"/>
                    <a:pt x="8751" y="299"/>
                    <a:pt x="8763" y="287"/>
                  </a:cubicBezTo>
                  <a:cubicBezTo>
                    <a:pt x="8823" y="239"/>
                    <a:pt x="8846" y="168"/>
                    <a:pt x="8823" y="108"/>
                  </a:cubicBezTo>
                  <a:cubicBezTo>
                    <a:pt x="8799" y="25"/>
                    <a:pt x="8739" y="1"/>
                    <a:pt x="86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  <p:sp>
          <p:nvSpPr>
            <p:cNvPr id="1528" name="Google Shape;1528;p91"/>
            <p:cNvSpPr/>
            <p:nvPr/>
          </p:nvSpPr>
          <p:spPr>
            <a:xfrm>
              <a:off x="4738157" y="2573938"/>
              <a:ext cx="38144" cy="38112"/>
            </a:xfrm>
            <a:custGeom>
              <a:avLst/>
              <a:gdLst/>
              <a:ahLst/>
              <a:cxnLst/>
              <a:rect l="l" t="t" r="r" b="b"/>
              <a:pathLst>
                <a:path w="1192" h="1191" extrusionOk="0">
                  <a:moveTo>
                    <a:pt x="596" y="346"/>
                  </a:moveTo>
                  <a:cubicBezTo>
                    <a:pt x="751" y="346"/>
                    <a:pt x="870" y="465"/>
                    <a:pt x="870" y="607"/>
                  </a:cubicBezTo>
                  <a:cubicBezTo>
                    <a:pt x="870" y="762"/>
                    <a:pt x="751" y="881"/>
                    <a:pt x="596" y="881"/>
                  </a:cubicBezTo>
                  <a:cubicBezTo>
                    <a:pt x="453" y="881"/>
                    <a:pt x="334" y="762"/>
                    <a:pt x="334" y="607"/>
                  </a:cubicBezTo>
                  <a:cubicBezTo>
                    <a:pt x="334" y="465"/>
                    <a:pt x="453" y="346"/>
                    <a:pt x="596" y="346"/>
                  </a:cubicBezTo>
                  <a:close/>
                  <a:moveTo>
                    <a:pt x="596" y="0"/>
                  </a:moveTo>
                  <a:cubicBezTo>
                    <a:pt x="274" y="0"/>
                    <a:pt x="1" y="274"/>
                    <a:pt x="1" y="596"/>
                  </a:cubicBezTo>
                  <a:cubicBezTo>
                    <a:pt x="1" y="929"/>
                    <a:pt x="274" y="1191"/>
                    <a:pt x="596" y="1191"/>
                  </a:cubicBezTo>
                  <a:cubicBezTo>
                    <a:pt x="929" y="1191"/>
                    <a:pt x="1191" y="929"/>
                    <a:pt x="1191" y="596"/>
                  </a:cubicBezTo>
                  <a:cubicBezTo>
                    <a:pt x="1191" y="274"/>
                    <a:pt x="929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dk1"/>
                </a:solidFill>
              </a:endParaRPr>
            </a:p>
          </p:txBody>
        </p:sp>
      </p:grpSp>
      <p:sp>
        <p:nvSpPr>
          <p:cNvPr id="1529" name="Google Shape;1529;p91"/>
          <p:cNvSpPr/>
          <p:nvPr/>
        </p:nvSpPr>
        <p:spPr>
          <a:xfrm>
            <a:off x="3970500" y="419838"/>
            <a:ext cx="1203000" cy="114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91"/>
          <p:cNvSpPr/>
          <p:nvPr/>
        </p:nvSpPr>
        <p:spPr>
          <a:xfrm>
            <a:off x="6822875" y="419838"/>
            <a:ext cx="1203000" cy="11487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91"/>
          <p:cNvSpPr/>
          <p:nvPr/>
        </p:nvSpPr>
        <p:spPr>
          <a:xfrm>
            <a:off x="4298915" y="718265"/>
            <a:ext cx="546164" cy="551860"/>
          </a:xfrm>
          <a:custGeom>
            <a:avLst/>
            <a:gdLst/>
            <a:ahLst/>
            <a:cxnLst/>
            <a:rect l="l" t="t" r="r" b="b"/>
            <a:pathLst>
              <a:path w="11169" h="11169" extrusionOk="0">
                <a:moveTo>
                  <a:pt x="5585" y="382"/>
                </a:moveTo>
                <a:cubicBezTo>
                  <a:pt x="6990" y="382"/>
                  <a:pt x="8311" y="930"/>
                  <a:pt x="9311" y="1906"/>
                </a:cubicBezTo>
                <a:cubicBezTo>
                  <a:pt x="10300" y="2906"/>
                  <a:pt x="10835" y="4216"/>
                  <a:pt x="10835" y="5633"/>
                </a:cubicBezTo>
                <a:cubicBezTo>
                  <a:pt x="10835" y="7002"/>
                  <a:pt x="10288" y="8311"/>
                  <a:pt x="9311" y="9312"/>
                </a:cubicBezTo>
                <a:cubicBezTo>
                  <a:pt x="8311" y="10300"/>
                  <a:pt x="7002" y="10836"/>
                  <a:pt x="5585" y="10836"/>
                </a:cubicBezTo>
                <a:cubicBezTo>
                  <a:pt x="4192" y="10836"/>
                  <a:pt x="2858" y="10288"/>
                  <a:pt x="1870" y="9312"/>
                </a:cubicBezTo>
                <a:cubicBezTo>
                  <a:pt x="870" y="8311"/>
                  <a:pt x="334" y="7002"/>
                  <a:pt x="334" y="5585"/>
                </a:cubicBezTo>
                <a:cubicBezTo>
                  <a:pt x="334" y="4192"/>
                  <a:pt x="882" y="2858"/>
                  <a:pt x="1870" y="1870"/>
                </a:cubicBezTo>
                <a:cubicBezTo>
                  <a:pt x="1953" y="1775"/>
                  <a:pt x="2061" y="1668"/>
                  <a:pt x="2168" y="1596"/>
                </a:cubicBezTo>
                <a:lnTo>
                  <a:pt x="2418" y="2001"/>
                </a:lnTo>
                <a:cubicBezTo>
                  <a:pt x="2465" y="2073"/>
                  <a:pt x="2489" y="2180"/>
                  <a:pt x="2465" y="2263"/>
                </a:cubicBezTo>
                <a:lnTo>
                  <a:pt x="2168" y="3537"/>
                </a:lnTo>
                <a:cubicBezTo>
                  <a:pt x="2120" y="3692"/>
                  <a:pt x="2180" y="3870"/>
                  <a:pt x="2299" y="4013"/>
                </a:cubicBezTo>
                <a:lnTo>
                  <a:pt x="3489" y="5228"/>
                </a:lnTo>
                <a:cubicBezTo>
                  <a:pt x="3586" y="5335"/>
                  <a:pt x="3721" y="5384"/>
                  <a:pt x="3869" y="5384"/>
                </a:cubicBezTo>
                <a:cubicBezTo>
                  <a:pt x="3885" y="5384"/>
                  <a:pt x="3901" y="5384"/>
                  <a:pt x="3918" y="5382"/>
                </a:cubicBezTo>
                <a:lnTo>
                  <a:pt x="4811" y="5275"/>
                </a:lnTo>
                <a:lnTo>
                  <a:pt x="5692" y="6014"/>
                </a:lnTo>
                <a:lnTo>
                  <a:pt x="5418" y="6752"/>
                </a:lnTo>
                <a:cubicBezTo>
                  <a:pt x="5406" y="6787"/>
                  <a:pt x="5406" y="6847"/>
                  <a:pt x="5442" y="6883"/>
                </a:cubicBezTo>
                <a:lnTo>
                  <a:pt x="5573" y="7109"/>
                </a:lnTo>
                <a:cubicBezTo>
                  <a:pt x="5606" y="7158"/>
                  <a:pt x="5661" y="7185"/>
                  <a:pt x="5720" y="7185"/>
                </a:cubicBezTo>
                <a:cubicBezTo>
                  <a:pt x="5746" y="7185"/>
                  <a:pt x="5773" y="7179"/>
                  <a:pt x="5799" y="7168"/>
                </a:cubicBezTo>
                <a:cubicBezTo>
                  <a:pt x="5871" y="7121"/>
                  <a:pt x="5894" y="7014"/>
                  <a:pt x="5859" y="6942"/>
                </a:cubicBezTo>
                <a:lnTo>
                  <a:pt x="5763" y="6787"/>
                </a:lnTo>
                <a:lnTo>
                  <a:pt x="6133" y="5799"/>
                </a:lnTo>
                <a:lnTo>
                  <a:pt x="7621" y="6002"/>
                </a:lnTo>
                <a:lnTo>
                  <a:pt x="8930" y="6930"/>
                </a:lnTo>
                <a:cubicBezTo>
                  <a:pt x="8978" y="6954"/>
                  <a:pt x="9014" y="7002"/>
                  <a:pt x="9014" y="7061"/>
                </a:cubicBezTo>
                <a:cubicBezTo>
                  <a:pt x="9014" y="7121"/>
                  <a:pt x="8990" y="7168"/>
                  <a:pt x="8966" y="7204"/>
                </a:cubicBezTo>
                <a:lnTo>
                  <a:pt x="6466" y="10169"/>
                </a:lnTo>
                <a:lnTo>
                  <a:pt x="6454" y="10169"/>
                </a:lnTo>
                <a:lnTo>
                  <a:pt x="6275" y="10038"/>
                </a:lnTo>
                <a:lnTo>
                  <a:pt x="6275" y="10026"/>
                </a:lnTo>
                <a:lnTo>
                  <a:pt x="6597" y="8264"/>
                </a:lnTo>
                <a:cubicBezTo>
                  <a:pt x="6597" y="8216"/>
                  <a:pt x="6597" y="8192"/>
                  <a:pt x="6585" y="8145"/>
                </a:cubicBezTo>
                <a:lnTo>
                  <a:pt x="6192" y="7502"/>
                </a:lnTo>
                <a:cubicBezTo>
                  <a:pt x="6167" y="7452"/>
                  <a:pt x="6109" y="7426"/>
                  <a:pt x="6051" y="7426"/>
                </a:cubicBezTo>
                <a:cubicBezTo>
                  <a:pt x="6025" y="7426"/>
                  <a:pt x="6000" y="7431"/>
                  <a:pt x="5978" y="7442"/>
                </a:cubicBezTo>
                <a:cubicBezTo>
                  <a:pt x="5894" y="7490"/>
                  <a:pt x="5871" y="7597"/>
                  <a:pt x="5918" y="7668"/>
                </a:cubicBezTo>
                <a:lnTo>
                  <a:pt x="6275" y="8264"/>
                </a:lnTo>
                <a:lnTo>
                  <a:pt x="5954" y="9966"/>
                </a:lnTo>
                <a:cubicBezTo>
                  <a:pt x="5930" y="10097"/>
                  <a:pt x="5990" y="10216"/>
                  <a:pt x="6097" y="10300"/>
                </a:cubicBezTo>
                <a:lnTo>
                  <a:pt x="6275" y="10443"/>
                </a:lnTo>
                <a:cubicBezTo>
                  <a:pt x="6335" y="10478"/>
                  <a:pt x="6406" y="10502"/>
                  <a:pt x="6466" y="10502"/>
                </a:cubicBezTo>
                <a:cubicBezTo>
                  <a:pt x="6573" y="10502"/>
                  <a:pt x="6656" y="10455"/>
                  <a:pt x="6716" y="10383"/>
                </a:cubicBezTo>
                <a:lnTo>
                  <a:pt x="9216" y="7418"/>
                </a:lnTo>
                <a:cubicBezTo>
                  <a:pt x="9311" y="7311"/>
                  <a:pt x="9347" y="7168"/>
                  <a:pt x="9335" y="7014"/>
                </a:cubicBezTo>
                <a:cubicBezTo>
                  <a:pt x="9323" y="6871"/>
                  <a:pt x="9228" y="6752"/>
                  <a:pt x="9133" y="6656"/>
                </a:cubicBezTo>
                <a:lnTo>
                  <a:pt x="7787" y="5716"/>
                </a:lnTo>
                <a:cubicBezTo>
                  <a:pt x="7776" y="5704"/>
                  <a:pt x="7740" y="5692"/>
                  <a:pt x="7716" y="5692"/>
                </a:cubicBezTo>
                <a:lnTo>
                  <a:pt x="6049" y="5454"/>
                </a:lnTo>
                <a:cubicBezTo>
                  <a:pt x="6040" y="5452"/>
                  <a:pt x="6031" y="5452"/>
                  <a:pt x="6022" y="5452"/>
                </a:cubicBezTo>
                <a:cubicBezTo>
                  <a:pt x="5958" y="5452"/>
                  <a:pt x="5891" y="5488"/>
                  <a:pt x="5871" y="5561"/>
                </a:cubicBezTo>
                <a:lnTo>
                  <a:pt x="5811" y="5704"/>
                </a:lnTo>
                <a:lnTo>
                  <a:pt x="4966" y="4990"/>
                </a:lnTo>
                <a:cubicBezTo>
                  <a:pt x="4930" y="4966"/>
                  <a:pt x="4882" y="4942"/>
                  <a:pt x="4847" y="4942"/>
                </a:cubicBezTo>
                <a:lnTo>
                  <a:pt x="4216" y="5025"/>
                </a:lnTo>
                <a:lnTo>
                  <a:pt x="4192" y="4466"/>
                </a:lnTo>
                <a:cubicBezTo>
                  <a:pt x="4192" y="4382"/>
                  <a:pt x="4251" y="4287"/>
                  <a:pt x="4335" y="4275"/>
                </a:cubicBezTo>
                <a:lnTo>
                  <a:pt x="5466" y="4097"/>
                </a:lnTo>
                <a:lnTo>
                  <a:pt x="5478" y="4501"/>
                </a:lnTo>
                <a:cubicBezTo>
                  <a:pt x="5478" y="4585"/>
                  <a:pt x="5561" y="4668"/>
                  <a:pt x="5644" y="4668"/>
                </a:cubicBezTo>
                <a:cubicBezTo>
                  <a:pt x="5740" y="4668"/>
                  <a:pt x="5811" y="4585"/>
                  <a:pt x="5811" y="4501"/>
                </a:cubicBezTo>
                <a:lnTo>
                  <a:pt x="5799" y="3978"/>
                </a:lnTo>
                <a:lnTo>
                  <a:pt x="6454" y="3239"/>
                </a:lnTo>
                <a:cubicBezTo>
                  <a:pt x="6514" y="3156"/>
                  <a:pt x="6514" y="3073"/>
                  <a:pt x="6430" y="3001"/>
                </a:cubicBezTo>
                <a:cubicBezTo>
                  <a:pt x="6396" y="2973"/>
                  <a:pt x="6359" y="2958"/>
                  <a:pt x="6321" y="2958"/>
                </a:cubicBezTo>
                <a:cubicBezTo>
                  <a:pt x="6279" y="2958"/>
                  <a:pt x="6236" y="2976"/>
                  <a:pt x="6192" y="3013"/>
                </a:cubicBezTo>
                <a:lnTo>
                  <a:pt x="5525" y="3775"/>
                </a:lnTo>
                <a:lnTo>
                  <a:pt x="4275" y="3978"/>
                </a:lnTo>
                <a:cubicBezTo>
                  <a:pt x="4025" y="4025"/>
                  <a:pt x="3835" y="4251"/>
                  <a:pt x="3847" y="4513"/>
                </a:cubicBezTo>
                <a:lnTo>
                  <a:pt x="3870" y="5085"/>
                </a:lnTo>
                <a:lnTo>
                  <a:pt x="3858" y="5085"/>
                </a:lnTo>
                <a:cubicBezTo>
                  <a:pt x="3799" y="5085"/>
                  <a:pt x="3739" y="5061"/>
                  <a:pt x="3716" y="5025"/>
                </a:cubicBezTo>
                <a:lnTo>
                  <a:pt x="2525" y="3799"/>
                </a:lnTo>
                <a:cubicBezTo>
                  <a:pt x="2477" y="3751"/>
                  <a:pt x="2465" y="3692"/>
                  <a:pt x="2477" y="3620"/>
                </a:cubicBezTo>
                <a:lnTo>
                  <a:pt x="2775" y="2358"/>
                </a:lnTo>
                <a:cubicBezTo>
                  <a:pt x="2823" y="2180"/>
                  <a:pt x="2787" y="1989"/>
                  <a:pt x="2680" y="1834"/>
                </a:cubicBezTo>
                <a:lnTo>
                  <a:pt x="2418" y="1406"/>
                </a:lnTo>
                <a:cubicBezTo>
                  <a:pt x="2668" y="1215"/>
                  <a:pt x="2954" y="1037"/>
                  <a:pt x="3239" y="894"/>
                </a:cubicBezTo>
                <a:lnTo>
                  <a:pt x="3454" y="1251"/>
                </a:lnTo>
                <a:cubicBezTo>
                  <a:pt x="3485" y="1306"/>
                  <a:pt x="3536" y="1330"/>
                  <a:pt x="3588" y="1330"/>
                </a:cubicBezTo>
                <a:cubicBezTo>
                  <a:pt x="3616" y="1330"/>
                  <a:pt x="3643" y="1323"/>
                  <a:pt x="3668" y="1311"/>
                </a:cubicBezTo>
                <a:lnTo>
                  <a:pt x="4442" y="989"/>
                </a:lnTo>
                <a:lnTo>
                  <a:pt x="5168" y="953"/>
                </a:lnTo>
                <a:cubicBezTo>
                  <a:pt x="5216" y="953"/>
                  <a:pt x="5228" y="977"/>
                  <a:pt x="5240" y="989"/>
                </a:cubicBezTo>
                <a:cubicBezTo>
                  <a:pt x="5263" y="1001"/>
                  <a:pt x="5275" y="1013"/>
                  <a:pt x="5275" y="1061"/>
                </a:cubicBezTo>
                <a:cubicBezTo>
                  <a:pt x="5275" y="1096"/>
                  <a:pt x="5240" y="1120"/>
                  <a:pt x="5228" y="1132"/>
                </a:cubicBezTo>
                <a:lnTo>
                  <a:pt x="4585" y="1453"/>
                </a:lnTo>
                <a:cubicBezTo>
                  <a:pt x="4525" y="1477"/>
                  <a:pt x="4501" y="1525"/>
                  <a:pt x="4501" y="1596"/>
                </a:cubicBezTo>
                <a:cubicBezTo>
                  <a:pt x="4501" y="1668"/>
                  <a:pt x="4525" y="1715"/>
                  <a:pt x="4585" y="1751"/>
                </a:cubicBezTo>
                <a:lnTo>
                  <a:pt x="5621" y="2346"/>
                </a:lnTo>
                <a:cubicBezTo>
                  <a:pt x="5641" y="2360"/>
                  <a:pt x="5666" y="2366"/>
                  <a:pt x="5693" y="2366"/>
                </a:cubicBezTo>
                <a:cubicBezTo>
                  <a:pt x="5712" y="2366"/>
                  <a:pt x="5732" y="2363"/>
                  <a:pt x="5752" y="2358"/>
                </a:cubicBezTo>
                <a:cubicBezTo>
                  <a:pt x="5799" y="2346"/>
                  <a:pt x="5823" y="2311"/>
                  <a:pt x="5859" y="2263"/>
                </a:cubicBezTo>
                <a:lnTo>
                  <a:pt x="6109" y="1608"/>
                </a:lnTo>
                <a:lnTo>
                  <a:pt x="7240" y="2311"/>
                </a:lnTo>
                <a:lnTo>
                  <a:pt x="7240" y="2323"/>
                </a:lnTo>
                <a:cubicBezTo>
                  <a:pt x="7240" y="2323"/>
                  <a:pt x="7240" y="2346"/>
                  <a:pt x="7228" y="2346"/>
                </a:cubicBezTo>
                <a:lnTo>
                  <a:pt x="6716" y="2501"/>
                </a:lnTo>
                <a:cubicBezTo>
                  <a:pt x="6633" y="2537"/>
                  <a:pt x="6585" y="2620"/>
                  <a:pt x="6609" y="2715"/>
                </a:cubicBezTo>
                <a:cubicBezTo>
                  <a:pt x="6644" y="2787"/>
                  <a:pt x="6704" y="2835"/>
                  <a:pt x="6764" y="2835"/>
                </a:cubicBezTo>
                <a:cubicBezTo>
                  <a:pt x="6775" y="2835"/>
                  <a:pt x="6787" y="2835"/>
                  <a:pt x="6811" y="2823"/>
                </a:cubicBezTo>
                <a:lnTo>
                  <a:pt x="7311" y="2656"/>
                </a:lnTo>
                <a:cubicBezTo>
                  <a:pt x="7430" y="2608"/>
                  <a:pt x="7526" y="2501"/>
                  <a:pt x="7537" y="2370"/>
                </a:cubicBezTo>
                <a:cubicBezTo>
                  <a:pt x="7549" y="2239"/>
                  <a:pt x="7490" y="2120"/>
                  <a:pt x="7371" y="2049"/>
                </a:cubicBezTo>
                <a:lnTo>
                  <a:pt x="6073" y="1239"/>
                </a:lnTo>
                <a:cubicBezTo>
                  <a:pt x="6052" y="1225"/>
                  <a:pt x="6027" y="1219"/>
                  <a:pt x="6000" y="1219"/>
                </a:cubicBezTo>
                <a:cubicBezTo>
                  <a:pt x="5981" y="1219"/>
                  <a:pt x="5962" y="1222"/>
                  <a:pt x="5942" y="1227"/>
                </a:cubicBezTo>
                <a:cubicBezTo>
                  <a:pt x="5894" y="1239"/>
                  <a:pt x="5859" y="1275"/>
                  <a:pt x="5835" y="1311"/>
                </a:cubicBezTo>
                <a:lnTo>
                  <a:pt x="5585" y="1965"/>
                </a:lnTo>
                <a:lnTo>
                  <a:pt x="4990" y="1632"/>
                </a:lnTo>
                <a:lnTo>
                  <a:pt x="5347" y="1453"/>
                </a:lnTo>
                <a:cubicBezTo>
                  <a:pt x="5478" y="1394"/>
                  <a:pt x="5561" y="1275"/>
                  <a:pt x="5585" y="1120"/>
                </a:cubicBezTo>
                <a:cubicBezTo>
                  <a:pt x="5597" y="1001"/>
                  <a:pt x="5561" y="882"/>
                  <a:pt x="5478" y="775"/>
                </a:cubicBezTo>
                <a:cubicBezTo>
                  <a:pt x="5394" y="691"/>
                  <a:pt x="5275" y="644"/>
                  <a:pt x="5156" y="644"/>
                </a:cubicBezTo>
                <a:lnTo>
                  <a:pt x="4394" y="680"/>
                </a:lnTo>
                <a:cubicBezTo>
                  <a:pt x="4382" y="680"/>
                  <a:pt x="4347" y="680"/>
                  <a:pt x="4335" y="691"/>
                </a:cubicBezTo>
                <a:lnTo>
                  <a:pt x="3668" y="977"/>
                </a:lnTo>
                <a:lnTo>
                  <a:pt x="3549" y="775"/>
                </a:lnTo>
                <a:cubicBezTo>
                  <a:pt x="4192" y="513"/>
                  <a:pt x="4870" y="382"/>
                  <a:pt x="5585" y="382"/>
                </a:cubicBezTo>
                <a:close/>
                <a:moveTo>
                  <a:pt x="5585" y="1"/>
                </a:moveTo>
                <a:cubicBezTo>
                  <a:pt x="4097" y="1"/>
                  <a:pt x="2704" y="584"/>
                  <a:pt x="1644" y="1644"/>
                </a:cubicBezTo>
                <a:cubicBezTo>
                  <a:pt x="584" y="2704"/>
                  <a:pt x="1" y="4097"/>
                  <a:pt x="1" y="5585"/>
                </a:cubicBezTo>
                <a:cubicBezTo>
                  <a:pt x="1" y="7073"/>
                  <a:pt x="584" y="8478"/>
                  <a:pt x="1644" y="9526"/>
                </a:cubicBezTo>
                <a:cubicBezTo>
                  <a:pt x="2704" y="10586"/>
                  <a:pt x="4097" y="11169"/>
                  <a:pt x="5585" y="11169"/>
                </a:cubicBezTo>
                <a:cubicBezTo>
                  <a:pt x="7073" y="11169"/>
                  <a:pt x="8478" y="10586"/>
                  <a:pt x="9526" y="9526"/>
                </a:cubicBezTo>
                <a:cubicBezTo>
                  <a:pt x="10585" y="8478"/>
                  <a:pt x="11169" y="7073"/>
                  <a:pt x="11169" y="5585"/>
                </a:cubicBezTo>
                <a:cubicBezTo>
                  <a:pt x="11169" y="4097"/>
                  <a:pt x="10585" y="2692"/>
                  <a:pt x="9526" y="1644"/>
                </a:cubicBezTo>
                <a:cubicBezTo>
                  <a:pt x="8478" y="584"/>
                  <a:pt x="7073" y="1"/>
                  <a:pt x="558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32" name="Google Shape;1532;p91"/>
          <p:cNvGrpSpPr/>
          <p:nvPr/>
        </p:nvGrpSpPr>
        <p:grpSpPr>
          <a:xfrm>
            <a:off x="7151309" y="686265"/>
            <a:ext cx="629852" cy="615862"/>
            <a:chOff x="1757085" y="1500675"/>
            <a:chExt cx="371069" cy="359396"/>
          </a:xfrm>
        </p:grpSpPr>
        <p:sp>
          <p:nvSpPr>
            <p:cNvPr id="1533" name="Google Shape;1533;p91"/>
            <p:cNvSpPr/>
            <p:nvPr/>
          </p:nvSpPr>
          <p:spPr>
            <a:xfrm>
              <a:off x="2032389" y="1667206"/>
              <a:ext cx="66313" cy="60684"/>
            </a:xfrm>
            <a:custGeom>
              <a:avLst/>
              <a:gdLst/>
              <a:ahLst/>
              <a:cxnLst/>
              <a:rect l="l" t="t" r="r" b="b"/>
              <a:pathLst>
                <a:path w="2085" h="1908" extrusionOk="0">
                  <a:moveTo>
                    <a:pt x="978" y="0"/>
                  </a:moveTo>
                  <a:cubicBezTo>
                    <a:pt x="891" y="0"/>
                    <a:pt x="803" y="13"/>
                    <a:pt x="715" y="39"/>
                  </a:cubicBezTo>
                  <a:cubicBezTo>
                    <a:pt x="298" y="158"/>
                    <a:pt x="1" y="539"/>
                    <a:pt x="1" y="979"/>
                  </a:cubicBezTo>
                  <a:cubicBezTo>
                    <a:pt x="1" y="1348"/>
                    <a:pt x="215" y="1670"/>
                    <a:pt x="524" y="1836"/>
                  </a:cubicBezTo>
                  <a:cubicBezTo>
                    <a:pt x="546" y="1851"/>
                    <a:pt x="571" y="1858"/>
                    <a:pt x="597" y="1858"/>
                  </a:cubicBezTo>
                  <a:cubicBezTo>
                    <a:pt x="656" y="1858"/>
                    <a:pt x="718" y="1823"/>
                    <a:pt x="751" y="1765"/>
                  </a:cubicBezTo>
                  <a:cubicBezTo>
                    <a:pt x="798" y="1694"/>
                    <a:pt x="763" y="1586"/>
                    <a:pt x="679" y="1539"/>
                  </a:cubicBezTo>
                  <a:cubicBezTo>
                    <a:pt x="155" y="1277"/>
                    <a:pt x="239" y="503"/>
                    <a:pt x="810" y="348"/>
                  </a:cubicBezTo>
                  <a:cubicBezTo>
                    <a:pt x="866" y="333"/>
                    <a:pt x="922" y="326"/>
                    <a:pt x="977" y="326"/>
                  </a:cubicBezTo>
                  <a:cubicBezTo>
                    <a:pt x="1316" y="326"/>
                    <a:pt x="1608" y="600"/>
                    <a:pt x="1608" y="979"/>
                  </a:cubicBezTo>
                  <a:cubicBezTo>
                    <a:pt x="1608" y="1241"/>
                    <a:pt x="1429" y="1491"/>
                    <a:pt x="1179" y="1586"/>
                  </a:cubicBezTo>
                  <a:cubicBezTo>
                    <a:pt x="1001" y="1646"/>
                    <a:pt x="1048" y="1908"/>
                    <a:pt x="1239" y="1908"/>
                  </a:cubicBezTo>
                  <a:cubicBezTo>
                    <a:pt x="1477" y="1908"/>
                    <a:pt x="2084" y="1420"/>
                    <a:pt x="1906" y="717"/>
                  </a:cubicBezTo>
                  <a:cubicBezTo>
                    <a:pt x="1797" y="301"/>
                    <a:pt x="1407" y="0"/>
                    <a:pt x="9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4" name="Google Shape;1534;p91"/>
            <p:cNvSpPr/>
            <p:nvPr/>
          </p:nvSpPr>
          <p:spPr>
            <a:xfrm>
              <a:off x="1971419" y="1747609"/>
              <a:ext cx="12531" cy="11513"/>
            </a:xfrm>
            <a:custGeom>
              <a:avLst/>
              <a:gdLst/>
              <a:ahLst/>
              <a:cxnLst/>
              <a:rect l="l" t="t" r="r" b="b"/>
              <a:pathLst>
                <a:path w="394" h="362" extrusionOk="0">
                  <a:moveTo>
                    <a:pt x="212" y="0"/>
                  </a:moveTo>
                  <a:cubicBezTo>
                    <a:pt x="194" y="0"/>
                    <a:pt x="175" y="4"/>
                    <a:pt x="155" y="11"/>
                  </a:cubicBezTo>
                  <a:cubicBezTo>
                    <a:pt x="60" y="35"/>
                    <a:pt x="1" y="130"/>
                    <a:pt x="36" y="237"/>
                  </a:cubicBezTo>
                  <a:cubicBezTo>
                    <a:pt x="57" y="308"/>
                    <a:pt x="128" y="361"/>
                    <a:pt x="208" y="361"/>
                  </a:cubicBezTo>
                  <a:cubicBezTo>
                    <a:pt x="222" y="361"/>
                    <a:pt x="236" y="360"/>
                    <a:pt x="251" y="356"/>
                  </a:cubicBezTo>
                  <a:cubicBezTo>
                    <a:pt x="346" y="320"/>
                    <a:pt x="394" y="213"/>
                    <a:pt x="370" y="130"/>
                  </a:cubicBezTo>
                  <a:cubicBezTo>
                    <a:pt x="351" y="54"/>
                    <a:pt x="286" y="0"/>
                    <a:pt x="2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5" name="Google Shape;1535;p91"/>
            <p:cNvSpPr/>
            <p:nvPr/>
          </p:nvSpPr>
          <p:spPr>
            <a:xfrm>
              <a:off x="2032008" y="1776202"/>
              <a:ext cx="62910" cy="61702"/>
            </a:xfrm>
            <a:custGeom>
              <a:avLst/>
              <a:gdLst/>
              <a:ahLst/>
              <a:cxnLst/>
              <a:rect l="l" t="t" r="r" b="b"/>
              <a:pathLst>
                <a:path w="1978" h="1940" extrusionOk="0">
                  <a:moveTo>
                    <a:pt x="988" y="0"/>
                  </a:moveTo>
                  <a:cubicBezTo>
                    <a:pt x="490" y="0"/>
                    <a:pt x="1" y="379"/>
                    <a:pt x="1" y="969"/>
                  </a:cubicBezTo>
                  <a:cubicBezTo>
                    <a:pt x="1" y="1543"/>
                    <a:pt x="471" y="1940"/>
                    <a:pt x="975" y="1940"/>
                  </a:cubicBezTo>
                  <a:cubicBezTo>
                    <a:pt x="1161" y="1940"/>
                    <a:pt x="1351" y="1886"/>
                    <a:pt x="1525" y="1767"/>
                  </a:cubicBezTo>
                  <a:cubicBezTo>
                    <a:pt x="1596" y="1731"/>
                    <a:pt x="1608" y="1624"/>
                    <a:pt x="1560" y="1553"/>
                  </a:cubicBezTo>
                  <a:cubicBezTo>
                    <a:pt x="1538" y="1501"/>
                    <a:pt x="1489" y="1477"/>
                    <a:pt x="1438" y="1477"/>
                  </a:cubicBezTo>
                  <a:cubicBezTo>
                    <a:pt x="1406" y="1477"/>
                    <a:pt x="1374" y="1487"/>
                    <a:pt x="1346" y="1505"/>
                  </a:cubicBezTo>
                  <a:cubicBezTo>
                    <a:pt x="1237" y="1576"/>
                    <a:pt x="1111" y="1612"/>
                    <a:pt x="985" y="1612"/>
                  </a:cubicBezTo>
                  <a:cubicBezTo>
                    <a:pt x="795" y="1612"/>
                    <a:pt x="606" y="1532"/>
                    <a:pt x="477" y="1374"/>
                  </a:cubicBezTo>
                  <a:cubicBezTo>
                    <a:pt x="155" y="957"/>
                    <a:pt x="453" y="326"/>
                    <a:pt x="989" y="326"/>
                  </a:cubicBezTo>
                  <a:cubicBezTo>
                    <a:pt x="1370" y="326"/>
                    <a:pt x="1679" y="672"/>
                    <a:pt x="1620" y="1076"/>
                  </a:cubicBezTo>
                  <a:cubicBezTo>
                    <a:pt x="1608" y="1160"/>
                    <a:pt x="1668" y="1255"/>
                    <a:pt x="1763" y="1267"/>
                  </a:cubicBezTo>
                  <a:cubicBezTo>
                    <a:pt x="1770" y="1268"/>
                    <a:pt x="1777" y="1268"/>
                    <a:pt x="1784" y="1268"/>
                  </a:cubicBezTo>
                  <a:cubicBezTo>
                    <a:pt x="1862" y="1268"/>
                    <a:pt x="1942" y="1212"/>
                    <a:pt x="1953" y="1136"/>
                  </a:cubicBezTo>
                  <a:cubicBezTo>
                    <a:pt x="1977" y="862"/>
                    <a:pt x="1918" y="600"/>
                    <a:pt x="1739" y="374"/>
                  </a:cubicBezTo>
                  <a:cubicBezTo>
                    <a:pt x="1540" y="116"/>
                    <a:pt x="1263" y="0"/>
                    <a:pt x="9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6" name="Google Shape;1536;p91"/>
            <p:cNvSpPr/>
            <p:nvPr/>
          </p:nvSpPr>
          <p:spPr>
            <a:xfrm>
              <a:off x="1976349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7" name="Google Shape;1537;p91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8" name="Google Shape;1538;p91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9" name="Google Shape;1539;p91"/>
            <p:cNvSpPr/>
            <p:nvPr/>
          </p:nvSpPr>
          <p:spPr>
            <a:xfrm>
              <a:off x="1976349" y="173053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0" name="Google Shape;1540;p91"/>
            <p:cNvSpPr/>
            <p:nvPr/>
          </p:nvSpPr>
          <p:spPr>
            <a:xfrm>
              <a:off x="1976349" y="1730530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lnTo>
                    <a:pt x="0" y="0"/>
                  </a:lnTo>
                  <a:cubicBezTo>
                    <a:pt x="12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1" name="Google Shape;1541;p91"/>
            <p:cNvSpPr/>
            <p:nvPr/>
          </p:nvSpPr>
          <p:spPr>
            <a:xfrm>
              <a:off x="1976349" y="1730530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2" name="Google Shape;1542;p91"/>
            <p:cNvSpPr/>
            <p:nvPr/>
          </p:nvSpPr>
          <p:spPr>
            <a:xfrm>
              <a:off x="1757085" y="1500675"/>
              <a:ext cx="371069" cy="359396"/>
            </a:xfrm>
            <a:custGeom>
              <a:avLst/>
              <a:gdLst/>
              <a:ahLst/>
              <a:cxnLst/>
              <a:rect l="l" t="t" r="r" b="b"/>
              <a:pathLst>
                <a:path w="11667" h="11300" extrusionOk="0">
                  <a:moveTo>
                    <a:pt x="9644" y="4908"/>
                  </a:moveTo>
                  <a:cubicBezTo>
                    <a:pt x="9857" y="4908"/>
                    <a:pt x="10077" y="4962"/>
                    <a:pt x="10288" y="5084"/>
                  </a:cubicBezTo>
                  <a:cubicBezTo>
                    <a:pt x="11264" y="5644"/>
                    <a:pt x="11085" y="7132"/>
                    <a:pt x="10002" y="7442"/>
                  </a:cubicBezTo>
                  <a:lnTo>
                    <a:pt x="9990" y="7442"/>
                  </a:lnTo>
                  <a:lnTo>
                    <a:pt x="8883" y="7739"/>
                  </a:lnTo>
                  <a:lnTo>
                    <a:pt x="7907" y="7477"/>
                  </a:lnTo>
                  <a:lnTo>
                    <a:pt x="7526" y="7370"/>
                  </a:lnTo>
                  <a:cubicBezTo>
                    <a:pt x="7978" y="7263"/>
                    <a:pt x="8145" y="7239"/>
                    <a:pt x="8168" y="7227"/>
                  </a:cubicBezTo>
                  <a:lnTo>
                    <a:pt x="8168" y="7227"/>
                  </a:lnTo>
                  <a:cubicBezTo>
                    <a:pt x="8139" y="7233"/>
                    <a:pt x="8037" y="7257"/>
                    <a:pt x="8029" y="7257"/>
                  </a:cubicBezTo>
                  <a:cubicBezTo>
                    <a:pt x="8020" y="7257"/>
                    <a:pt x="8103" y="7233"/>
                    <a:pt x="8442" y="7144"/>
                  </a:cubicBezTo>
                  <a:cubicBezTo>
                    <a:pt x="8538" y="7120"/>
                    <a:pt x="8597" y="7001"/>
                    <a:pt x="8538" y="6894"/>
                  </a:cubicBezTo>
                  <a:cubicBezTo>
                    <a:pt x="8466" y="6787"/>
                    <a:pt x="8418" y="6668"/>
                    <a:pt x="8395" y="6537"/>
                  </a:cubicBezTo>
                  <a:cubicBezTo>
                    <a:pt x="8160" y="5656"/>
                    <a:pt x="8855" y="4908"/>
                    <a:pt x="9644" y="4908"/>
                  </a:cubicBezTo>
                  <a:close/>
                  <a:moveTo>
                    <a:pt x="3874" y="6792"/>
                  </a:moveTo>
                  <a:cubicBezTo>
                    <a:pt x="3951" y="6792"/>
                    <a:pt x="4030" y="6802"/>
                    <a:pt x="4108" y="6822"/>
                  </a:cubicBezTo>
                  <a:lnTo>
                    <a:pt x="4632" y="6965"/>
                  </a:lnTo>
                  <a:lnTo>
                    <a:pt x="4954" y="7061"/>
                  </a:lnTo>
                  <a:cubicBezTo>
                    <a:pt x="4978" y="7072"/>
                    <a:pt x="5227" y="7132"/>
                    <a:pt x="6415" y="7452"/>
                  </a:cubicBezTo>
                  <a:lnTo>
                    <a:pt x="6415" y="7452"/>
                  </a:lnTo>
                  <a:cubicBezTo>
                    <a:pt x="6414" y="7452"/>
                    <a:pt x="6414" y="7452"/>
                    <a:pt x="6414" y="7452"/>
                  </a:cubicBezTo>
                  <a:cubicBezTo>
                    <a:pt x="6388" y="7452"/>
                    <a:pt x="6335" y="7537"/>
                    <a:pt x="6335" y="7537"/>
                  </a:cubicBezTo>
                  <a:cubicBezTo>
                    <a:pt x="6323" y="7549"/>
                    <a:pt x="6311" y="7561"/>
                    <a:pt x="6311" y="7596"/>
                  </a:cubicBezTo>
                  <a:cubicBezTo>
                    <a:pt x="6216" y="7751"/>
                    <a:pt x="6192" y="7954"/>
                    <a:pt x="6252" y="8108"/>
                  </a:cubicBezTo>
                  <a:cubicBezTo>
                    <a:pt x="4120" y="7537"/>
                    <a:pt x="5478" y="7906"/>
                    <a:pt x="3120" y="7275"/>
                  </a:cubicBezTo>
                  <a:cubicBezTo>
                    <a:pt x="3108" y="7275"/>
                    <a:pt x="3108" y="7263"/>
                    <a:pt x="3108" y="7251"/>
                  </a:cubicBezTo>
                  <a:cubicBezTo>
                    <a:pt x="3262" y="6963"/>
                    <a:pt x="3554" y="6792"/>
                    <a:pt x="3874" y="6792"/>
                  </a:cubicBezTo>
                  <a:close/>
                  <a:moveTo>
                    <a:pt x="4894" y="8096"/>
                  </a:moveTo>
                  <a:cubicBezTo>
                    <a:pt x="5966" y="8382"/>
                    <a:pt x="6204" y="8454"/>
                    <a:pt x="6252" y="8454"/>
                  </a:cubicBezTo>
                  <a:cubicBezTo>
                    <a:pt x="6216" y="8477"/>
                    <a:pt x="5954" y="8537"/>
                    <a:pt x="4097" y="9037"/>
                  </a:cubicBezTo>
                  <a:cubicBezTo>
                    <a:pt x="4020" y="9058"/>
                    <a:pt x="3943" y="9068"/>
                    <a:pt x="3866" y="9068"/>
                  </a:cubicBezTo>
                  <a:cubicBezTo>
                    <a:pt x="3550" y="9068"/>
                    <a:pt x="3250" y="8896"/>
                    <a:pt x="3096" y="8608"/>
                  </a:cubicBezTo>
                  <a:cubicBezTo>
                    <a:pt x="3096" y="8596"/>
                    <a:pt x="3096" y="8573"/>
                    <a:pt x="3108" y="8573"/>
                  </a:cubicBezTo>
                  <a:cubicBezTo>
                    <a:pt x="3096" y="8573"/>
                    <a:pt x="3180" y="8561"/>
                    <a:pt x="4894" y="8096"/>
                  </a:cubicBezTo>
                  <a:close/>
                  <a:moveTo>
                    <a:pt x="6895" y="7575"/>
                  </a:moveTo>
                  <a:cubicBezTo>
                    <a:pt x="6922" y="7575"/>
                    <a:pt x="6950" y="7578"/>
                    <a:pt x="6978" y="7584"/>
                  </a:cubicBezTo>
                  <a:cubicBezTo>
                    <a:pt x="8847" y="8084"/>
                    <a:pt x="9597" y="8275"/>
                    <a:pt x="9847" y="8346"/>
                  </a:cubicBezTo>
                  <a:cubicBezTo>
                    <a:pt x="9847" y="8346"/>
                    <a:pt x="9883" y="8370"/>
                    <a:pt x="9966" y="8394"/>
                  </a:cubicBezTo>
                  <a:cubicBezTo>
                    <a:pt x="10657" y="8596"/>
                    <a:pt x="11062" y="9311"/>
                    <a:pt x="10883" y="9978"/>
                  </a:cubicBezTo>
                  <a:cubicBezTo>
                    <a:pt x="10734" y="10545"/>
                    <a:pt x="10211" y="10929"/>
                    <a:pt x="9633" y="10929"/>
                  </a:cubicBezTo>
                  <a:cubicBezTo>
                    <a:pt x="9519" y="10929"/>
                    <a:pt x="9403" y="10914"/>
                    <a:pt x="9288" y="10882"/>
                  </a:cubicBezTo>
                  <a:cubicBezTo>
                    <a:pt x="8454" y="10656"/>
                    <a:pt x="8061" y="9692"/>
                    <a:pt x="8526" y="8954"/>
                  </a:cubicBezTo>
                  <a:cubicBezTo>
                    <a:pt x="8585" y="8858"/>
                    <a:pt x="8538" y="8727"/>
                    <a:pt x="8418" y="8692"/>
                  </a:cubicBezTo>
                  <a:lnTo>
                    <a:pt x="8157" y="8620"/>
                  </a:lnTo>
                  <a:cubicBezTo>
                    <a:pt x="8121" y="8608"/>
                    <a:pt x="7990" y="8573"/>
                    <a:pt x="7526" y="8454"/>
                  </a:cubicBezTo>
                  <a:cubicBezTo>
                    <a:pt x="7347" y="8418"/>
                    <a:pt x="7252" y="8382"/>
                    <a:pt x="7192" y="8370"/>
                  </a:cubicBezTo>
                  <a:lnTo>
                    <a:pt x="7192" y="8370"/>
                  </a:lnTo>
                  <a:cubicBezTo>
                    <a:pt x="7201" y="8373"/>
                    <a:pt x="7207" y="8375"/>
                    <a:pt x="7205" y="8375"/>
                  </a:cubicBezTo>
                  <a:cubicBezTo>
                    <a:pt x="7199" y="8375"/>
                    <a:pt x="7116" y="8354"/>
                    <a:pt x="6799" y="8263"/>
                  </a:cubicBezTo>
                  <a:cubicBezTo>
                    <a:pt x="6644" y="8215"/>
                    <a:pt x="6525" y="8084"/>
                    <a:pt x="6549" y="7906"/>
                  </a:cubicBezTo>
                  <a:lnTo>
                    <a:pt x="6549" y="7894"/>
                  </a:lnTo>
                  <a:cubicBezTo>
                    <a:pt x="6560" y="7708"/>
                    <a:pt x="6714" y="7575"/>
                    <a:pt x="6895" y="7575"/>
                  </a:cubicBezTo>
                  <a:close/>
                  <a:moveTo>
                    <a:pt x="2906" y="0"/>
                  </a:moveTo>
                  <a:cubicBezTo>
                    <a:pt x="2406" y="24"/>
                    <a:pt x="1930" y="143"/>
                    <a:pt x="1501" y="393"/>
                  </a:cubicBezTo>
                  <a:cubicBezTo>
                    <a:pt x="1084" y="631"/>
                    <a:pt x="739" y="953"/>
                    <a:pt x="489" y="1357"/>
                  </a:cubicBezTo>
                  <a:cubicBezTo>
                    <a:pt x="441" y="1429"/>
                    <a:pt x="465" y="1536"/>
                    <a:pt x="537" y="1584"/>
                  </a:cubicBezTo>
                  <a:cubicBezTo>
                    <a:pt x="562" y="1601"/>
                    <a:pt x="592" y="1608"/>
                    <a:pt x="622" y="1608"/>
                  </a:cubicBezTo>
                  <a:cubicBezTo>
                    <a:pt x="676" y="1608"/>
                    <a:pt x="732" y="1582"/>
                    <a:pt x="763" y="1536"/>
                  </a:cubicBezTo>
                  <a:cubicBezTo>
                    <a:pt x="977" y="1179"/>
                    <a:pt x="1299" y="881"/>
                    <a:pt x="1656" y="679"/>
                  </a:cubicBezTo>
                  <a:cubicBezTo>
                    <a:pt x="2056" y="446"/>
                    <a:pt x="2494" y="336"/>
                    <a:pt x="2927" y="336"/>
                  </a:cubicBezTo>
                  <a:cubicBezTo>
                    <a:pt x="3822" y="336"/>
                    <a:pt x="4695" y="805"/>
                    <a:pt x="5168" y="1631"/>
                  </a:cubicBezTo>
                  <a:cubicBezTo>
                    <a:pt x="5382" y="2012"/>
                    <a:pt x="5501" y="2465"/>
                    <a:pt x="5501" y="2905"/>
                  </a:cubicBezTo>
                  <a:cubicBezTo>
                    <a:pt x="5501" y="4336"/>
                    <a:pt x="4332" y="5485"/>
                    <a:pt x="2912" y="5485"/>
                  </a:cubicBezTo>
                  <a:cubicBezTo>
                    <a:pt x="2843" y="5485"/>
                    <a:pt x="2773" y="5483"/>
                    <a:pt x="2703" y="5477"/>
                  </a:cubicBezTo>
                  <a:cubicBezTo>
                    <a:pt x="1870" y="5406"/>
                    <a:pt x="1120" y="4929"/>
                    <a:pt x="679" y="4203"/>
                  </a:cubicBezTo>
                  <a:cubicBezTo>
                    <a:pt x="489" y="3858"/>
                    <a:pt x="370" y="3489"/>
                    <a:pt x="346" y="3084"/>
                  </a:cubicBezTo>
                  <a:cubicBezTo>
                    <a:pt x="310" y="2739"/>
                    <a:pt x="370" y="2405"/>
                    <a:pt x="465" y="2108"/>
                  </a:cubicBezTo>
                  <a:cubicBezTo>
                    <a:pt x="489" y="2012"/>
                    <a:pt x="441" y="1929"/>
                    <a:pt x="358" y="1893"/>
                  </a:cubicBezTo>
                  <a:cubicBezTo>
                    <a:pt x="339" y="1888"/>
                    <a:pt x="320" y="1886"/>
                    <a:pt x="303" y="1886"/>
                  </a:cubicBezTo>
                  <a:cubicBezTo>
                    <a:pt x="231" y="1886"/>
                    <a:pt x="172" y="1924"/>
                    <a:pt x="144" y="2000"/>
                  </a:cubicBezTo>
                  <a:cubicBezTo>
                    <a:pt x="48" y="2298"/>
                    <a:pt x="1" y="2608"/>
                    <a:pt x="1" y="2917"/>
                  </a:cubicBezTo>
                  <a:lnTo>
                    <a:pt x="1" y="2953"/>
                  </a:lnTo>
                  <a:lnTo>
                    <a:pt x="1" y="5679"/>
                  </a:lnTo>
                  <a:cubicBezTo>
                    <a:pt x="1" y="5763"/>
                    <a:pt x="72" y="5834"/>
                    <a:pt x="167" y="5834"/>
                  </a:cubicBezTo>
                  <a:cubicBezTo>
                    <a:pt x="251" y="5834"/>
                    <a:pt x="322" y="5763"/>
                    <a:pt x="322" y="5679"/>
                  </a:cubicBezTo>
                  <a:lnTo>
                    <a:pt x="322" y="4274"/>
                  </a:lnTo>
                  <a:cubicBezTo>
                    <a:pt x="346" y="4310"/>
                    <a:pt x="358" y="4334"/>
                    <a:pt x="382" y="4382"/>
                  </a:cubicBezTo>
                  <a:cubicBezTo>
                    <a:pt x="895" y="5257"/>
                    <a:pt x="1832" y="5835"/>
                    <a:pt x="2901" y="5835"/>
                  </a:cubicBezTo>
                  <a:cubicBezTo>
                    <a:pt x="2922" y="5835"/>
                    <a:pt x="2944" y="5835"/>
                    <a:pt x="2965" y="5834"/>
                  </a:cubicBezTo>
                  <a:lnTo>
                    <a:pt x="4549" y="5834"/>
                  </a:lnTo>
                  <a:lnTo>
                    <a:pt x="4549" y="6656"/>
                  </a:lnTo>
                  <a:lnTo>
                    <a:pt x="4120" y="6537"/>
                  </a:lnTo>
                  <a:cubicBezTo>
                    <a:pt x="4019" y="6510"/>
                    <a:pt x="3916" y="6497"/>
                    <a:pt x="3814" y="6497"/>
                  </a:cubicBezTo>
                  <a:cubicBezTo>
                    <a:pt x="3376" y="6497"/>
                    <a:pt x="2954" y="6736"/>
                    <a:pt x="2751" y="7132"/>
                  </a:cubicBezTo>
                  <a:cubicBezTo>
                    <a:pt x="2703" y="7227"/>
                    <a:pt x="2692" y="7346"/>
                    <a:pt x="2739" y="7430"/>
                  </a:cubicBezTo>
                  <a:cubicBezTo>
                    <a:pt x="2799" y="7584"/>
                    <a:pt x="2918" y="7620"/>
                    <a:pt x="3061" y="7656"/>
                  </a:cubicBezTo>
                  <a:cubicBezTo>
                    <a:pt x="3215" y="7703"/>
                    <a:pt x="4073" y="7918"/>
                    <a:pt x="4216" y="7965"/>
                  </a:cubicBezTo>
                  <a:cubicBezTo>
                    <a:pt x="3209" y="8241"/>
                    <a:pt x="3066" y="8279"/>
                    <a:pt x="3058" y="8279"/>
                  </a:cubicBezTo>
                  <a:cubicBezTo>
                    <a:pt x="3055" y="8279"/>
                    <a:pt x="3071" y="8274"/>
                    <a:pt x="3067" y="8274"/>
                  </a:cubicBezTo>
                  <a:cubicBezTo>
                    <a:pt x="3066" y="8274"/>
                    <a:pt x="3064" y="8274"/>
                    <a:pt x="3061" y="8275"/>
                  </a:cubicBezTo>
                  <a:cubicBezTo>
                    <a:pt x="3025" y="8299"/>
                    <a:pt x="2823" y="8311"/>
                    <a:pt x="2739" y="8501"/>
                  </a:cubicBezTo>
                  <a:cubicBezTo>
                    <a:pt x="2692" y="8608"/>
                    <a:pt x="2692" y="8716"/>
                    <a:pt x="2751" y="8799"/>
                  </a:cubicBezTo>
                  <a:cubicBezTo>
                    <a:pt x="2953" y="9192"/>
                    <a:pt x="3370" y="9439"/>
                    <a:pt x="3805" y="9439"/>
                  </a:cubicBezTo>
                  <a:cubicBezTo>
                    <a:pt x="3910" y="9439"/>
                    <a:pt x="4016" y="9424"/>
                    <a:pt x="4120" y="9394"/>
                  </a:cubicBezTo>
                  <a:lnTo>
                    <a:pt x="4549" y="9275"/>
                  </a:lnTo>
                  <a:lnTo>
                    <a:pt x="4549" y="10561"/>
                  </a:lnTo>
                  <a:cubicBezTo>
                    <a:pt x="4549" y="10704"/>
                    <a:pt x="4430" y="10823"/>
                    <a:pt x="4287" y="10823"/>
                  </a:cubicBezTo>
                  <a:lnTo>
                    <a:pt x="3632" y="10823"/>
                  </a:lnTo>
                  <a:cubicBezTo>
                    <a:pt x="3537" y="10823"/>
                    <a:pt x="3465" y="10894"/>
                    <a:pt x="3465" y="10990"/>
                  </a:cubicBezTo>
                  <a:cubicBezTo>
                    <a:pt x="3465" y="11073"/>
                    <a:pt x="3537" y="11156"/>
                    <a:pt x="3632" y="11156"/>
                  </a:cubicBezTo>
                  <a:lnTo>
                    <a:pt x="4287" y="11156"/>
                  </a:lnTo>
                  <a:cubicBezTo>
                    <a:pt x="4608" y="11156"/>
                    <a:pt x="4882" y="10882"/>
                    <a:pt x="4882" y="10561"/>
                  </a:cubicBezTo>
                  <a:lnTo>
                    <a:pt x="4882" y="9192"/>
                  </a:lnTo>
                  <a:lnTo>
                    <a:pt x="6835" y="8668"/>
                  </a:lnTo>
                  <a:cubicBezTo>
                    <a:pt x="6871" y="8680"/>
                    <a:pt x="7097" y="8739"/>
                    <a:pt x="8085" y="9013"/>
                  </a:cubicBezTo>
                  <a:cubicBezTo>
                    <a:pt x="7585" y="10085"/>
                    <a:pt x="8383" y="11299"/>
                    <a:pt x="9573" y="11299"/>
                  </a:cubicBezTo>
                  <a:cubicBezTo>
                    <a:pt x="10824" y="11299"/>
                    <a:pt x="11597" y="9942"/>
                    <a:pt x="10978" y="8870"/>
                  </a:cubicBezTo>
                  <a:cubicBezTo>
                    <a:pt x="10585" y="8037"/>
                    <a:pt x="9788" y="8037"/>
                    <a:pt x="9514" y="7918"/>
                  </a:cubicBezTo>
                  <a:cubicBezTo>
                    <a:pt x="9788" y="7799"/>
                    <a:pt x="10585" y="7799"/>
                    <a:pt x="11038" y="7001"/>
                  </a:cubicBezTo>
                  <a:cubicBezTo>
                    <a:pt x="11666" y="5883"/>
                    <a:pt x="10818" y="4574"/>
                    <a:pt x="9627" y="4574"/>
                  </a:cubicBezTo>
                  <a:cubicBezTo>
                    <a:pt x="9486" y="4574"/>
                    <a:pt x="9341" y="4593"/>
                    <a:pt x="9192" y="4632"/>
                  </a:cubicBezTo>
                  <a:cubicBezTo>
                    <a:pt x="8216" y="4906"/>
                    <a:pt x="7728" y="5977"/>
                    <a:pt x="8145" y="6882"/>
                  </a:cubicBezTo>
                  <a:cubicBezTo>
                    <a:pt x="7156" y="7144"/>
                    <a:pt x="6930" y="7203"/>
                    <a:pt x="6894" y="7227"/>
                  </a:cubicBezTo>
                  <a:lnTo>
                    <a:pt x="4942" y="6703"/>
                  </a:lnTo>
                  <a:lnTo>
                    <a:pt x="4942" y="5798"/>
                  </a:lnTo>
                  <a:cubicBezTo>
                    <a:pt x="5478" y="5763"/>
                    <a:pt x="6002" y="5584"/>
                    <a:pt x="6442" y="5287"/>
                  </a:cubicBezTo>
                  <a:cubicBezTo>
                    <a:pt x="6513" y="5227"/>
                    <a:pt x="6537" y="5144"/>
                    <a:pt x="6490" y="5060"/>
                  </a:cubicBezTo>
                  <a:cubicBezTo>
                    <a:pt x="6461" y="5017"/>
                    <a:pt x="6411" y="4996"/>
                    <a:pt x="6360" y="4996"/>
                  </a:cubicBezTo>
                  <a:cubicBezTo>
                    <a:pt x="6326" y="4996"/>
                    <a:pt x="6292" y="5006"/>
                    <a:pt x="6263" y="5025"/>
                  </a:cubicBezTo>
                  <a:cubicBezTo>
                    <a:pt x="5682" y="5429"/>
                    <a:pt x="5116" y="5476"/>
                    <a:pt x="4727" y="5476"/>
                  </a:cubicBezTo>
                  <a:cubicBezTo>
                    <a:pt x="4608" y="5476"/>
                    <a:pt x="4505" y="5472"/>
                    <a:pt x="4423" y="5472"/>
                  </a:cubicBezTo>
                  <a:cubicBezTo>
                    <a:pt x="4379" y="5472"/>
                    <a:pt x="4342" y="5473"/>
                    <a:pt x="4311" y="5477"/>
                  </a:cubicBezTo>
                  <a:cubicBezTo>
                    <a:pt x="4418" y="5417"/>
                    <a:pt x="4513" y="5358"/>
                    <a:pt x="4608" y="5298"/>
                  </a:cubicBezTo>
                  <a:cubicBezTo>
                    <a:pt x="4728" y="5227"/>
                    <a:pt x="4847" y="5120"/>
                    <a:pt x="4942" y="5036"/>
                  </a:cubicBezTo>
                  <a:cubicBezTo>
                    <a:pt x="5525" y="4489"/>
                    <a:pt x="5882" y="3715"/>
                    <a:pt x="5882" y="2905"/>
                  </a:cubicBezTo>
                  <a:cubicBezTo>
                    <a:pt x="5882" y="2405"/>
                    <a:pt x="5740" y="1905"/>
                    <a:pt x="5490" y="1465"/>
                  </a:cubicBezTo>
                  <a:cubicBezTo>
                    <a:pt x="5204" y="976"/>
                    <a:pt x="4787" y="584"/>
                    <a:pt x="4311" y="334"/>
                  </a:cubicBezTo>
                  <a:lnTo>
                    <a:pt x="4847" y="334"/>
                  </a:lnTo>
                  <a:cubicBezTo>
                    <a:pt x="6252" y="357"/>
                    <a:pt x="7383" y="1512"/>
                    <a:pt x="7383" y="2905"/>
                  </a:cubicBezTo>
                  <a:cubicBezTo>
                    <a:pt x="7383" y="3536"/>
                    <a:pt x="7156" y="4144"/>
                    <a:pt x="6728" y="4620"/>
                  </a:cubicBezTo>
                  <a:cubicBezTo>
                    <a:pt x="6633" y="4727"/>
                    <a:pt x="6716" y="4906"/>
                    <a:pt x="6847" y="4906"/>
                  </a:cubicBezTo>
                  <a:cubicBezTo>
                    <a:pt x="6894" y="4906"/>
                    <a:pt x="6930" y="4882"/>
                    <a:pt x="6966" y="4846"/>
                  </a:cubicBezTo>
                  <a:cubicBezTo>
                    <a:pt x="7442" y="4310"/>
                    <a:pt x="7692" y="3620"/>
                    <a:pt x="7692" y="2905"/>
                  </a:cubicBezTo>
                  <a:cubicBezTo>
                    <a:pt x="7692" y="2131"/>
                    <a:pt x="7395" y="1417"/>
                    <a:pt x="6859" y="869"/>
                  </a:cubicBezTo>
                  <a:cubicBezTo>
                    <a:pt x="6299" y="298"/>
                    <a:pt x="5537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3" name="Google Shape;1543;p91"/>
            <p:cNvSpPr/>
            <p:nvPr/>
          </p:nvSpPr>
          <p:spPr>
            <a:xfrm>
              <a:off x="1976349" y="1775216"/>
              <a:ext cx="413" cy="32"/>
            </a:xfrm>
            <a:custGeom>
              <a:avLst/>
              <a:gdLst/>
              <a:ahLst/>
              <a:cxnLst/>
              <a:rect l="l" t="t" r="r" b="b"/>
              <a:pathLst>
                <a:path w="13" h="1" extrusionOk="0">
                  <a:moveTo>
                    <a:pt x="0" y="0"/>
                  </a:moveTo>
                  <a:cubicBezTo>
                    <a:pt x="0" y="0"/>
                    <a:pt x="12" y="0"/>
                    <a:pt x="0" y="0"/>
                  </a:cubicBezTo>
                  <a:cubicBezTo>
                    <a:pt x="12" y="0"/>
                    <a:pt x="12" y="0"/>
                    <a:pt x="0" y="0"/>
                  </a:cubicBezTo>
                  <a:cubicBezTo>
                    <a:pt x="12" y="0"/>
                    <a:pt x="0" y="0"/>
                    <a:pt x="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4" name="Google Shape;1544;p91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91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91"/>
            <p:cNvSpPr/>
            <p:nvPr/>
          </p:nvSpPr>
          <p:spPr>
            <a:xfrm>
              <a:off x="2016868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91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91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91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91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91"/>
            <p:cNvSpPr/>
            <p:nvPr/>
          </p:nvSpPr>
          <p:spPr>
            <a:xfrm>
              <a:off x="1914615" y="1724837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91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91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91"/>
            <p:cNvSpPr/>
            <p:nvPr/>
          </p:nvSpPr>
          <p:spPr>
            <a:xfrm>
              <a:off x="2016487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91"/>
            <p:cNvSpPr/>
            <p:nvPr/>
          </p:nvSpPr>
          <p:spPr>
            <a:xfrm>
              <a:off x="2016868" y="1775216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91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91"/>
            <p:cNvSpPr/>
            <p:nvPr/>
          </p:nvSpPr>
          <p:spPr>
            <a:xfrm>
              <a:off x="1955898" y="1769523"/>
              <a:ext cx="32" cy="32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91"/>
            <p:cNvSpPr/>
            <p:nvPr/>
          </p:nvSpPr>
          <p:spPr>
            <a:xfrm>
              <a:off x="1812744" y="1556302"/>
              <a:ext cx="77668" cy="72929"/>
            </a:xfrm>
            <a:custGeom>
              <a:avLst/>
              <a:gdLst/>
              <a:ahLst/>
              <a:cxnLst/>
              <a:rect l="l" t="t" r="r" b="b"/>
              <a:pathLst>
                <a:path w="2442" h="2293" extrusionOk="0">
                  <a:moveTo>
                    <a:pt x="1212" y="326"/>
                  </a:moveTo>
                  <a:cubicBezTo>
                    <a:pt x="1252" y="326"/>
                    <a:pt x="1293" y="329"/>
                    <a:pt x="1334" y="335"/>
                  </a:cubicBezTo>
                  <a:cubicBezTo>
                    <a:pt x="1811" y="394"/>
                    <a:pt x="2120" y="859"/>
                    <a:pt x="2013" y="1311"/>
                  </a:cubicBezTo>
                  <a:cubicBezTo>
                    <a:pt x="1923" y="1684"/>
                    <a:pt x="1585" y="1945"/>
                    <a:pt x="1209" y="1945"/>
                  </a:cubicBezTo>
                  <a:cubicBezTo>
                    <a:pt x="1141" y="1945"/>
                    <a:pt x="1071" y="1937"/>
                    <a:pt x="1001" y="1918"/>
                  </a:cubicBezTo>
                  <a:cubicBezTo>
                    <a:pt x="715" y="1847"/>
                    <a:pt x="501" y="1609"/>
                    <a:pt x="418" y="1311"/>
                  </a:cubicBezTo>
                  <a:cubicBezTo>
                    <a:pt x="307" y="793"/>
                    <a:pt x="708" y="326"/>
                    <a:pt x="1212" y="326"/>
                  </a:cubicBezTo>
                  <a:close/>
                  <a:moveTo>
                    <a:pt x="1259" y="1"/>
                  </a:moveTo>
                  <a:cubicBezTo>
                    <a:pt x="1205" y="1"/>
                    <a:pt x="1151" y="5"/>
                    <a:pt x="1096" y="13"/>
                  </a:cubicBezTo>
                  <a:cubicBezTo>
                    <a:pt x="453" y="85"/>
                    <a:pt x="1" y="680"/>
                    <a:pt x="108" y="1323"/>
                  </a:cubicBezTo>
                  <a:cubicBezTo>
                    <a:pt x="197" y="1881"/>
                    <a:pt x="685" y="2293"/>
                    <a:pt x="1246" y="2293"/>
                  </a:cubicBezTo>
                  <a:cubicBezTo>
                    <a:pt x="1283" y="2293"/>
                    <a:pt x="1320" y="2291"/>
                    <a:pt x="1358" y="2287"/>
                  </a:cubicBezTo>
                  <a:cubicBezTo>
                    <a:pt x="1989" y="2204"/>
                    <a:pt x="2442" y="1621"/>
                    <a:pt x="2358" y="978"/>
                  </a:cubicBezTo>
                  <a:cubicBezTo>
                    <a:pt x="2272" y="425"/>
                    <a:pt x="1800" y="1"/>
                    <a:pt x="12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91"/>
            <p:cNvSpPr/>
            <p:nvPr/>
          </p:nvSpPr>
          <p:spPr>
            <a:xfrm>
              <a:off x="1759375" y="1695671"/>
              <a:ext cx="99613" cy="158707"/>
            </a:xfrm>
            <a:custGeom>
              <a:avLst/>
              <a:gdLst/>
              <a:ahLst/>
              <a:cxnLst/>
              <a:rect l="l" t="t" r="r" b="b"/>
              <a:pathLst>
                <a:path w="3132" h="4990" extrusionOk="0"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4394"/>
                  </a:lnTo>
                  <a:cubicBezTo>
                    <a:pt x="0" y="4728"/>
                    <a:pt x="274" y="4990"/>
                    <a:pt x="596" y="4990"/>
                  </a:cubicBezTo>
                  <a:lnTo>
                    <a:pt x="2965" y="4990"/>
                  </a:lnTo>
                  <a:cubicBezTo>
                    <a:pt x="3048" y="4990"/>
                    <a:pt x="3120" y="4918"/>
                    <a:pt x="3120" y="4823"/>
                  </a:cubicBezTo>
                  <a:cubicBezTo>
                    <a:pt x="3132" y="4740"/>
                    <a:pt x="3048" y="4668"/>
                    <a:pt x="2965" y="4668"/>
                  </a:cubicBezTo>
                  <a:lnTo>
                    <a:pt x="596" y="4668"/>
                  </a:lnTo>
                  <a:cubicBezTo>
                    <a:pt x="453" y="4668"/>
                    <a:pt x="334" y="4549"/>
                    <a:pt x="334" y="4394"/>
                  </a:cubicBezTo>
                  <a:lnTo>
                    <a:pt x="334" y="1965"/>
                  </a:lnTo>
                  <a:lnTo>
                    <a:pt x="762" y="1965"/>
                  </a:lnTo>
                  <a:cubicBezTo>
                    <a:pt x="846" y="1965"/>
                    <a:pt x="929" y="1894"/>
                    <a:pt x="929" y="1799"/>
                  </a:cubicBezTo>
                  <a:cubicBezTo>
                    <a:pt x="929" y="1715"/>
                    <a:pt x="846" y="1644"/>
                    <a:pt x="762" y="1644"/>
                  </a:cubicBezTo>
                  <a:lnTo>
                    <a:pt x="334" y="1644"/>
                  </a:lnTo>
                  <a:lnTo>
                    <a:pt x="334" y="168"/>
                  </a:lnTo>
                  <a:cubicBezTo>
                    <a:pt x="334" y="72"/>
                    <a:pt x="250" y="1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91"/>
            <p:cNvSpPr/>
            <p:nvPr/>
          </p:nvSpPr>
          <p:spPr>
            <a:xfrm>
              <a:off x="1794965" y="1747195"/>
              <a:ext cx="38261" cy="10623"/>
            </a:xfrm>
            <a:custGeom>
              <a:avLst/>
              <a:gdLst/>
              <a:ahLst/>
              <a:cxnLst/>
              <a:rect l="l" t="t" r="r" b="b"/>
              <a:pathLst>
                <a:path w="1203" h="334" extrusionOk="0">
                  <a:moveTo>
                    <a:pt x="167" y="0"/>
                  </a:moveTo>
                  <a:cubicBezTo>
                    <a:pt x="72" y="0"/>
                    <a:pt x="0" y="83"/>
                    <a:pt x="0" y="167"/>
                  </a:cubicBezTo>
                  <a:cubicBezTo>
                    <a:pt x="0" y="262"/>
                    <a:pt x="72" y="333"/>
                    <a:pt x="167" y="333"/>
                  </a:cubicBezTo>
                  <a:lnTo>
                    <a:pt x="1024" y="333"/>
                  </a:lnTo>
                  <a:cubicBezTo>
                    <a:pt x="1120" y="333"/>
                    <a:pt x="1191" y="262"/>
                    <a:pt x="1191" y="167"/>
                  </a:cubicBezTo>
                  <a:cubicBezTo>
                    <a:pt x="1203" y="83"/>
                    <a:pt x="1131" y="0"/>
                    <a:pt x="10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91"/>
            <p:cNvSpPr/>
            <p:nvPr/>
          </p:nvSpPr>
          <p:spPr>
            <a:xfrm>
              <a:off x="1839269" y="1747195"/>
              <a:ext cx="37912" cy="10623"/>
            </a:xfrm>
            <a:custGeom>
              <a:avLst/>
              <a:gdLst/>
              <a:ahLst/>
              <a:cxnLst/>
              <a:rect l="l" t="t" r="r" b="b"/>
              <a:pathLst>
                <a:path w="1192" h="334" extrusionOk="0">
                  <a:moveTo>
                    <a:pt x="167" y="0"/>
                  </a:moveTo>
                  <a:cubicBezTo>
                    <a:pt x="84" y="0"/>
                    <a:pt x="0" y="83"/>
                    <a:pt x="0" y="167"/>
                  </a:cubicBezTo>
                  <a:cubicBezTo>
                    <a:pt x="0" y="262"/>
                    <a:pt x="84" y="333"/>
                    <a:pt x="167" y="333"/>
                  </a:cubicBezTo>
                  <a:lnTo>
                    <a:pt x="1036" y="333"/>
                  </a:lnTo>
                  <a:cubicBezTo>
                    <a:pt x="1120" y="333"/>
                    <a:pt x="1191" y="262"/>
                    <a:pt x="1191" y="167"/>
                  </a:cubicBezTo>
                  <a:cubicBezTo>
                    <a:pt x="1191" y="83"/>
                    <a:pt x="1120" y="0"/>
                    <a:pt x="103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2" name="Google Shape;1562;p91"/>
          <p:cNvSpPr txBox="1"/>
          <p:nvPr/>
        </p:nvSpPr>
        <p:spPr>
          <a:xfrm>
            <a:off x="397900" y="2140050"/>
            <a:ext cx="2601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Most validating prototype and received most and positive feedback, but expressed little interest towards gardening</a:t>
            </a: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Interest showed in a game that combined physical and virtual components of sustainability</a:t>
            </a: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563" name="Google Shape;1563;p91"/>
          <p:cNvSpPr txBox="1"/>
          <p:nvPr/>
        </p:nvSpPr>
        <p:spPr>
          <a:xfrm>
            <a:off x="3271200" y="2140050"/>
            <a:ext cx="2601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We found that though incentivization may get people outdoors, it defeats the overall purpose. </a:t>
            </a: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 People were more interested in the reward than the actual immersion in nature.</a:t>
            </a: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564" name="Google Shape;1564;p91"/>
          <p:cNvSpPr txBox="1"/>
          <p:nvPr/>
        </p:nvSpPr>
        <p:spPr>
          <a:xfrm>
            <a:off x="6144500" y="2140050"/>
            <a:ext cx="26016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Liked the idea of creating unique pieces to add to their wardrobe</a:t>
            </a: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CCCCCC"/>
                </a:solidFill>
                <a:latin typeface="Sarabun Light"/>
                <a:ea typeface="Sarabun Light"/>
                <a:cs typeface="Sarabun Light"/>
                <a:sym typeface="Sarabun Light"/>
              </a:rPr>
              <a:t>Struggled with the feasibility of them being able to create themselves and trusting the final product</a:t>
            </a:r>
            <a:endParaRPr>
              <a:solidFill>
                <a:srgbClr val="CCCCCC"/>
              </a:solidFill>
              <a:latin typeface="Sarabun Light"/>
              <a:ea typeface="Sarabun Light"/>
              <a:cs typeface="Sarabun Light"/>
              <a:sym typeface="Sarabun Light"/>
            </a:endParaRPr>
          </a:p>
        </p:txBody>
      </p:sp>
      <p:sp>
        <p:nvSpPr>
          <p:cNvPr id="1565" name="Google Shape;1565;p91"/>
          <p:cNvSpPr txBox="1"/>
          <p:nvPr/>
        </p:nvSpPr>
        <p:spPr>
          <a:xfrm>
            <a:off x="219625" y="1600338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B7B7B7"/>
                </a:solidFill>
                <a:latin typeface="Signika"/>
                <a:ea typeface="Signika"/>
                <a:cs typeface="Signika"/>
                <a:sym typeface="Signika"/>
              </a:rPr>
              <a:t>Prototype 1</a:t>
            </a:r>
            <a:endParaRPr sz="2100" b="1">
              <a:solidFill>
                <a:srgbClr val="B7B7B7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566" name="Google Shape;1566;p91"/>
          <p:cNvSpPr txBox="1"/>
          <p:nvPr/>
        </p:nvSpPr>
        <p:spPr>
          <a:xfrm>
            <a:off x="3072000" y="1600313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B7B7B7"/>
                </a:solidFill>
                <a:latin typeface="Signika"/>
                <a:ea typeface="Signika"/>
                <a:cs typeface="Signika"/>
                <a:sym typeface="Signika"/>
              </a:rPr>
              <a:t>Prototype 2</a:t>
            </a:r>
            <a:endParaRPr sz="2100" b="1">
              <a:solidFill>
                <a:srgbClr val="B7B7B7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1567" name="Google Shape;1567;p91"/>
          <p:cNvSpPr txBox="1"/>
          <p:nvPr/>
        </p:nvSpPr>
        <p:spPr>
          <a:xfrm>
            <a:off x="5966225" y="1600338"/>
            <a:ext cx="3000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b="1">
                <a:solidFill>
                  <a:srgbClr val="B7B7B7"/>
                </a:solidFill>
                <a:latin typeface="Signika"/>
                <a:ea typeface="Signika"/>
                <a:cs typeface="Signika"/>
                <a:sym typeface="Signika"/>
              </a:rPr>
              <a:t>Prototype 3</a:t>
            </a:r>
            <a:endParaRPr sz="2100" b="1">
              <a:solidFill>
                <a:srgbClr val="B7B7B7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33"/>
          <p:cNvSpPr txBox="1">
            <a:spLocks noGrp="1"/>
          </p:cNvSpPr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Needfinding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4"/>
          <p:cNvSpPr/>
          <p:nvPr/>
        </p:nvSpPr>
        <p:spPr>
          <a:xfrm>
            <a:off x="312443" y="567227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91" name="Google Shape;591;p34"/>
          <p:cNvPicPr preferRelativeResize="0"/>
          <p:nvPr/>
        </p:nvPicPr>
        <p:blipFill rotWithShape="1">
          <a:blip r:embed="rId3">
            <a:alphaModFix/>
          </a:blip>
          <a:srcRect t="8294" b="36374"/>
          <a:stretch/>
        </p:blipFill>
        <p:spPr>
          <a:xfrm>
            <a:off x="688318" y="837594"/>
            <a:ext cx="1408500" cy="13668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592" name="Google Shape;592;p34"/>
          <p:cNvPicPr preferRelativeResize="0"/>
          <p:nvPr/>
        </p:nvPicPr>
        <p:blipFill rotWithShape="1">
          <a:blip r:embed="rId4">
            <a:alphaModFix/>
          </a:blip>
          <a:srcRect l="2439" t="7323" r="8512" b="11658"/>
          <a:stretch/>
        </p:blipFill>
        <p:spPr>
          <a:xfrm>
            <a:off x="-1536900" y="5019965"/>
            <a:ext cx="1718400" cy="17001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3" name="Google Shape;593;p34"/>
          <p:cNvSpPr txBox="1"/>
          <p:nvPr/>
        </p:nvSpPr>
        <p:spPr>
          <a:xfrm rot="-2121725">
            <a:off x="151123" y="660001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andrew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594" name="Google Shape;594;p34"/>
          <p:cNvSpPr/>
          <p:nvPr/>
        </p:nvSpPr>
        <p:spPr>
          <a:xfrm>
            <a:off x="2270768" y="567239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p34"/>
          <p:cNvSpPr txBox="1"/>
          <p:nvPr/>
        </p:nvSpPr>
        <p:spPr>
          <a:xfrm rot="-2121725">
            <a:off x="2045823" y="62116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ellie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96" name="Google Shape;596;p34"/>
          <p:cNvPicPr preferRelativeResize="0"/>
          <p:nvPr/>
        </p:nvPicPr>
        <p:blipFill rotWithShape="1">
          <a:blip r:embed="rId5">
            <a:alphaModFix/>
          </a:blip>
          <a:srcRect l="4718" t="22120" r="4718" b="12588"/>
          <a:stretch/>
        </p:blipFill>
        <p:spPr>
          <a:xfrm>
            <a:off x="2598781" y="846456"/>
            <a:ext cx="1391100" cy="13491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597" name="Google Shape;597;p34"/>
          <p:cNvSpPr/>
          <p:nvPr/>
        </p:nvSpPr>
        <p:spPr>
          <a:xfrm>
            <a:off x="4153206" y="612914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8" name="Google Shape;598;p34"/>
          <p:cNvSpPr txBox="1"/>
          <p:nvPr/>
        </p:nvSpPr>
        <p:spPr>
          <a:xfrm rot="-2121725">
            <a:off x="3969948" y="66001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julia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599" name="Google Shape;599;p34"/>
          <p:cNvPicPr preferRelativeResize="0"/>
          <p:nvPr/>
        </p:nvPicPr>
        <p:blipFill rotWithShape="1">
          <a:blip r:embed="rId6">
            <a:alphaModFix/>
          </a:blip>
          <a:srcRect l="6373" t="4958" r="4356" b="28925"/>
          <a:stretch/>
        </p:blipFill>
        <p:spPr>
          <a:xfrm>
            <a:off x="4532725" y="846450"/>
            <a:ext cx="1408500" cy="13908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00" name="Google Shape;600;p34"/>
          <p:cNvSpPr/>
          <p:nvPr/>
        </p:nvSpPr>
        <p:spPr>
          <a:xfrm>
            <a:off x="6258081" y="664014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1" name="Google Shape;601;p34"/>
          <p:cNvSpPr txBox="1"/>
          <p:nvPr/>
        </p:nvSpPr>
        <p:spPr>
          <a:xfrm rot="-2121725">
            <a:off x="6023948" y="62116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joe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02" name="Google Shape;602;p34"/>
          <p:cNvPicPr preferRelativeResize="0"/>
          <p:nvPr/>
        </p:nvPicPr>
        <p:blipFill rotWithShape="1">
          <a:blip r:embed="rId7">
            <a:alphaModFix/>
          </a:blip>
          <a:srcRect l="9280" b="4789"/>
          <a:stretch/>
        </p:blipFill>
        <p:spPr>
          <a:xfrm>
            <a:off x="6574000" y="837901"/>
            <a:ext cx="1408500" cy="13662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p35"/>
          <p:cNvSpPr/>
          <p:nvPr/>
        </p:nvSpPr>
        <p:spPr>
          <a:xfrm>
            <a:off x="312443" y="567227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8" name="Google Shape;608;p35"/>
          <p:cNvSpPr/>
          <p:nvPr/>
        </p:nvSpPr>
        <p:spPr>
          <a:xfrm>
            <a:off x="1978679" y="2825009"/>
            <a:ext cx="1718481" cy="1731818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09" name="Google Shape;609;p35"/>
          <p:cNvPicPr preferRelativeResize="0"/>
          <p:nvPr/>
        </p:nvPicPr>
        <p:blipFill rotWithShape="1">
          <a:blip r:embed="rId3">
            <a:alphaModFix/>
          </a:blip>
          <a:srcRect t="8294" b="36374"/>
          <a:stretch/>
        </p:blipFill>
        <p:spPr>
          <a:xfrm>
            <a:off x="688318" y="837594"/>
            <a:ext cx="1408500" cy="13668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0" name="Google Shape;610;p35"/>
          <p:cNvPicPr preferRelativeResize="0"/>
          <p:nvPr/>
        </p:nvPicPr>
        <p:blipFill rotWithShape="1">
          <a:blip r:embed="rId4">
            <a:alphaModFix/>
          </a:blip>
          <a:srcRect l="2439" t="7323" r="8512" b="11658"/>
          <a:stretch/>
        </p:blipFill>
        <p:spPr>
          <a:xfrm>
            <a:off x="-1536900" y="5019965"/>
            <a:ext cx="1718400" cy="17001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611" name="Google Shape;611;p35"/>
          <p:cNvPicPr preferRelativeResize="0"/>
          <p:nvPr/>
        </p:nvPicPr>
        <p:blipFill rotWithShape="1">
          <a:blip r:embed="rId5">
            <a:alphaModFix/>
          </a:blip>
          <a:srcRect l="583" r="583" b="28263"/>
          <a:stretch/>
        </p:blipFill>
        <p:spPr>
          <a:xfrm>
            <a:off x="2464063" y="3105475"/>
            <a:ext cx="1789800" cy="17319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2" name="Google Shape;612;p35"/>
          <p:cNvSpPr txBox="1"/>
          <p:nvPr/>
        </p:nvSpPr>
        <p:spPr>
          <a:xfrm rot="-2121725">
            <a:off x="151123" y="660001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andrew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13" name="Google Shape;613;p35"/>
          <p:cNvSpPr txBox="1"/>
          <p:nvPr/>
        </p:nvSpPr>
        <p:spPr>
          <a:xfrm rot="-1720376">
            <a:off x="2152514" y="2853820"/>
            <a:ext cx="1097937" cy="5078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dennis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614" name="Google Shape;614;p35"/>
          <p:cNvSpPr/>
          <p:nvPr/>
        </p:nvSpPr>
        <p:spPr>
          <a:xfrm>
            <a:off x="2270768" y="567239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5" name="Google Shape;615;p35"/>
          <p:cNvSpPr txBox="1"/>
          <p:nvPr/>
        </p:nvSpPr>
        <p:spPr>
          <a:xfrm rot="-2121725">
            <a:off x="2045823" y="62116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ellie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16" name="Google Shape;616;p35"/>
          <p:cNvPicPr preferRelativeResize="0"/>
          <p:nvPr/>
        </p:nvPicPr>
        <p:blipFill rotWithShape="1">
          <a:blip r:embed="rId6">
            <a:alphaModFix/>
          </a:blip>
          <a:srcRect l="4718" t="22120" r="4718" b="12588"/>
          <a:stretch/>
        </p:blipFill>
        <p:spPr>
          <a:xfrm>
            <a:off x="2598781" y="846456"/>
            <a:ext cx="1391100" cy="13491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17" name="Google Shape;617;p35"/>
          <p:cNvSpPr/>
          <p:nvPr/>
        </p:nvSpPr>
        <p:spPr>
          <a:xfrm>
            <a:off x="4153206" y="612914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8" name="Google Shape;618;p35"/>
          <p:cNvSpPr txBox="1"/>
          <p:nvPr/>
        </p:nvSpPr>
        <p:spPr>
          <a:xfrm rot="-2121725">
            <a:off x="3969948" y="66001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julia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19" name="Google Shape;619;p35"/>
          <p:cNvPicPr preferRelativeResize="0"/>
          <p:nvPr/>
        </p:nvPicPr>
        <p:blipFill rotWithShape="1">
          <a:blip r:embed="rId7">
            <a:alphaModFix/>
          </a:blip>
          <a:srcRect l="6373" t="4958" r="4356" b="28925"/>
          <a:stretch/>
        </p:blipFill>
        <p:spPr>
          <a:xfrm>
            <a:off x="4532725" y="846450"/>
            <a:ext cx="1408500" cy="1390800"/>
          </a:xfrm>
          <a:prstGeom prst="flowChartConnector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620" name="Google Shape;620;p35"/>
          <p:cNvSpPr/>
          <p:nvPr/>
        </p:nvSpPr>
        <p:spPr>
          <a:xfrm>
            <a:off x="6258081" y="664014"/>
            <a:ext cx="1486061" cy="1476454"/>
          </a:xfrm>
          <a:custGeom>
            <a:avLst/>
            <a:gdLst/>
            <a:ahLst/>
            <a:cxnLst/>
            <a:rect l="l" t="t" r="r" b="b"/>
            <a:pathLst>
              <a:path w="95352" h="96092" extrusionOk="0">
                <a:moveTo>
                  <a:pt x="16253" y="0"/>
                </a:moveTo>
                <a:cubicBezTo>
                  <a:pt x="15531" y="0"/>
                  <a:pt x="14810" y="37"/>
                  <a:pt x="14090" y="156"/>
                </a:cubicBezTo>
                <a:cubicBezTo>
                  <a:pt x="13579" y="90"/>
                  <a:pt x="13067" y="72"/>
                  <a:pt x="12555" y="72"/>
                </a:cubicBezTo>
                <a:cubicBezTo>
                  <a:pt x="12133" y="72"/>
                  <a:pt x="11710" y="84"/>
                  <a:pt x="11287" y="92"/>
                </a:cubicBezTo>
                <a:cubicBezTo>
                  <a:pt x="11267" y="93"/>
                  <a:pt x="11247" y="93"/>
                  <a:pt x="11228" y="93"/>
                </a:cubicBezTo>
                <a:cubicBezTo>
                  <a:pt x="10824" y="93"/>
                  <a:pt x="10420" y="20"/>
                  <a:pt x="10017" y="18"/>
                </a:cubicBezTo>
                <a:cubicBezTo>
                  <a:pt x="9460" y="13"/>
                  <a:pt x="8903" y="12"/>
                  <a:pt x="8345" y="12"/>
                </a:cubicBezTo>
                <a:cubicBezTo>
                  <a:pt x="7565" y="12"/>
                  <a:pt x="6785" y="15"/>
                  <a:pt x="6006" y="15"/>
                </a:cubicBezTo>
                <a:lnTo>
                  <a:pt x="6006" y="19"/>
                </a:lnTo>
                <a:cubicBezTo>
                  <a:pt x="5081" y="19"/>
                  <a:pt x="4156" y="15"/>
                  <a:pt x="3231" y="15"/>
                </a:cubicBezTo>
                <a:cubicBezTo>
                  <a:pt x="2576" y="15"/>
                  <a:pt x="1921" y="17"/>
                  <a:pt x="1266" y="25"/>
                </a:cubicBezTo>
                <a:cubicBezTo>
                  <a:pt x="436" y="36"/>
                  <a:pt x="0" y="579"/>
                  <a:pt x="66" y="1386"/>
                </a:cubicBezTo>
                <a:cubicBezTo>
                  <a:pt x="124" y="2111"/>
                  <a:pt x="145" y="2840"/>
                  <a:pt x="179" y="3566"/>
                </a:cubicBezTo>
                <a:cubicBezTo>
                  <a:pt x="195" y="3930"/>
                  <a:pt x="189" y="4296"/>
                  <a:pt x="223" y="4658"/>
                </a:cubicBezTo>
                <a:cubicBezTo>
                  <a:pt x="317" y="5684"/>
                  <a:pt x="429" y="6709"/>
                  <a:pt x="530" y="7735"/>
                </a:cubicBezTo>
                <a:cubicBezTo>
                  <a:pt x="597" y="8399"/>
                  <a:pt x="660" y="9063"/>
                  <a:pt x="718" y="9728"/>
                </a:cubicBezTo>
                <a:cubicBezTo>
                  <a:pt x="795" y="10634"/>
                  <a:pt x="837" y="11545"/>
                  <a:pt x="945" y="12447"/>
                </a:cubicBezTo>
                <a:cubicBezTo>
                  <a:pt x="1108" y="13804"/>
                  <a:pt x="1312" y="15154"/>
                  <a:pt x="1277" y="16526"/>
                </a:cubicBezTo>
                <a:cubicBezTo>
                  <a:pt x="1271" y="16738"/>
                  <a:pt x="1305" y="16950"/>
                  <a:pt x="1327" y="17161"/>
                </a:cubicBezTo>
                <a:cubicBezTo>
                  <a:pt x="1426" y="18127"/>
                  <a:pt x="1536" y="19091"/>
                  <a:pt x="1626" y="20056"/>
                </a:cubicBezTo>
                <a:cubicBezTo>
                  <a:pt x="1709" y="20963"/>
                  <a:pt x="1751" y="21873"/>
                  <a:pt x="1848" y="22778"/>
                </a:cubicBezTo>
                <a:cubicBezTo>
                  <a:pt x="2001" y="24195"/>
                  <a:pt x="2186" y="25608"/>
                  <a:pt x="2188" y="27038"/>
                </a:cubicBezTo>
                <a:cubicBezTo>
                  <a:pt x="2188" y="27129"/>
                  <a:pt x="2197" y="27220"/>
                  <a:pt x="2205" y="27311"/>
                </a:cubicBezTo>
                <a:cubicBezTo>
                  <a:pt x="2317" y="28640"/>
                  <a:pt x="2422" y="29969"/>
                  <a:pt x="2542" y="31297"/>
                </a:cubicBezTo>
                <a:cubicBezTo>
                  <a:pt x="2637" y="32355"/>
                  <a:pt x="2753" y="33409"/>
                  <a:pt x="2854" y="34465"/>
                </a:cubicBezTo>
                <a:cubicBezTo>
                  <a:pt x="2937" y="35341"/>
                  <a:pt x="3024" y="36216"/>
                  <a:pt x="3086" y="37094"/>
                </a:cubicBezTo>
                <a:cubicBezTo>
                  <a:pt x="3171" y="38273"/>
                  <a:pt x="3231" y="39454"/>
                  <a:pt x="3305" y="40635"/>
                </a:cubicBezTo>
                <a:cubicBezTo>
                  <a:pt x="3310" y="40726"/>
                  <a:pt x="3334" y="40815"/>
                  <a:pt x="3342" y="40905"/>
                </a:cubicBezTo>
                <a:cubicBezTo>
                  <a:pt x="3383" y="41359"/>
                  <a:pt x="3424" y="41811"/>
                  <a:pt x="3457" y="42264"/>
                </a:cubicBezTo>
                <a:cubicBezTo>
                  <a:pt x="3477" y="42537"/>
                  <a:pt x="3472" y="42811"/>
                  <a:pt x="3496" y="43083"/>
                </a:cubicBezTo>
                <a:cubicBezTo>
                  <a:pt x="3599" y="44200"/>
                  <a:pt x="3727" y="45315"/>
                  <a:pt x="3812" y="46433"/>
                </a:cubicBezTo>
                <a:cubicBezTo>
                  <a:pt x="3900" y="47582"/>
                  <a:pt x="4074" y="48725"/>
                  <a:pt x="4020" y="49884"/>
                </a:cubicBezTo>
                <a:cubicBezTo>
                  <a:pt x="4011" y="50063"/>
                  <a:pt x="4058" y="50246"/>
                  <a:pt x="4081" y="50426"/>
                </a:cubicBezTo>
                <a:cubicBezTo>
                  <a:pt x="4201" y="51420"/>
                  <a:pt x="4391" y="52405"/>
                  <a:pt x="4378" y="53412"/>
                </a:cubicBezTo>
                <a:cubicBezTo>
                  <a:pt x="4376" y="53594"/>
                  <a:pt x="4387" y="53779"/>
                  <a:pt x="4426" y="53957"/>
                </a:cubicBezTo>
                <a:cubicBezTo>
                  <a:pt x="4786" y="55627"/>
                  <a:pt x="4692" y="57342"/>
                  <a:pt x="4908" y="59026"/>
                </a:cubicBezTo>
                <a:cubicBezTo>
                  <a:pt x="5043" y="60079"/>
                  <a:pt x="5064" y="61143"/>
                  <a:pt x="5140" y="62201"/>
                </a:cubicBezTo>
                <a:cubicBezTo>
                  <a:pt x="5203" y="63078"/>
                  <a:pt x="5284" y="63954"/>
                  <a:pt x="5295" y="64834"/>
                </a:cubicBezTo>
                <a:cubicBezTo>
                  <a:pt x="5296" y="64986"/>
                  <a:pt x="5321" y="65137"/>
                  <a:pt x="5339" y="65287"/>
                </a:cubicBezTo>
                <a:cubicBezTo>
                  <a:pt x="5497" y="66612"/>
                  <a:pt x="5692" y="67935"/>
                  <a:pt x="5803" y="69263"/>
                </a:cubicBezTo>
                <a:cubicBezTo>
                  <a:pt x="5907" y="70501"/>
                  <a:pt x="6089" y="71738"/>
                  <a:pt x="6019" y="72987"/>
                </a:cubicBezTo>
                <a:cubicBezTo>
                  <a:pt x="6008" y="73198"/>
                  <a:pt x="6036" y="73412"/>
                  <a:pt x="6062" y="73623"/>
                </a:cubicBezTo>
                <a:cubicBezTo>
                  <a:pt x="6205" y="74767"/>
                  <a:pt x="6382" y="75907"/>
                  <a:pt x="6381" y="77064"/>
                </a:cubicBezTo>
                <a:cubicBezTo>
                  <a:pt x="6381" y="77276"/>
                  <a:pt x="6416" y="77487"/>
                  <a:pt x="6434" y="77699"/>
                </a:cubicBezTo>
                <a:cubicBezTo>
                  <a:pt x="6477" y="78182"/>
                  <a:pt x="6520" y="78664"/>
                  <a:pt x="6562" y="79148"/>
                </a:cubicBezTo>
                <a:cubicBezTo>
                  <a:pt x="6582" y="79389"/>
                  <a:pt x="6590" y="79633"/>
                  <a:pt x="6616" y="79873"/>
                </a:cubicBezTo>
                <a:cubicBezTo>
                  <a:pt x="6747" y="81019"/>
                  <a:pt x="6943" y="82157"/>
                  <a:pt x="6931" y="83315"/>
                </a:cubicBezTo>
                <a:cubicBezTo>
                  <a:pt x="6928" y="83497"/>
                  <a:pt x="6961" y="83678"/>
                  <a:pt x="6976" y="83860"/>
                </a:cubicBezTo>
                <a:cubicBezTo>
                  <a:pt x="7020" y="84404"/>
                  <a:pt x="7061" y="84948"/>
                  <a:pt x="7106" y="85492"/>
                </a:cubicBezTo>
                <a:cubicBezTo>
                  <a:pt x="7192" y="86518"/>
                  <a:pt x="7256" y="87549"/>
                  <a:pt x="7374" y="88572"/>
                </a:cubicBezTo>
                <a:cubicBezTo>
                  <a:pt x="7484" y="89536"/>
                  <a:pt x="7686" y="90489"/>
                  <a:pt x="7657" y="91469"/>
                </a:cubicBezTo>
                <a:cubicBezTo>
                  <a:pt x="7650" y="91709"/>
                  <a:pt x="7702" y="91952"/>
                  <a:pt x="7726" y="92193"/>
                </a:cubicBezTo>
                <a:cubicBezTo>
                  <a:pt x="7761" y="92555"/>
                  <a:pt x="7796" y="92917"/>
                  <a:pt x="7830" y="93279"/>
                </a:cubicBezTo>
                <a:cubicBezTo>
                  <a:pt x="7899" y="94003"/>
                  <a:pt x="7957" y="94729"/>
                  <a:pt x="8041" y="95451"/>
                </a:cubicBezTo>
                <a:cubicBezTo>
                  <a:pt x="8090" y="95863"/>
                  <a:pt x="8276" y="96058"/>
                  <a:pt x="8701" y="96066"/>
                </a:cubicBezTo>
                <a:cubicBezTo>
                  <a:pt x="9224" y="96076"/>
                  <a:pt x="9749" y="96092"/>
                  <a:pt x="10272" y="96092"/>
                </a:cubicBezTo>
                <a:cubicBezTo>
                  <a:pt x="10752" y="96092"/>
                  <a:pt x="11230" y="96078"/>
                  <a:pt x="11705" y="96034"/>
                </a:cubicBezTo>
                <a:cubicBezTo>
                  <a:pt x="12463" y="95963"/>
                  <a:pt x="13217" y="95914"/>
                  <a:pt x="13976" y="95910"/>
                </a:cubicBezTo>
                <a:cubicBezTo>
                  <a:pt x="14096" y="95910"/>
                  <a:pt x="14217" y="95910"/>
                  <a:pt x="14337" y="95910"/>
                </a:cubicBezTo>
                <a:cubicBezTo>
                  <a:pt x="14812" y="95910"/>
                  <a:pt x="15287" y="95911"/>
                  <a:pt x="15762" y="95911"/>
                </a:cubicBezTo>
                <a:cubicBezTo>
                  <a:pt x="16169" y="95911"/>
                  <a:pt x="16576" y="95910"/>
                  <a:pt x="16983" y="95906"/>
                </a:cubicBezTo>
                <a:cubicBezTo>
                  <a:pt x="17069" y="95905"/>
                  <a:pt x="17154" y="95904"/>
                  <a:pt x="17240" y="95904"/>
                </a:cubicBezTo>
                <a:cubicBezTo>
                  <a:pt x="17602" y="95904"/>
                  <a:pt x="17965" y="95911"/>
                  <a:pt x="18328" y="95911"/>
                </a:cubicBezTo>
                <a:cubicBezTo>
                  <a:pt x="19002" y="95911"/>
                  <a:pt x="19676" y="95887"/>
                  <a:pt x="20345" y="95751"/>
                </a:cubicBezTo>
                <a:cubicBezTo>
                  <a:pt x="20456" y="95729"/>
                  <a:pt x="20570" y="95723"/>
                  <a:pt x="20685" y="95723"/>
                </a:cubicBezTo>
                <a:cubicBezTo>
                  <a:pt x="20809" y="95723"/>
                  <a:pt x="20935" y="95730"/>
                  <a:pt x="21059" y="95730"/>
                </a:cubicBezTo>
                <a:cubicBezTo>
                  <a:pt x="21064" y="95730"/>
                  <a:pt x="21069" y="95730"/>
                  <a:pt x="21074" y="95730"/>
                </a:cubicBezTo>
                <a:cubicBezTo>
                  <a:pt x="22046" y="95726"/>
                  <a:pt x="23019" y="95727"/>
                  <a:pt x="23990" y="95723"/>
                </a:cubicBezTo>
                <a:cubicBezTo>
                  <a:pt x="23998" y="95723"/>
                  <a:pt x="24005" y="95723"/>
                  <a:pt x="24012" y="95723"/>
                </a:cubicBezTo>
                <a:cubicBezTo>
                  <a:pt x="24120" y="95723"/>
                  <a:pt x="24230" y="95726"/>
                  <a:pt x="24339" y="95726"/>
                </a:cubicBezTo>
                <a:cubicBezTo>
                  <a:pt x="24498" y="95726"/>
                  <a:pt x="24656" y="95719"/>
                  <a:pt x="24808" y="95687"/>
                </a:cubicBezTo>
                <a:cubicBezTo>
                  <a:pt x="25388" y="95562"/>
                  <a:pt x="25972" y="95548"/>
                  <a:pt x="26558" y="95548"/>
                </a:cubicBezTo>
                <a:cubicBezTo>
                  <a:pt x="26714" y="95548"/>
                  <a:pt x="26870" y="95549"/>
                  <a:pt x="27026" y="95549"/>
                </a:cubicBezTo>
                <a:cubicBezTo>
                  <a:pt x="27043" y="95549"/>
                  <a:pt x="27061" y="95549"/>
                  <a:pt x="27078" y="95549"/>
                </a:cubicBezTo>
                <a:cubicBezTo>
                  <a:pt x="28262" y="95548"/>
                  <a:pt x="29448" y="95547"/>
                  <a:pt x="30633" y="95543"/>
                </a:cubicBezTo>
                <a:cubicBezTo>
                  <a:pt x="30640" y="95542"/>
                  <a:pt x="30647" y="95542"/>
                  <a:pt x="30654" y="95542"/>
                </a:cubicBezTo>
                <a:cubicBezTo>
                  <a:pt x="30782" y="95542"/>
                  <a:pt x="30913" y="95547"/>
                  <a:pt x="31042" y="95547"/>
                </a:cubicBezTo>
                <a:cubicBezTo>
                  <a:pt x="31211" y="95547"/>
                  <a:pt x="31379" y="95539"/>
                  <a:pt x="31542" y="95506"/>
                </a:cubicBezTo>
                <a:cubicBezTo>
                  <a:pt x="32168" y="95376"/>
                  <a:pt x="32798" y="95366"/>
                  <a:pt x="33429" y="95366"/>
                </a:cubicBezTo>
                <a:cubicBezTo>
                  <a:pt x="33545" y="95366"/>
                  <a:pt x="33661" y="95367"/>
                  <a:pt x="33778" y="95367"/>
                </a:cubicBezTo>
                <a:cubicBezTo>
                  <a:pt x="33819" y="95367"/>
                  <a:pt x="33861" y="95367"/>
                  <a:pt x="33902" y="95367"/>
                </a:cubicBezTo>
                <a:cubicBezTo>
                  <a:pt x="34966" y="95364"/>
                  <a:pt x="36029" y="95363"/>
                  <a:pt x="37093" y="95358"/>
                </a:cubicBezTo>
                <a:cubicBezTo>
                  <a:pt x="37099" y="95358"/>
                  <a:pt x="37106" y="95358"/>
                  <a:pt x="37112" y="95358"/>
                </a:cubicBezTo>
                <a:cubicBezTo>
                  <a:pt x="37230" y="95358"/>
                  <a:pt x="37349" y="95362"/>
                  <a:pt x="37468" y="95362"/>
                </a:cubicBezTo>
                <a:cubicBezTo>
                  <a:pt x="37618" y="95362"/>
                  <a:pt x="37767" y="95355"/>
                  <a:pt x="37910" y="95325"/>
                </a:cubicBezTo>
                <a:cubicBezTo>
                  <a:pt x="38525" y="95197"/>
                  <a:pt x="39143" y="95182"/>
                  <a:pt x="39762" y="95182"/>
                </a:cubicBezTo>
                <a:cubicBezTo>
                  <a:pt x="39951" y="95182"/>
                  <a:pt x="40139" y="95183"/>
                  <a:pt x="40327" y="95183"/>
                </a:cubicBezTo>
                <a:cubicBezTo>
                  <a:pt x="40369" y="95183"/>
                  <a:pt x="40410" y="95183"/>
                  <a:pt x="40452" y="95183"/>
                </a:cubicBezTo>
                <a:cubicBezTo>
                  <a:pt x="41759" y="95178"/>
                  <a:pt x="43066" y="95180"/>
                  <a:pt x="44371" y="95175"/>
                </a:cubicBezTo>
                <a:cubicBezTo>
                  <a:pt x="44381" y="95175"/>
                  <a:pt x="44391" y="95175"/>
                  <a:pt x="44401" y="95175"/>
                </a:cubicBezTo>
                <a:cubicBezTo>
                  <a:pt x="44500" y="95175"/>
                  <a:pt x="44600" y="95177"/>
                  <a:pt x="44700" y="95177"/>
                </a:cubicBezTo>
                <a:cubicBezTo>
                  <a:pt x="44897" y="95177"/>
                  <a:pt x="45092" y="95170"/>
                  <a:pt x="45280" y="95131"/>
                </a:cubicBezTo>
                <a:cubicBezTo>
                  <a:pt x="45973" y="94988"/>
                  <a:pt x="46670" y="95000"/>
                  <a:pt x="47368" y="94999"/>
                </a:cubicBezTo>
                <a:cubicBezTo>
                  <a:pt x="48401" y="94999"/>
                  <a:pt x="49434" y="94999"/>
                  <a:pt x="50467" y="94993"/>
                </a:cubicBezTo>
                <a:cubicBezTo>
                  <a:pt x="50485" y="94993"/>
                  <a:pt x="50503" y="94993"/>
                  <a:pt x="50521" y="94993"/>
                </a:cubicBezTo>
                <a:cubicBezTo>
                  <a:pt x="50601" y="94993"/>
                  <a:pt x="50681" y="94994"/>
                  <a:pt x="50762" y="94994"/>
                </a:cubicBezTo>
                <a:cubicBezTo>
                  <a:pt x="50939" y="94994"/>
                  <a:pt x="51116" y="94988"/>
                  <a:pt x="51284" y="94952"/>
                </a:cubicBezTo>
                <a:cubicBezTo>
                  <a:pt x="51849" y="94829"/>
                  <a:pt x="52417" y="94818"/>
                  <a:pt x="52987" y="94818"/>
                </a:cubicBezTo>
                <a:cubicBezTo>
                  <a:pt x="53115" y="94818"/>
                  <a:pt x="53243" y="94818"/>
                  <a:pt x="53372" y="94818"/>
                </a:cubicBezTo>
                <a:cubicBezTo>
                  <a:pt x="54435" y="94816"/>
                  <a:pt x="55499" y="94818"/>
                  <a:pt x="56562" y="94813"/>
                </a:cubicBezTo>
                <a:cubicBezTo>
                  <a:pt x="56571" y="94813"/>
                  <a:pt x="56579" y="94813"/>
                  <a:pt x="56587" y="94813"/>
                </a:cubicBezTo>
                <a:cubicBezTo>
                  <a:pt x="56700" y="94813"/>
                  <a:pt x="56814" y="94816"/>
                  <a:pt x="56928" y="94816"/>
                </a:cubicBezTo>
                <a:cubicBezTo>
                  <a:pt x="57112" y="94816"/>
                  <a:pt x="57295" y="94808"/>
                  <a:pt x="57471" y="94771"/>
                </a:cubicBezTo>
                <a:cubicBezTo>
                  <a:pt x="58079" y="94643"/>
                  <a:pt x="58691" y="94637"/>
                  <a:pt x="59304" y="94637"/>
                </a:cubicBezTo>
                <a:cubicBezTo>
                  <a:pt x="59366" y="94637"/>
                  <a:pt x="59427" y="94637"/>
                  <a:pt x="59489" y="94637"/>
                </a:cubicBezTo>
                <a:cubicBezTo>
                  <a:pt x="59543" y="94637"/>
                  <a:pt x="59596" y="94637"/>
                  <a:pt x="59649" y="94637"/>
                </a:cubicBezTo>
                <a:cubicBezTo>
                  <a:pt x="59840" y="94636"/>
                  <a:pt x="60031" y="94636"/>
                  <a:pt x="60222" y="94636"/>
                </a:cubicBezTo>
                <a:cubicBezTo>
                  <a:pt x="60401" y="94636"/>
                  <a:pt x="60580" y="94636"/>
                  <a:pt x="60759" y="94636"/>
                </a:cubicBezTo>
                <a:cubicBezTo>
                  <a:pt x="61271" y="94636"/>
                  <a:pt x="61782" y="94636"/>
                  <a:pt x="62294" y="94629"/>
                </a:cubicBezTo>
                <a:cubicBezTo>
                  <a:pt x="62657" y="94623"/>
                  <a:pt x="63019" y="94582"/>
                  <a:pt x="63382" y="94553"/>
                </a:cubicBezTo>
                <a:cubicBezTo>
                  <a:pt x="63805" y="94522"/>
                  <a:pt x="64228" y="94462"/>
                  <a:pt x="64651" y="94460"/>
                </a:cubicBezTo>
                <a:cubicBezTo>
                  <a:pt x="66504" y="94446"/>
                  <a:pt x="68358" y="94451"/>
                  <a:pt x="70211" y="94446"/>
                </a:cubicBezTo>
                <a:cubicBezTo>
                  <a:pt x="70350" y="94446"/>
                  <a:pt x="70492" y="94454"/>
                  <a:pt x="70632" y="94454"/>
                </a:cubicBezTo>
                <a:cubicBezTo>
                  <a:pt x="70767" y="94454"/>
                  <a:pt x="70900" y="94447"/>
                  <a:pt x="71029" y="94420"/>
                </a:cubicBezTo>
                <a:cubicBezTo>
                  <a:pt x="71689" y="94286"/>
                  <a:pt x="72354" y="94274"/>
                  <a:pt x="73019" y="94274"/>
                </a:cubicBezTo>
                <a:cubicBezTo>
                  <a:pt x="73166" y="94274"/>
                  <a:pt x="73314" y="94275"/>
                  <a:pt x="73461" y="94275"/>
                </a:cubicBezTo>
                <a:cubicBezTo>
                  <a:pt x="73650" y="94275"/>
                  <a:pt x="73839" y="94274"/>
                  <a:pt x="74027" y="94269"/>
                </a:cubicBezTo>
                <a:cubicBezTo>
                  <a:pt x="74209" y="94265"/>
                  <a:pt x="74391" y="94263"/>
                  <a:pt x="74573" y="94263"/>
                </a:cubicBezTo>
                <a:cubicBezTo>
                  <a:pt x="75029" y="94263"/>
                  <a:pt x="75485" y="94273"/>
                  <a:pt x="75941" y="94273"/>
                </a:cubicBezTo>
                <a:cubicBezTo>
                  <a:pt x="76699" y="94273"/>
                  <a:pt x="77457" y="94247"/>
                  <a:pt x="78210" y="94106"/>
                </a:cubicBezTo>
                <a:cubicBezTo>
                  <a:pt x="78288" y="94091"/>
                  <a:pt x="78369" y="94087"/>
                  <a:pt x="78451" y="94087"/>
                </a:cubicBezTo>
                <a:cubicBezTo>
                  <a:pt x="78547" y="94087"/>
                  <a:pt x="78645" y="94092"/>
                  <a:pt x="78741" y="94092"/>
                </a:cubicBezTo>
                <a:cubicBezTo>
                  <a:pt x="78746" y="94092"/>
                  <a:pt x="78751" y="94092"/>
                  <a:pt x="78756" y="94092"/>
                </a:cubicBezTo>
                <a:cubicBezTo>
                  <a:pt x="78991" y="94092"/>
                  <a:pt x="79226" y="94091"/>
                  <a:pt x="79462" y="94091"/>
                </a:cubicBezTo>
                <a:cubicBezTo>
                  <a:pt x="79686" y="94091"/>
                  <a:pt x="79910" y="94092"/>
                  <a:pt x="80134" y="94092"/>
                </a:cubicBezTo>
                <a:cubicBezTo>
                  <a:pt x="80920" y="94092"/>
                  <a:pt x="81705" y="94090"/>
                  <a:pt x="82490" y="94074"/>
                </a:cubicBezTo>
                <a:cubicBezTo>
                  <a:pt x="82880" y="94066"/>
                  <a:pt x="83270" y="93975"/>
                  <a:pt x="83655" y="93897"/>
                </a:cubicBezTo>
                <a:cubicBezTo>
                  <a:pt x="83992" y="93827"/>
                  <a:pt x="84170" y="93595"/>
                  <a:pt x="84197" y="93252"/>
                </a:cubicBezTo>
                <a:cubicBezTo>
                  <a:pt x="84222" y="92950"/>
                  <a:pt x="84192" y="92632"/>
                  <a:pt x="84273" y="92346"/>
                </a:cubicBezTo>
                <a:cubicBezTo>
                  <a:pt x="84610" y="91167"/>
                  <a:pt x="84594" y="89942"/>
                  <a:pt x="84771" y="88743"/>
                </a:cubicBezTo>
                <a:cubicBezTo>
                  <a:pt x="84886" y="87965"/>
                  <a:pt x="84885" y="87169"/>
                  <a:pt x="84995" y="86388"/>
                </a:cubicBezTo>
                <a:cubicBezTo>
                  <a:pt x="85129" y="85428"/>
                  <a:pt x="85274" y="84470"/>
                  <a:pt x="85361" y="83500"/>
                </a:cubicBezTo>
                <a:cubicBezTo>
                  <a:pt x="85492" y="82052"/>
                  <a:pt x="85817" y="80627"/>
                  <a:pt x="85926" y="79170"/>
                </a:cubicBezTo>
                <a:cubicBezTo>
                  <a:pt x="86023" y="77901"/>
                  <a:pt x="86234" y="76640"/>
                  <a:pt x="86392" y="75376"/>
                </a:cubicBezTo>
                <a:cubicBezTo>
                  <a:pt x="86460" y="74834"/>
                  <a:pt x="86526" y="74292"/>
                  <a:pt x="86585" y="73749"/>
                </a:cubicBezTo>
                <a:cubicBezTo>
                  <a:pt x="86718" y="72513"/>
                  <a:pt x="86844" y="71276"/>
                  <a:pt x="86979" y="70040"/>
                </a:cubicBezTo>
                <a:cubicBezTo>
                  <a:pt x="87028" y="69588"/>
                  <a:pt x="87099" y="69138"/>
                  <a:pt x="87150" y="68686"/>
                </a:cubicBezTo>
                <a:cubicBezTo>
                  <a:pt x="87228" y="67993"/>
                  <a:pt x="87237" y="67286"/>
                  <a:pt x="87381" y="66607"/>
                </a:cubicBezTo>
                <a:cubicBezTo>
                  <a:pt x="87724" y="64998"/>
                  <a:pt x="87779" y="63356"/>
                  <a:pt x="88016" y="61734"/>
                </a:cubicBezTo>
                <a:cubicBezTo>
                  <a:pt x="88277" y="59935"/>
                  <a:pt x="88414" y="58117"/>
                  <a:pt x="88634" y="56312"/>
                </a:cubicBezTo>
                <a:cubicBezTo>
                  <a:pt x="88824" y="54747"/>
                  <a:pt x="89061" y="53189"/>
                  <a:pt x="89265" y="51627"/>
                </a:cubicBezTo>
                <a:cubicBezTo>
                  <a:pt x="89360" y="50905"/>
                  <a:pt x="89426" y="50179"/>
                  <a:pt x="89507" y="49456"/>
                </a:cubicBezTo>
                <a:cubicBezTo>
                  <a:pt x="89594" y="48671"/>
                  <a:pt x="89645" y="47882"/>
                  <a:pt x="89779" y="47106"/>
                </a:cubicBezTo>
                <a:cubicBezTo>
                  <a:pt x="90088" y="45308"/>
                  <a:pt x="90206" y="43491"/>
                  <a:pt x="90411" y="41684"/>
                </a:cubicBezTo>
                <a:cubicBezTo>
                  <a:pt x="90558" y="40388"/>
                  <a:pt x="90639" y="39078"/>
                  <a:pt x="90885" y="37802"/>
                </a:cubicBezTo>
                <a:cubicBezTo>
                  <a:pt x="91251" y="35890"/>
                  <a:pt x="91220" y="33930"/>
                  <a:pt x="91669" y="32033"/>
                </a:cubicBezTo>
                <a:cubicBezTo>
                  <a:pt x="91717" y="31830"/>
                  <a:pt x="91680" y="31609"/>
                  <a:pt x="91699" y="31397"/>
                </a:cubicBezTo>
                <a:cubicBezTo>
                  <a:pt x="91784" y="30492"/>
                  <a:pt x="91845" y="29583"/>
                  <a:pt x="91969" y="28683"/>
                </a:cubicBezTo>
                <a:cubicBezTo>
                  <a:pt x="92159" y="27300"/>
                  <a:pt x="92424" y="25927"/>
                  <a:pt x="92442" y="24525"/>
                </a:cubicBezTo>
                <a:cubicBezTo>
                  <a:pt x="92446" y="24225"/>
                  <a:pt x="92525" y="23925"/>
                  <a:pt x="92587" y="23628"/>
                </a:cubicBezTo>
                <a:cubicBezTo>
                  <a:pt x="92793" y="22646"/>
                  <a:pt x="92960" y="21660"/>
                  <a:pt x="92981" y="20653"/>
                </a:cubicBezTo>
                <a:cubicBezTo>
                  <a:pt x="92986" y="20382"/>
                  <a:pt x="93038" y="20110"/>
                  <a:pt x="93076" y="19841"/>
                </a:cubicBezTo>
                <a:cubicBezTo>
                  <a:pt x="93217" y="18879"/>
                  <a:pt x="93422" y="17924"/>
                  <a:pt x="93489" y="16957"/>
                </a:cubicBezTo>
                <a:cubicBezTo>
                  <a:pt x="93552" y="16049"/>
                  <a:pt x="93569" y="15139"/>
                  <a:pt x="93700" y="14236"/>
                </a:cubicBezTo>
                <a:cubicBezTo>
                  <a:pt x="93855" y="13155"/>
                  <a:pt x="93996" y="12073"/>
                  <a:pt x="94149" y="10992"/>
                </a:cubicBezTo>
                <a:cubicBezTo>
                  <a:pt x="94233" y="10391"/>
                  <a:pt x="94390" y="9794"/>
                  <a:pt x="94410" y="9191"/>
                </a:cubicBezTo>
                <a:cubicBezTo>
                  <a:pt x="94459" y="7669"/>
                  <a:pt x="94740" y="6176"/>
                  <a:pt x="94904" y="4669"/>
                </a:cubicBezTo>
                <a:cubicBezTo>
                  <a:pt x="95033" y="3493"/>
                  <a:pt x="95179" y="2319"/>
                  <a:pt x="95297" y="1141"/>
                </a:cubicBezTo>
                <a:cubicBezTo>
                  <a:pt x="95352" y="597"/>
                  <a:pt x="95080" y="288"/>
                  <a:pt x="94523" y="222"/>
                </a:cubicBezTo>
                <a:cubicBezTo>
                  <a:pt x="94352" y="202"/>
                  <a:pt x="94177" y="198"/>
                  <a:pt x="94003" y="198"/>
                </a:cubicBezTo>
                <a:cubicBezTo>
                  <a:pt x="93903" y="198"/>
                  <a:pt x="93804" y="200"/>
                  <a:pt x="93704" y="200"/>
                </a:cubicBezTo>
                <a:cubicBezTo>
                  <a:pt x="81095" y="196"/>
                  <a:pt x="68484" y="192"/>
                  <a:pt x="55874" y="188"/>
                </a:cubicBezTo>
                <a:cubicBezTo>
                  <a:pt x="54296" y="187"/>
                  <a:pt x="52717" y="124"/>
                  <a:pt x="51138" y="123"/>
                </a:cubicBezTo>
                <a:cubicBezTo>
                  <a:pt x="51124" y="123"/>
                  <a:pt x="51111" y="123"/>
                  <a:pt x="51097" y="123"/>
                </a:cubicBezTo>
                <a:cubicBezTo>
                  <a:pt x="49745" y="123"/>
                  <a:pt x="48392" y="178"/>
                  <a:pt x="47040" y="187"/>
                </a:cubicBezTo>
                <a:cubicBezTo>
                  <a:pt x="47024" y="187"/>
                  <a:pt x="47008" y="187"/>
                  <a:pt x="46992" y="187"/>
                </a:cubicBezTo>
                <a:cubicBezTo>
                  <a:pt x="46554" y="187"/>
                  <a:pt x="46115" y="143"/>
                  <a:pt x="45681" y="83"/>
                </a:cubicBezTo>
                <a:cubicBezTo>
                  <a:pt x="45392" y="45"/>
                  <a:pt x="45106" y="22"/>
                  <a:pt x="44820" y="22"/>
                </a:cubicBezTo>
                <a:cubicBezTo>
                  <a:pt x="44533" y="22"/>
                  <a:pt x="44246" y="45"/>
                  <a:pt x="43957" y="96"/>
                </a:cubicBezTo>
                <a:cubicBezTo>
                  <a:pt x="43729" y="137"/>
                  <a:pt x="43498" y="181"/>
                  <a:pt x="43267" y="181"/>
                </a:cubicBezTo>
                <a:cubicBezTo>
                  <a:pt x="43256" y="181"/>
                  <a:pt x="43245" y="181"/>
                  <a:pt x="43234" y="180"/>
                </a:cubicBezTo>
                <a:cubicBezTo>
                  <a:pt x="43149" y="179"/>
                  <a:pt x="43063" y="179"/>
                  <a:pt x="42977" y="179"/>
                </a:cubicBezTo>
                <a:cubicBezTo>
                  <a:pt x="42413" y="179"/>
                  <a:pt x="41848" y="203"/>
                  <a:pt x="41283" y="203"/>
                </a:cubicBezTo>
                <a:cubicBezTo>
                  <a:pt x="40720" y="203"/>
                  <a:pt x="40157" y="179"/>
                  <a:pt x="39596" y="83"/>
                </a:cubicBezTo>
                <a:cubicBezTo>
                  <a:pt x="39525" y="71"/>
                  <a:pt x="39450" y="63"/>
                  <a:pt x="39376" y="63"/>
                </a:cubicBezTo>
                <a:cubicBezTo>
                  <a:pt x="39328" y="63"/>
                  <a:pt x="39280" y="67"/>
                  <a:pt x="39233" y="74"/>
                </a:cubicBezTo>
                <a:cubicBezTo>
                  <a:pt x="38637" y="177"/>
                  <a:pt x="38038" y="202"/>
                  <a:pt x="37438" y="202"/>
                </a:cubicBezTo>
                <a:cubicBezTo>
                  <a:pt x="36890" y="202"/>
                  <a:pt x="36342" y="181"/>
                  <a:pt x="35795" y="181"/>
                </a:cubicBezTo>
                <a:cubicBezTo>
                  <a:pt x="35637" y="181"/>
                  <a:pt x="35480" y="183"/>
                  <a:pt x="35322" y="187"/>
                </a:cubicBezTo>
                <a:cubicBezTo>
                  <a:pt x="35267" y="189"/>
                  <a:pt x="35212" y="190"/>
                  <a:pt x="35157" y="190"/>
                </a:cubicBezTo>
                <a:cubicBezTo>
                  <a:pt x="34938" y="190"/>
                  <a:pt x="34718" y="176"/>
                  <a:pt x="34504" y="141"/>
                </a:cubicBezTo>
                <a:cubicBezTo>
                  <a:pt x="33973" y="51"/>
                  <a:pt x="33436" y="6"/>
                  <a:pt x="32900" y="6"/>
                </a:cubicBezTo>
                <a:cubicBezTo>
                  <a:pt x="32375" y="6"/>
                  <a:pt x="31851" y="49"/>
                  <a:pt x="31331" y="134"/>
                </a:cubicBezTo>
                <a:cubicBezTo>
                  <a:pt x="31194" y="156"/>
                  <a:pt x="31054" y="164"/>
                  <a:pt x="30913" y="164"/>
                </a:cubicBezTo>
                <a:cubicBezTo>
                  <a:pt x="30780" y="164"/>
                  <a:pt x="30647" y="157"/>
                  <a:pt x="30516" y="149"/>
                </a:cubicBezTo>
                <a:cubicBezTo>
                  <a:pt x="29641" y="97"/>
                  <a:pt x="28763" y="135"/>
                  <a:pt x="27890" y="27"/>
                </a:cubicBezTo>
                <a:cubicBezTo>
                  <a:pt x="27839" y="21"/>
                  <a:pt x="27788" y="18"/>
                  <a:pt x="27737" y="18"/>
                </a:cubicBezTo>
                <a:cubicBezTo>
                  <a:pt x="27491" y="18"/>
                  <a:pt x="27236" y="79"/>
                  <a:pt x="26987" y="100"/>
                </a:cubicBezTo>
                <a:cubicBezTo>
                  <a:pt x="26653" y="129"/>
                  <a:pt x="26319" y="185"/>
                  <a:pt x="25986" y="185"/>
                </a:cubicBezTo>
                <a:cubicBezTo>
                  <a:pt x="25957" y="185"/>
                  <a:pt x="25928" y="185"/>
                  <a:pt x="25898" y="184"/>
                </a:cubicBezTo>
                <a:cubicBezTo>
                  <a:pt x="25267" y="163"/>
                  <a:pt x="24639" y="50"/>
                  <a:pt x="24007" y="50"/>
                </a:cubicBezTo>
                <a:cubicBezTo>
                  <a:pt x="23763" y="50"/>
                  <a:pt x="23519" y="67"/>
                  <a:pt x="23273" y="113"/>
                </a:cubicBezTo>
                <a:cubicBezTo>
                  <a:pt x="23269" y="114"/>
                  <a:pt x="23264" y="114"/>
                  <a:pt x="23260" y="114"/>
                </a:cubicBezTo>
                <a:cubicBezTo>
                  <a:pt x="23235" y="114"/>
                  <a:pt x="23209" y="103"/>
                  <a:pt x="23183" y="103"/>
                </a:cubicBezTo>
                <a:cubicBezTo>
                  <a:pt x="21969" y="77"/>
                  <a:pt x="20756" y="45"/>
                  <a:pt x="19542" y="28"/>
                </a:cubicBezTo>
                <a:cubicBezTo>
                  <a:pt x="19528" y="28"/>
                  <a:pt x="19513" y="28"/>
                  <a:pt x="19499" y="28"/>
                </a:cubicBezTo>
                <a:cubicBezTo>
                  <a:pt x="19211" y="28"/>
                  <a:pt x="18922" y="74"/>
                  <a:pt x="18635" y="74"/>
                </a:cubicBezTo>
                <a:cubicBezTo>
                  <a:pt x="18605" y="74"/>
                  <a:pt x="18575" y="73"/>
                  <a:pt x="18544" y="72"/>
                </a:cubicBezTo>
                <a:cubicBezTo>
                  <a:pt x="17780" y="41"/>
                  <a:pt x="17016" y="0"/>
                  <a:pt x="16253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1" name="Google Shape;621;p35"/>
          <p:cNvSpPr txBox="1"/>
          <p:nvPr/>
        </p:nvSpPr>
        <p:spPr>
          <a:xfrm rot="-2121725">
            <a:off x="6023948" y="621163"/>
            <a:ext cx="1194834" cy="5078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>
                <a:solidFill>
                  <a:schemeClr val="lt1"/>
                </a:solidFill>
                <a:latin typeface="Pacifico"/>
                <a:ea typeface="Pacifico"/>
                <a:cs typeface="Pacifico"/>
                <a:sym typeface="Pacifico"/>
              </a:rPr>
              <a:t>joe</a:t>
            </a:r>
            <a:endParaRPr sz="2100">
              <a:solidFill>
                <a:schemeClr val="lt1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622" name="Google Shape;622;p35"/>
          <p:cNvPicPr preferRelativeResize="0"/>
          <p:nvPr/>
        </p:nvPicPr>
        <p:blipFill rotWithShape="1">
          <a:blip r:embed="rId8">
            <a:alphaModFix/>
          </a:blip>
          <a:srcRect l="9280" b="4789"/>
          <a:stretch/>
        </p:blipFill>
        <p:spPr>
          <a:xfrm>
            <a:off x="6574000" y="837901"/>
            <a:ext cx="1408500" cy="1366200"/>
          </a:xfrm>
          <a:prstGeom prst="ellipse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Abstract CV by Slidesgo">
  <a:themeElements>
    <a:clrScheme name="Simple Light">
      <a:dk1>
        <a:srgbClr val="534844"/>
      </a:dk1>
      <a:lt1>
        <a:srgbClr val="FFFFFF"/>
      </a:lt1>
      <a:dk2>
        <a:srgbClr val="F29095"/>
      </a:dk2>
      <a:lt2>
        <a:srgbClr val="D86C71"/>
      </a:lt2>
      <a:accent1>
        <a:srgbClr val="F29095"/>
      </a:accent1>
      <a:accent2>
        <a:srgbClr val="FDD68B"/>
      </a:accent2>
      <a:accent3>
        <a:srgbClr val="DED2D1"/>
      </a:accent3>
      <a:accent4>
        <a:srgbClr val="F7BEBE"/>
      </a:accent4>
      <a:accent5>
        <a:srgbClr val="534844"/>
      </a:accent5>
      <a:accent6>
        <a:srgbClr val="D86C71"/>
      </a:accent6>
      <a:hlink>
        <a:srgbClr val="53484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3674</Words>
  <Application>Microsoft Macintosh PowerPoint</Application>
  <PresentationFormat>On-screen Show (16:9)</PresentationFormat>
  <Paragraphs>411</Paragraphs>
  <Slides>65</Slides>
  <Notes>65</Notes>
  <HiddenSlides>3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65</vt:i4>
      </vt:variant>
    </vt:vector>
  </HeadingPairs>
  <TitlesOfParts>
    <vt:vector size="75" baseType="lpstr">
      <vt:lpstr>Sarabun</vt:lpstr>
      <vt:lpstr>Sarabun SemiBold</vt:lpstr>
      <vt:lpstr>Signika</vt:lpstr>
      <vt:lpstr>Sarabun Light</vt:lpstr>
      <vt:lpstr>Sniglet</vt:lpstr>
      <vt:lpstr>Arial</vt:lpstr>
      <vt:lpstr>Pacifico</vt:lpstr>
      <vt:lpstr>Miriam Libre</vt:lpstr>
      <vt:lpstr>Muli</vt:lpstr>
      <vt:lpstr>Abstract CV by Slidesgo</vt:lpstr>
      <vt:lpstr>plum</vt:lpstr>
      <vt:lpstr>PowerPoint Presentation</vt:lpstr>
      <vt:lpstr>Initial POV</vt:lpstr>
      <vt:lpstr>PowerPoint Presentation</vt:lpstr>
      <vt:lpstr>We were amazed to realize that the concept of collecting “high quality, long-lasting products” that you only buy once (like furniture) applied to clothing as well.  It would be game-changing to introduce the concept of “one-time-buy” products to younger children so that in the long run they can lead of more sustainable lifestyle</vt:lpstr>
      <vt:lpstr>NEEDFINDING</vt:lpstr>
      <vt:lpstr>Needfinding</vt:lpstr>
      <vt:lpstr>PowerPoint Presentation</vt:lpstr>
      <vt:lpstr>PowerPoint Presentation</vt:lpstr>
      <vt:lpstr>Dennis</vt:lpstr>
      <vt:lpstr>PowerPoint Presentation</vt:lpstr>
      <vt:lpstr>Conrad</vt:lpstr>
      <vt:lpstr>Revised POV’s</vt:lpstr>
      <vt:lpstr>POV 1</vt:lpstr>
      <vt:lpstr>POV 1</vt:lpstr>
      <vt:lpstr>POV 1</vt:lpstr>
      <vt:lpstr>PowerPoint Presentation</vt:lpstr>
      <vt:lpstr>PowerPoint Presentation</vt:lpstr>
      <vt:lpstr>POV 2 </vt:lpstr>
      <vt:lpstr>POV 2 </vt:lpstr>
      <vt:lpstr>PowerPoint Presentation</vt:lpstr>
      <vt:lpstr>PowerPoint Presentation</vt:lpstr>
      <vt:lpstr>POV 3</vt:lpstr>
      <vt:lpstr>POV 3</vt:lpstr>
      <vt:lpstr>POV 3</vt:lpstr>
      <vt:lpstr>PowerPoint Presentation</vt:lpstr>
      <vt:lpstr>PowerPoint Presentation</vt:lpstr>
      <vt:lpstr>POV 4</vt:lpstr>
      <vt:lpstr>POV 4</vt:lpstr>
      <vt:lpstr>POV 4</vt:lpstr>
      <vt:lpstr>How Might We</vt:lpstr>
      <vt:lpstr>How might we inspire kids to lead by example (while breaking the barrier between adults and kids)?</vt:lpstr>
      <vt:lpstr>How might we increase individual and connections with nature and sustainability?</vt:lpstr>
      <vt:lpstr>How might we get people to integrate repurposing into their lives? </vt:lpstr>
      <vt:lpstr>Prototypes</vt:lpstr>
      <vt:lpstr>PowerPoint Presentation</vt:lpstr>
      <vt:lpstr>Solution 1</vt:lpstr>
      <vt:lpstr>Solution 1</vt:lpstr>
      <vt:lpstr>Experience Prototype #1</vt:lpstr>
      <vt:lpstr>Experience Prototype #1</vt:lpstr>
      <vt:lpstr>Experience Prototype #1</vt:lpstr>
      <vt:lpstr>Experience Prototype #1</vt:lpstr>
      <vt:lpstr>PowerPoint Presentation</vt:lpstr>
      <vt:lpstr>PowerPoint Presentation</vt:lpstr>
      <vt:lpstr>Things that worked</vt:lpstr>
      <vt:lpstr>Surprises</vt:lpstr>
      <vt:lpstr>PowerPoint Presentation</vt:lpstr>
      <vt:lpstr>Solution 2</vt:lpstr>
      <vt:lpstr>Solution 2</vt:lpstr>
      <vt:lpstr>Experience Prototype #2</vt:lpstr>
      <vt:lpstr>Experience Prototype #2</vt:lpstr>
      <vt:lpstr>Experience Prototype #2</vt:lpstr>
      <vt:lpstr>Experience Prototype #2</vt:lpstr>
      <vt:lpstr>Things that worked</vt:lpstr>
      <vt:lpstr>Surprises</vt:lpstr>
      <vt:lpstr>PowerPoint Presentation</vt:lpstr>
      <vt:lpstr>Solution 3</vt:lpstr>
      <vt:lpstr>Solution 3</vt:lpstr>
      <vt:lpstr>Experience Prototype #3 </vt:lpstr>
      <vt:lpstr>Experience Prototype #3 </vt:lpstr>
      <vt:lpstr>Experience Prototype #3 </vt:lpstr>
      <vt:lpstr>Things that worked</vt:lpstr>
      <vt:lpstr>Surprises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plum</dc:title>
  <cp:lastModifiedBy>Grace Zhang</cp:lastModifiedBy>
  <cp:revision>1</cp:revision>
  <dcterms:modified xsi:type="dcterms:W3CDTF">2021-03-08T01:20:58Z</dcterms:modified>
</cp:coreProperties>
</file>