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</p:sldIdLst>
  <p:sldSz cy="5143500" cx="9144000"/>
  <p:notesSz cx="6858000" cy="9144000"/>
  <p:embeddedFontLst>
    <p:embeddedFont>
      <p:font typeface="Josefin Slab"/>
      <p:regular r:id="rId46"/>
      <p:bold r:id="rId47"/>
      <p:italic r:id="rId48"/>
      <p:boldItalic r:id="rId49"/>
    </p:embeddedFont>
    <p:embeddedFont>
      <p:font typeface="Sarabun"/>
      <p:regular r:id="rId50"/>
      <p:bold r:id="rId51"/>
      <p:italic r:id="rId52"/>
      <p:boldItalic r:id="rId53"/>
    </p:embeddedFont>
    <p:embeddedFont>
      <p:font typeface="Anton"/>
      <p:regular r:id="rId54"/>
    </p:embeddedFont>
    <p:embeddedFont>
      <p:font typeface="Roboto"/>
      <p:regular r:id="rId55"/>
      <p:bold r:id="rId56"/>
      <p:italic r:id="rId57"/>
      <p:boldItalic r:id="rId58"/>
    </p:embeddedFont>
    <p:embeddedFont>
      <p:font typeface="Signika"/>
      <p:regular r:id="rId59"/>
      <p:bold r:id="rId60"/>
    </p:embeddedFont>
    <p:embeddedFont>
      <p:font typeface="Montserrat"/>
      <p:regular r:id="rId61"/>
      <p:bold r:id="rId62"/>
      <p:italic r:id="rId63"/>
      <p:boldItalic r:id="rId64"/>
    </p:embeddedFont>
    <p:embeddedFont>
      <p:font typeface="Sarabun Medium"/>
      <p:regular r:id="rId65"/>
      <p:bold r:id="rId66"/>
      <p:italic r:id="rId67"/>
      <p:boldItalic r:id="rId68"/>
    </p:embeddedFont>
    <p:embeddedFont>
      <p:font typeface="Pacifico"/>
      <p:regular r:id="rId69"/>
    </p:embeddedFont>
    <p:embeddedFont>
      <p:font typeface="Crete Round"/>
      <p:regular r:id="rId70"/>
      <p:italic r:id="rId71"/>
    </p:embeddedFont>
    <p:embeddedFont>
      <p:font typeface="Sarabun Light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font" Target="fonts/JosefinSlab-regular.fntdata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JosefinSlab-italic.fntdata"/><Relationship Id="rId47" Type="http://schemas.openxmlformats.org/officeDocument/2006/relationships/font" Target="fonts/JosefinSlab-bold.fntdata"/><Relationship Id="rId49" Type="http://schemas.openxmlformats.org/officeDocument/2006/relationships/font" Target="fonts/JosefinSlab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73" Type="http://schemas.openxmlformats.org/officeDocument/2006/relationships/font" Target="fonts/SarabunLight-bold.fntdata"/><Relationship Id="rId72" Type="http://schemas.openxmlformats.org/officeDocument/2006/relationships/font" Target="fonts/SarabunLight-regular.fntdata"/><Relationship Id="rId31" Type="http://schemas.openxmlformats.org/officeDocument/2006/relationships/slide" Target="slides/slide27.xml"/><Relationship Id="rId75" Type="http://schemas.openxmlformats.org/officeDocument/2006/relationships/font" Target="fonts/SarabunLight-boldItalic.fntdata"/><Relationship Id="rId30" Type="http://schemas.openxmlformats.org/officeDocument/2006/relationships/slide" Target="slides/slide26.xml"/><Relationship Id="rId74" Type="http://schemas.openxmlformats.org/officeDocument/2006/relationships/font" Target="fonts/SarabunLight-italic.fntdata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71" Type="http://schemas.openxmlformats.org/officeDocument/2006/relationships/font" Target="fonts/CreteRound-italic.fntdata"/><Relationship Id="rId70" Type="http://schemas.openxmlformats.org/officeDocument/2006/relationships/font" Target="fonts/CreteRound-regular.fntdata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Montserrat-bold.fntdata"/><Relationship Id="rId61" Type="http://schemas.openxmlformats.org/officeDocument/2006/relationships/font" Target="fonts/Montserrat-regular.fntdata"/><Relationship Id="rId20" Type="http://schemas.openxmlformats.org/officeDocument/2006/relationships/slide" Target="slides/slide16.xml"/><Relationship Id="rId64" Type="http://schemas.openxmlformats.org/officeDocument/2006/relationships/font" Target="fonts/Montserrat-boldItalic.fntdata"/><Relationship Id="rId63" Type="http://schemas.openxmlformats.org/officeDocument/2006/relationships/font" Target="fonts/Montserrat-italic.fntdata"/><Relationship Id="rId22" Type="http://schemas.openxmlformats.org/officeDocument/2006/relationships/slide" Target="slides/slide18.xml"/><Relationship Id="rId66" Type="http://schemas.openxmlformats.org/officeDocument/2006/relationships/font" Target="fonts/SarabunMedium-bold.fntdata"/><Relationship Id="rId21" Type="http://schemas.openxmlformats.org/officeDocument/2006/relationships/slide" Target="slides/slide17.xml"/><Relationship Id="rId65" Type="http://schemas.openxmlformats.org/officeDocument/2006/relationships/font" Target="fonts/SarabunMedium-regular.fntdata"/><Relationship Id="rId24" Type="http://schemas.openxmlformats.org/officeDocument/2006/relationships/slide" Target="slides/slide20.xml"/><Relationship Id="rId68" Type="http://schemas.openxmlformats.org/officeDocument/2006/relationships/font" Target="fonts/SarabunMedium-boldItalic.fntdata"/><Relationship Id="rId23" Type="http://schemas.openxmlformats.org/officeDocument/2006/relationships/slide" Target="slides/slide19.xml"/><Relationship Id="rId67" Type="http://schemas.openxmlformats.org/officeDocument/2006/relationships/font" Target="fonts/SarabunMedium-italic.fntdata"/><Relationship Id="rId60" Type="http://schemas.openxmlformats.org/officeDocument/2006/relationships/font" Target="fonts/Signika-bold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69" Type="http://schemas.openxmlformats.org/officeDocument/2006/relationships/font" Target="fonts/Pacifico-regular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Sarabun-bold.fntdata"/><Relationship Id="rId50" Type="http://schemas.openxmlformats.org/officeDocument/2006/relationships/font" Target="fonts/Sarabun-regular.fntdata"/><Relationship Id="rId53" Type="http://schemas.openxmlformats.org/officeDocument/2006/relationships/font" Target="fonts/Sarabun-boldItalic.fntdata"/><Relationship Id="rId52" Type="http://schemas.openxmlformats.org/officeDocument/2006/relationships/font" Target="fonts/Sarabun-italic.fntdata"/><Relationship Id="rId11" Type="http://schemas.openxmlformats.org/officeDocument/2006/relationships/slide" Target="slides/slide7.xml"/><Relationship Id="rId55" Type="http://schemas.openxmlformats.org/officeDocument/2006/relationships/font" Target="fonts/Roboto-regular.fntdata"/><Relationship Id="rId10" Type="http://schemas.openxmlformats.org/officeDocument/2006/relationships/slide" Target="slides/slide6.xml"/><Relationship Id="rId54" Type="http://schemas.openxmlformats.org/officeDocument/2006/relationships/font" Target="fonts/Anton-regular.fntdata"/><Relationship Id="rId13" Type="http://schemas.openxmlformats.org/officeDocument/2006/relationships/slide" Target="slides/slide9.xml"/><Relationship Id="rId57" Type="http://schemas.openxmlformats.org/officeDocument/2006/relationships/font" Target="fonts/Roboto-italic.fntdata"/><Relationship Id="rId12" Type="http://schemas.openxmlformats.org/officeDocument/2006/relationships/slide" Target="slides/slide8.xml"/><Relationship Id="rId56" Type="http://schemas.openxmlformats.org/officeDocument/2006/relationships/font" Target="fonts/Roboto-bold.fntdata"/><Relationship Id="rId15" Type="http://schemas.openxmlformats.org/officeDocument/2006/relationships/slide" Target="slides/slide11.xml"/><Relationship Id="rId59" Type="http://schemas.openxmlformats.org/officeDocument/2006/relationships/font" Target="fonts/Signika-regular.fntdata"/><Relationship Id="rId14" Type="http://schemas.openxmlformats.org/officeDocument/2006/relationships/slide" Target="slides/slide10.xml"/><Relationship Id="rId58" Type="http://schemas.openxmlformats.org/officeDocument/2006/relationships/font" Target="fonts/Roboto-bold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17863f228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17863f228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The world is at your doorstep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We have a world to see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Meet the world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Where your journey begins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Walk the earth</a:t>
            </a:r>
            <a:endParaRPr sz="28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800">
                <a:solidFill>
                  <a:srgbClr val="595959"/>
                </a:solidFill>
                <a:highlight>
                  <a:srgbClr val="D9D9D9"/>
                </a:highlight>
                <a:latin typeface="Montserrat"/>
                <a:ea typeface="Montserrat"/>
                <a:cs typeface="Montserrat"/>
                <a:sym typeface="Montserrat"/>
              </a:rPr>
              <a:t>One step at a time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c17863f228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c17863f228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c17863f228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c17863f228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c17863f228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c17863f228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c17863f228_0_1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c17863f228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c5f2afead2_0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8" name="Google Shape;478;gc5f2afead2_0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c17863f228_0_2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1" name="Google Shape;491;gc17863f228_0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c17863f228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2" name="Google Shape;502;gc17863f228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c17863f228_0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c17863f228_0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gc17863f228_0_1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7" name="Google Shape;527;gc17863f228_0_1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c17863f228_0_2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c17863f228_0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afa1074d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afa1074d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c17863f228_0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c17863f228_0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c17863f228_0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c17863f228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c17863f228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c17863f228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c17863f228_0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c17863f228_0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c17863f228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c17863f228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c17863f228_0_2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c17863f228_0_2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c17863f228_0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c17863f228_0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c17863f228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1" name="Google Shape;621;gc17863f228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c5f2afead2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c5f2afead2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c17863f228_0_3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3" name="Google Shape;633;gc17863f228_0_3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9d55831e5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9d55831e5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c6b022ef5f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" name="Google Shape;645;gc6b022ef5f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gc6b022ef5f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" name="Google Shape;652;gc6b022ef5f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c6b022ef5f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c6b022ef5f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c6b022ef5f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" name="Google Shape;686;gc6b022ef5f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7" name="Shape 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Google Shape;698;gc6b022ef5f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9" name="Google Shape;699;gc6b022ef5f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c6b022ef5f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c6b022ef5f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gc34b70ea87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9" name="Google Shape;729;gc34b70ea87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c34b70ea87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5" name="Google Shape;735;gc34b70ea87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c6b022ef5f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c6b022ef5f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c6b022ef5f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c6b022ef5f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gc5f2afead2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Google Shape;358;gc5f2afead2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Google Shape;761;gc5f2afead2_0_1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2" name="Google Shape;762;gc5f2afead2_0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c5f2afead2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c5f2afead2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c34b70ea87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c34b70ea87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c34b70ea8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c34b70ea8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6b022ef5f_3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c6b022ef5f_3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gc17863f228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1" name="Google Shape;421;gc17863f228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c17863f228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c17863f228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s://slack-redir.net/link?url=https%3A%2F%2Fwww.freepik.com%2F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5563337" y="4388344"/>
            <a:ext cx="3599713" cy="773131"/>
          </a:xfrm>
          <a:custGeom>
            <a:rect b="b" l="l" r="r" t="t"/>
            <a:pathLst>
              <a:path extrusionOk="0" h="13777" w="64146">
                <a:moveTo>
                  <a:pt x="67" y="0"/>
                </a:moveTo>
                <a:cubicBezTo>
                  <a:pt x="67" y="0"/>
                  <a:pt x="1" y="13631"/>
                  <a:pt x="0" y="13776"/>
                </a:cubicBezTo>
                <a:lnTo>
                  <a:pt x="0" y="13776"/>
                </a:lnTo>
                <a:cubicBezTo>
                  <a:pt x="3" y="13442"/>
                  <a:pt x="1268" y="12676"/>
                  <a:pt x="1501" y="12509"/>
                </a:cubicBezTo>
                <a:cubicBezTo>
                  <a:pt x="4108" y="10682"/>
                  <a:pt x="7306" y="9877"/>
                  <a:pt x="10492" y="9877"/>
                </a:cubicBezTo>
                <a:cubicBezTo>
                  <a:pt x="10854" y="9877"/>
                  <a:pt x="11215" y="9887"/>
                  <a:pt x="11575" y="9907"/>
                </a:cubicBezTo>
                <a:cubicBezTo>
                  <a:pt x="14277" y="10074"/>
                  <a:pt x="16779" y="11175"/>
                  <a:pt x="19414" y="11809"/>
                </a:cubicBezTo>
                <a:cubicBezTo>
                  <a:pt x="20921" y="12177"/>
                  <a:pt x="22448" y="12347"/>
                  <a:pt x="23971" y="12347"/>
                </a:cubicBezTo>
                <a:cubicBezTo>
                  <a:pt x="28111" y="12347"/>
                  <a:pt x="32226" y="11091"/>
                  <a:pt x="35859" y="9140"/>
                </a:cubicBezTo>
                <a:cubicBezTo>
                  <a:pt x="39302" y="7274"/>
                  <a:pt x="42454" y="6423"/>
                  <a:pt x="46035" y="6423"/>
                </a:cubicBezTo>
                <a:cubicBezTo>
                  <a:pt x="46999" y="6423"/>
                  <a:pt x="47995" y="6485"/>
                  <a:pt x="49035" y="6605"/>
                </a:cubicBezTo>
                <a:cubicBezTo>
                  <a:pt x="50812" y="6804"/>
                  <a:pt x="52632" y="7024"/>
                  <a:pt x="54414" y="7024"/>
                </a:cubicBezTo>
                <a:cubicBezTo>
                  <a:pt x="57113" y="7024"/>
                  <a:pt x="59727" y="6519"/>
                  <a:pt x="61978" y="4670"/>
                </a:cubicBezTo>
                <a:cubicBezTo>
                  <a:pt x="63612" y="3336"/>
                  <a:pt x="64146" y="2269"/>
                  <a:pt x="64146" y="267"/>
                </a:cubicBezTo>
                <a:lnTo>
                  <a:pt x="67" y="0"/>
                </a:lnTo>
                <a:close/>
                <a:moveTo>
                  <a:pt x="0" y="13776"/>
                </a:moveTo>
                <a:lnTo>
                  <a:pt x="0" y="13776"/>
                </a:lnTo>
                <a:cubicBezTo>
                  <a:pt x="0" y="13776"/>
                  <a:pt x="0" y="13777"/>
                  <a:pt x="0" y="13777"/>
                </a:cubicBezTo>
                <a:cubicBezTo>
                  <a:pt x="0" y="13777"/>
                  <a:pt x="0" y="13777"/>
                  <a:pt x="0" y="13776"/>
                </a:cubicBezTo>
                <a:close/>
              </a:path>
            </a:pathLst>
          </a:custGeom>
          <a:solidFill>
            <a:srgbClr val="FF9F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38536" y="-31282"/>
            <a:ext cx="1831185" cy="5206082"/>
          </a:xfrm>
          <a:custGeom>
            <a:rect b="b" l="l" r="r" t="t"/>
            <a:pathLst>
              <a:path extrusionOk="0" h="80183" w="36427">
                <a:moveTo>
                  <a:pt x="3570" y="0"/>
                </a:moveTo>
                <a:cubicBezTo>
                  <a:pt x="3570" y="67"/>
                  <a:pt x="3570" y="100"/>
                  <a:pt x="3570" y="167"/>
                </a:cubicBezTo>
                <a:cubicBezTo>
                  <a:pt x="4838" y="6305"/>
                  <a:pt x="8907" y="11942"/>
                  <a:pt x="12810" y="16912"/>
                </a:cubicBezTo>
                <a:cubicBezTo>
                  <a:pt x="16980" y="22183"/>
                  <a:pt x="22484" y="26452"/>
                  <a:pt x="25486" y="32490"/>
                </a:cubicBezTo>
                <a:cubicBezTo>
                  <a:pt x="28154" y="37794"/>
                  <a:pt x="28188" y="43865"/>
                  <a:pt x="26053" y="49369"/>
                </a:cubicBezTo>
                <a:cubicBezTo>
                  <a:pt x="23918" y="54906"/>
                  <a:pt x="19715" y="59276"/>
                  <a:pt x="14978" y="63045"/>
                </a:cubicBezTo>
                <a:cubicBezTo>
                  <a:pt x="14411" y="63512"/>
                  <a:pt x="13811" y="63979"/>
                  <a:pt x="13210" y="64446"/>
                </a:cubicBezTo>
                <a:cubicBezTo>
                  <a:pt x="10809" y="66281"/>
                  <a:pt x="8340" y="68082"/>
                  <a:pt x="6139" y="70117"/>
                </a:cubicBezTo>
                <a:cubicBezTo>
                  <a:pt x="3403" y="72552"/>
                  <a:pt x="1335" y="75621"/>
                  <a:pt x="101" y="79090"/>
                </a:cubicBezTo>
                <a:cubicBezTo>
                  <a:pt x="34" y="79323"/>
                  <a:pt x="1" y="79557"/>
                  <a:pt x="34" y="79824"/>
                </a:cubicBezTo>
                <a:cubicBezTo>
                  <a:pt x="101" y="79991"/>
                  <a:pt x="268" y="80124"/>
                  <a:pt x="568" y="80157"/>
                </a:cubicBezTo>
                <a:cubicBezTo>
                  <a:pt x="715" y="80175"/>
                  <a:pt x="862" y="80182"/>
                  <a:pt x="1009" y="80182"/>
                </a:cubicBezTo>
                <a:cubicBezTo>
                  <a:pt x="1696" y="80182"/>
                  <a:pt x="2383" y="80024"/>
                  <a:pt x="3070" y="80024"/>
                </a:cubicBezTo>
                <a:lnTo>
                  <a:pt x="6772" y="80024"/>
                </a:lnTo>
                <a:cubicBezTo>
                  <a:pt x="9207" y="79991"/>
                  <a:pt x="11676" y="79924"/>
                  <a:pt x="14111" y="79924"/>
                </a:cubicBezTo>
                <a:lnTo>
                  <a:pt x="36160" y="79991"/>
                </a:lnTo>
                <a:cubicBezTo>
                  <a:pt x="36193" y="71918"/>
                  <a:pt x="36193" y="63846"/>
                  <a:pt x="36227" y="55773"/>
                </a:cubicBezTo>
                <a:lnTo>
                  <a:pt x="36360" y="19080"/>
                </a:lnTo>
                <a:cubicBezTo>
                  <a:pt x="36393" y="12776"/>
                  <a:pt x="36393" y="6438"/>
                  <a:pt x="36427" y="100"/>
                </a:cubicBezTo>
                <a:lnTo>
                  <a:pt x="35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>
            <a:off x="6874906" y="-38143"/>
            <a:ext cx="2276101" cy="1221456"/>
          </a:xfrm>
          <a:custGeom>
            <a:rect b="b" l="l" r="r" t="t"/>
            <a:pathLst>
              <a:path extrusionOk="0" h="25599" w="47702">
                <a:moveTo>
                  <a:pt x="18961" y="1"/>
                </a:moveTo>
                <a:cubicBezTo>
                  <a:pt x="17039" y="1"/>
                  <a:pt x="15071" y="494"/>
                  <a:pt x="13377" y="1215"/>
                </a:cubicBezTo>
                <a:cubicBezTo>
                  <a:pt x="6772" y="3983"/>
                  <a:pt x="2802" y="11155"/>
                  <a:pt x="1235" y="17827"/>
                </a:cubicBezTo>
                <a:cubicBezTo>
                  <a:pt x="1135" y="18227"/>
                  <a:pt x="0" y="24898"/>
                  <a:pt x="201" y="24898"/>
                </a:cubicBezTo>
                <a:lnTo>
                  <a:pt x="47700" y="25599"/>
                </a:lnTo>
                <a:lnTo>
                  <a:pt x="47700" y="25599"/>
                </a:lnTo>
                <a:cubicBezTo>
                  <a:pt x="47531" y="25594"/>
                  <a:pt x="46467" y="24097"/>
                  <a:pt x="46267" y="23898"/>
                </a:cubicBezTo>
                <a:cubicBezTo>
                  <a:pt x="42898" y="20695"/>
                  <a:pt x="38061" y="20195"/>
                  <a:pt x="34558" y="17293"/>
                </a:cubicBezTo>
                <a:cubicBezTo>
                  <a:pt x="31656" y="14891"/>
                  <a:pt x="30089" y="11522"/>
                  <a:pt x="28554" y="8186"/>
                </a:cubicBezTo>
                <a:cubicBezTo>
                  <a:pt x="27287" y="5351"/>
                  <a:pt x="25819" y="2282"/>
                  <a:pt x="22883" y="848"/>
                </a:cubicBezTo>
                <a:cubicBezTo>
                  <a:pt x="21676" y="251"/>
                  <a:pt x="20330" y="1"/>
                  <a:pt x="18961" y="1"/>
                </a:cubicBezTo>
                <a:close/>
                <a:moveTo>
                  <a:pt x="47700" y="25599"/>
                </a:moveTo>
                <a:cubicBezTo>
                  <a:pt x="47701" y="25599"/>
                  <a:pt x="47701" y="25599"/>
                  <a:pt x="47701" y="25599"/>
                </a:cubicBezTo>
                <a:lnTo>
                  <a:pt x="47700" y="25599"/>
                </a:ln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 rot="-10474990">
            <a:off x="6820299" y="1384807"/>
            <a:ext cx="2419988" cy="1906124"/>
          </a:xfrm>
          <a:custGeom>
            <a:rect b="b" l="l" r="r" t="t"/>
            <a:pathLst>
              <a:path extrusionOk="0" h="35076" w="44532">
                <a:moveTo>
                  <a:pt x="17420" y="1"/>
                </a:moveTo>
                <a:cubicBezTo>
                  <a:pt x="15036" y="1"/>
                  <a:pt x="12648" y="208"/>
                  <a:pt x="10274" y="604"/>
                </a:cubicBezTo>
                <a:cubicBezTo>
                  <a:pt x="9340" y="737"/>
                  <a:pt x="0" y="2439"/>
                  <a:pt x="67" y="3106"/>
                </a:cubicBezTo>
                <a:cubicBezTo>
                  <a:pt x="67" y="3139"/>
                  <a:pt x="2202" y="30726"/>
                  <a:pt x="2202" y="30726"/>
                </a:cubicBezTo>
                <a:cubicBezTo>
                  <a:pt x="2068" y="28991"/>
                  <a:pt x="4337" y="25722"/>
                  <a:pt x="5637" y="24721"/>
                </a:cubicBezTo>
                <a:cubicBezTo>
                  <a:pt x="6336" y="24171"/>
                  <a:pt x="7048" y="23947"/>
                  <a:pt x="7754" y="23947"/>
                </a:cubicBezTo>
                <a:cubicBezTo>
                  <a:pt x="9573" y="23947"/>
                  <a:pt x="11348" y="25439"/>
                  <a:pt x="12743" y="26689"/>
                </a:cubicBezTo>
                <a:cubicBezTo>
                  <a:pt x="15978" y="29591"/>
                  <a:pt x="19581" y="32393"/>
                  <a:pt x="23650" y="34061"/>
                </a:cubicBezTo>
                <a:cubicBezTo>
                  <a:pt x="25336" y="34751"/>
                  <a:pt x="27069" y="35075"/>
                  <a:pt x="28776" y="35075"/>
                </a:cubicBezTo>
                <a:cubicBezTo>
                  <a:pt x="33755" y="35075"/>
                  <a:pt x="38505" y="32312"/>
                  <a:pt x="41163" y="27790"/>
                </a:cubicBezTo>
                <a:cubicBezTo>
                  <a:pt x="44532" y="22086"/>
                  <a:pt x="43831" y="14414"/>
                  <a:pt x="39695" y="9277"/>
                </a:cubicBezTo>
                <a:cubicBezTo>
                  <a:pt x="35325" y="3840"/>
                  <a:pt x="27920" y="837"/>
                  <a:pt x="21115" y="170"/>
                </a:cubicBezTo>
                <a:cubicBezTo>
                  <a:pt x="19886" y="57"/>
                  <a:pt x="18654" y="1"/>
                  <a:pt x="17420" y="1"/>
                </a:cubicBezTo>
                <a:close/>
              </a:path>
            </a:pathLst>
          </a:custGeom>
          <a:solidFill>
            <a:srgbClr val="0018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 rot="4509078">
            <a:off x="6311848" y="2097682"/>
            <a:ext cx="1176071" cy="2166306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 rot="4509078">
            <a:off x="6163734" y="1947276"/>
            <a:ext cx="1163040" cy="2075419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 rot="4509078">
            <a:off x="6182650" y="1867808"/>
            <a:ext cx="1066346" cy="1821113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7963050" y="4026800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7635200" y="3682263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8097550" y="3733588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7525800" y="3918038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7052375" y="3924150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979675" y="3436988"/>
            <a:ext cx="4943700" cy="717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900">
                <a:solidFill>
                  <a:schemeClr val="lt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2" name="Google Shape;22;p2"/>
          <p:cNvSpPr txBox="1"/>
          <p:nvPr>
            <p:ph type="ctrTitle"/>
          </p:nvPr>
        </p:nvSpPr>
        <p:spPr>
          <a:xfrm>
            <a:off x="979675" y="1515188"/>
            <a:ext cx="4943700" cy="192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0" sz="6000">
                <a:solidFill>
                  <a:srgbClr val="001844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" name="Google Shape;23;p2"/>
          <p:cNvSpPr/>
          <p:nvPr/>
        </p:nvSpPr>
        <p:spPr>
          <a:xfrm>
            <a:off x="7295200" y="3734750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1"/>
          <p:cNvSpPr txBox="1"/>
          <p:nvPr>
            <p:ph type="title"/>
          </p:nvPr>
        </p:nvSpPr>
        <p:spPr>
          <a:xfrm>
            <a:off x="1866900" y="2814650"/>
            <a:ext cx="5410200" cy="63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0" sz="1500">
                <a:latin typeface="Sarabun"/>
                <a:ea typeface="Sarabun"/>
                <a:cs typeface="Sarabun"/>
                <a:sym typeface="Sarabu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90" name="Google Shape;90;p11"/>
          <p:cNvSpPr txBox="1"/>
          <p:nvPr>
            <p:ph hasCustomPrompt="1" idx="2" type="title"/>
          </p:nvPr>
        </p:nvSpPr>
        <p:spPr>
          <a:xfrm>
            <a:off x="1291650" y="1966838"/>
            <a:ext cx="6560700" cy="84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1" sz="7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1" name="Google Shape;91;p11"/>
          <p:cNvSpPr/>
          <p:nvPr/>
        </p:nvSpPr>
        <p:spPr>
          <a:xfrm flipH="1" rot="-6633836">
            <a:off x="863960" y="2880230"/>
            <a:ext cx="1264672" cy="2329509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1"/>
          <p:cNvSpPr/>
          <p:nvPr/>
        </p:nvSpPr>
        <p:spPr>
          <a:xfrm flipH="1" rot="-6633836">
            <a:off x="884378" y="2661030"/>
            <a:ext cx="1250659" cy="2231740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1"/>
          <p:cNvSpPr/>
          <p:nvPr/>
        </p:nvSpPr>
        <p:spPr>
          <a:xfrm flipH="1" rot="-6633836">
            <a:off x="833460" y="2598436"/>
            <a:ext cx="1146681" cy="1958309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11"/>
          <p:cNvSpPr/>
          <p:nvPr/>
        </p:nvSpPr>
        <p:spPr>
          <a:xfrm flipH="1">
            <a:off x="6569556" y="3659814"/>
            <a:ext cx="2625321" cy="1560215"/>
          </a:xfrm>
          <a:custGeom>
            <a:rect b="b" l="l" r="r" t="t"/>
            <a:pathLst>
              <a:path extrusionOk="0" h="26584" w="44732">
                <a:moveTo>
                  <a:pt x="2903" y="0"/>
                </a:moveTo>
                <a:cubicBezTo>
                  <a:pt x="1150" y="0"/>
                  <a:pt x="0" y="264"/>
                  <a:pt x="0" y="264"/>
                </a:cubicBezTo>
                <a:lnTo>
                  <a:pt x="0" y="25983"/>
                </a:lnTo>
                <a:lnTo>
                  <a:pt x="43698" y="26583"/>
                </a:lnTo>
                <a:cubicBezTo>
                  <a:pt x="44732" y="22480"/>
                  <a:pt x="43298" y="17777"/>
                  <a:pt x="39462" y="15709"/>
                </a:cubicBezTo>
                <a:cubicBezTo>
                  <a:pt x="37627" y="14712"/>
                  <a:pt x="35495" y="14299"/>
                  <a:pt x="33371" y="14299"/>
                </a:cubicBezTo>
                <a:cubicBezTo>
                  <a:pt x="31942" y="14299"/>
                  <a:pt x="30516" y="14486"/>
                  <a:pt x="29188" y="14808"/>
                </a:cubicBezTo>
                <a:cubicBezTo>
                  <a:pt x="27912" y="15120"/>
                  <a:pt x="26770" y="15254"/>
                  <a:pt x="25748" y="15254"/>
                </a:cubicBezTo>
                <a:cubicBezTo>
                  <a:pt x="19558" y="15254"/>
                  <a:pt x="17813" y="10338"/>
                  <a:pt x="17813" y="10338"/>
                </a:cubicBezTo>
                <a:cubicBezTo>
                  <a:pt x="14012" y="1369"/>
                  <a:pt x="6894" y="0"/>
                  <a:pt x="2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p11"/>
          <p:cNvSpPr/>
          <p:nvPr/>
        </p:nvSpPr>
        <p:spPr>
          <a:xfrm>
            <a:off x="451451" y="-44924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bg>
      <p:bgPr>
        <a:solidFill>
          <a:schemeClr val="accent1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3"/>
          <p:cNvSpPr txBox="1"/>
          <p:nvPr>
            <p:ph idx="1" type="subTitle"/>
          </p:nvPr>
        </p:nvSpPr>
        <p:spPr>
          <a:xfrm>
            <a:off x="1425525" y="1460300"/>
            <a:ext cx="1755600" cy="5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99" name="Google Shape;99;p13"/>
          <p:cNvSpPr txBox="1"/>
          <p:nvPr>
            <p:ph idx="2" type="subTitle"/>
          </p:nvPr>
        </p:nvSpPr>
        <p:spPr>
          <a:xfrm>
            <a:off x="1425525" y="2175372"/>
            <a:ext cx="1755600" cy="6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>
                <a:latin typeface="Sarabun"/>
                <a:ea typeface="Sarabun"/>
                <a:cs typeface="Sarabun"/>
                <a:sym typeface="Sarabun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00" name="Google Shape;100;p13"/>
          <p:cNvSpPr txBox="1"/>
          <p:nvPr>
            <p:ph hasCustomPrompt="1" type="title"/>
          </p:nvPr>
        </p:nvSpPr>
        <p:spPr>
          <a:xfrm>
            <a:off x="754663" y="1754575"/>
            <a:ext cx="489600" cy="3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1" name="Google Shape;101;p13"/>
          <p:cNvSpPr txBox="1"/>
          <p:nvPr>
            <p:ph hasCustomPrompt="1" idx="3" type="title"/>
          </p:nvPr>
        </p:nvSpPr>
        <p:spPr>
          <a:xfrm>
            <a:off x="787625" y="3329637"/>
            <a:ext cx="489600" cy="3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2" name="Google Shape;102;p13"/>
          <p:cNvSpPr txBox="1"/>
          <p:nvPr>
            <p:ph idx="4" type="subTitle"/>
          </p:nvPr>
        </p:nvSpPr>
        <p:spPr>
          <a:xfrm>
            <a:off x="1425525" y="3313950"/>
            <a:ext cx="17556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03" name="Google Shape;103;p13"/>
          <p:cNvSpPr txBox="1"/>
          <p:nvPr>
            <p:ph idx="5" type="subTitle"/>
          </p:nvPr>
        </p:nvSpPr>
        <p:spPr>
          <a:xfrm>
            <a:off x="1425525" y="3944588"/>
            <a:ext cx="1755600" cy="6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>
                <a:latin typeface="Sarabun"/>
                <a:ea typeface="Sarabun"/>
                <a:cs typeface="Sarabun"/>
                <a:sym typeface="Sarabun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04" name="Google Shape;104;p13"/>
          <p:cNvSpPr txBox="1"/>
          <p:nvPr>
            <p:ph idx="6" type="subTitle"/>
          </p:nvPr>
        </p:nvSpPr>
        <p:spPr>
          <a:xfrm>
            <a:off x="4118113" y="1457450"/>
            <a:ext cx="1755600" cy="5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05" name="Google Shape;105;p13"/>
          <p:cNvSpPr txBox="1"/>
          <p:nvPr>
            <p:ph idx="7" type="subTitle"/>
          </p:nvPr>
        </p:nvSpPr>
        <p:spPr>
          <a:xfrm>
            <a:off x="4118113" y="2172522"/>
            <a:ext cx="1755600" cy="6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>
                <a:latin typeface="Sarabun"/>
                <a:ea typeface="Sarabun"/>
                <a:cs typeface="Sarabun"/>
                <a:sym typeface="Sarabun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06" name="Google Shape;106;p13"/>
          <p:cNvSpPr txBox="1"/>
          <p:nvPr>
            <p:ph hasCustomPrompt="1" idx="8" type="title"/>
          </p:nvPr>
        </p:nvSpPr>
        <p:spPr>
          <a:xfrm>
            <a:off x="3508838" y="1751725"/>
            <a:ext cx="489600" cy="3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7" name="Google Shape;107;p13"/>
          <p:cNvSpPr txBox="1"/>
          <p:nvPr>
            <p:ph hasCustomPrompt="1" idx="9" type="title"/>
          </p:nvPr>
        </p:nvSpPr>
        <p:spPr>
          <a:xfrm>
            <a:off x="3474763" y="3326787"/>
            <a:ext cx="489600" cy="3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8" name="Google Shape;108;p13"/>
          <p:cNvSpPr txBox="1"/>
          <p:nvPr>
            <p:ph idx="13" type="subTitle"/>
          </p:nvPr>
        </p:nvSpPr>
        <p:spPr>
          <a:xfrm>
            <a:off x="4118113" y="3311100"/>
            <a:ext cx="17556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09" name="Google Shape;109;p13"/>
          <p:cNvSpPr txBox="1"/>
          <p:nvPr>
            <p:ph idx="14" type="subTitle"/>
          </p:nvPr>
        </p:nvSpPr>
        <p:spPr>
          <a:xfrm>
            <a:off x="4118113" y="3941738"/>
            <a:ext cx="1755600" cy="6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>
                <a:latin typeface="Sarabun"/>
                <a:ea typeface="Sarabun"/>
                <a:cs typeface="Sarabun"/>
                <a:sym typeface="Sarabun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10" name="Google Shape;110;p13"/>
          <p:cNvSpPr txBox="1"/>
          <p:nvPr>
            <p:ph idx="15" type="subTitle"/>
          </p:nvPr>
        </p:nvSpPr>
        <p:spPr>
          <a:xfrm>
            <a:off x="6805263" y="1457450"/>
            <a:ext cx="1755600" cy="558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11" name="Google Shape;111;p13"/>
          <p:cNvSpPr txBox="1"/>
          <p:nvPr>
            <p:ph idx="16" type="subTitle"/>
          </p:nvPr>
        </p:nvSpPr>
        <p:spPr>
          <a:xfrm>
            <a:off x="6805263" y="2172522"/>
            <a:ext cx="1755600" cy="634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>
                <a:latin typeface="Sarabun"/>
                <a:ea typeface="Sarabun"/>
                <a:cs typeface="Sarabun"/>
                <a:sym typeface="Sarabun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12" name="Google Shape;112;p13"/>
          <p:cNvSpPr txBox="1"/>
          <p:nvPr>
            <p:ph hasCustomPrompt="1" idx="17" type="title"/>
          </p:nvPr>
        </p:nvSpPr>
        <p:spPr>
          <a:xfrm>
            <a:off x="6205774" y="1751725"/>
            <a:ext cx="489600" cy="3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3" name="Google Shape;113;p13"/>
          <p:cNvSpPr txBox="1"/>
          <p:nvPr>
            <p:ph hasCustomPrompt="1" idx="18" type="title"/>
          </p:nvPr>
        </p:nvSpPr>
        <p:spPr>
          <a:xfrm>
            <a:off x="6184536" y="3304288"/>
            <a:ext cx="489600" cy="37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4" name="Google Shape;114;p13"/>
          <p:cNvSpPr txBox="1"/>
          <p:nvPr>
            <p:ph idx="19" type="subTitle"/>
          </p:nvPr>
        </p:nvSpPr>
        <p:spPr>
          <a:xfrm>
            <a:off x="6805263" y="3311100"/>
            <a:ext cx="17556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15" name="Google Shape;115;p13"/>
          <p:cNvSpPr txBox="1"/>
          <p:nvPr>
            <p:ph idx="20" type="subTitle"/>
          </p:nvPr>
        </p:nvSpPr>
        <p:spPr>
          <a:xfrm>
            <a:off x="6805263" y="3941738"/>
            <a:ext cx="1755600" cy="620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>
                <a:latin typeface="Sarabun"/>
                <a:ea typeface="Sarabun"/>
                <a:cs typeface="Sarabun"/>
                <a:sym typeface="Sarabun"/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21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17" name="Google Shape;117;p13"/>
          <p:cNvSpPr/>
          <p:nvPr/>
        </p:nvSpPr>
        <p:spPr>
          <a:xfrm>
            <a:off x="554925" y="555763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13"/>
          <p:cNvSpPr/>
          <p:nvPr/>
        </p:nvSpPr>
        <p:spPr>
          <a:xfrm>
            <a:off x="220525" y="856175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13"/>
          <p:cNvSpPr/>
          <p:nvPr/>
        </p:nvSpPr>
        <p:spPr>
          <a:xfrm>
            <a:off x="262975" y="1353425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13"/>
          <p:cNvSpPr/>
          <p:nvPr/>
        </p:nvSpPr>
        <p:spPr>
          <a:xfrm>
            <a:off x="971975" y="565163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13"/>
          <p:cNvSpPr/>
          <p:nvPr/>
        </p:nvSpPr>
        <p:spPr>
          <a:xfrm>
            <a:off x="1272950" y="483363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13"/>
          <p:cNvSpPr/>
          <p:nvPr/>
        </p:nvSpPr>
        <p:spPr>
          <a:xfrm>
            <a:off x="452325" y="1058700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4"/>
          <p:cNvSpPr/>
          <p:nvPr/>
        </p:nvSpPr>
        <p:spPr>
          <a:xfrm flipH="1" rot="10800000">
            <a:off x="-37938" y="4130091"/>
            <a:ext cx="4972438" cy="1067959"/>
          </a:xfrm>
          <a:custGeom>
            <a:rect b="b" l="l" r="r" t="t"/>
            <a:pathLst>
              <a:path extrusionOk="0" h="13777" w="64146">
                <a:moveTo>
                  <a:pt x="67" y="0"/>
                </a:moveTo>
                <a:cubicBezTo>
                  <a:pt x="67" y="0"/>
                  <a:pt x="1" y="13631"/>
                  <a:pt x="0" y="13776"/>
                </a:cubicBezTo>
                <a:lnTo>
                  <a:pt x="0" y="13776"/>
                </a:lnTo>
                <a:cubicBezTo>
                  <a:pt x="3" y="13442"/>
                  <a:pt x="1268" y="12676"/>
                  <a:pt x="1501" y="12509"/>
                </a:cubicBezTo>
                <a:cubicBezTo>
                  <a:pt x="4108" y="10682"/>
                  <a:pt x="7306" y="9877"/>
                  <a:pt x="10492" y="9877"/>
                </a:cubicBezTo>
                <a:cubicBezTo>
                  <a:pt x="10854" y="9877"/>
                  <a:pt x="11215" y="9887"/>
                  <a:pt x="11575" y="9907"/>
                </a:cubicBezTo>
                <a:cubicBezTo>
                  <a:pt x="14277" y="10074"/>
                  <a:pt x="16779" y="11175"/>
                  <a:pt x="19414" y="11809"/>
                </a:cubicBezTo>
                <a:cubicBezTo>
                  <a:pt x="20921" y="12177"/>
                  <a:pt x="22448" y="12347"/>
                  <a:pt x="23971" y="12347"/>
                </a:cubicBezTo>
                <a:cubicBezTo>
                  <a:pt x="28111" y="12347"/>
                  <a:pt x="32226" y="11091"/>
                  <a:pt x="35859" y="9140"/>
                </a:cubicBezTo>
                <a:cubicBezTo>
                  <a:pt x="39302" y="7274"/>
                  <a:pt x="42454" y="6423"/>
                  <a:pt x="46035" y="6423"/>
                </a:cubicBezTo>
                <a:cubicBezTo>
                  <a:pt x="46999" y="6423"/>
                  <a:pt x="47995" y="6485"/>
                  <a:pt x="49035" y="6605"/>
                </a:cubicBezTo>
                <a:cubicBezTo>
                  <a:pt x="50812" y="6804"/>
                  <a:pt x="52632" y="7024"/>
                  <a:pt x="54414" y="7024"/>
                </a:cubicBezTo>
                <a:cubicBezTo>
                  <a:pt x="57113" y="7024"/>
                  <a:pt x="59727" y="6519"/>
                  <a:pt x="61978" y="4670"/>
                </a:cubicBezTo>
                <a:cubicBezTo>
                  <a:pt x="63612" y="3336"/>
                  <a:pt x="64146" y="2269"/>
                  <a:pt x="64146" y="267"/>
                </a:cubicBezTo>
                <a:lnTo>
                  <a:pt x="67" y="0"/>
                </a:lnTo>
                <a:close/>
                <a:moveTo>
                  <a:pt x="0" y="13776"/>
                </a:moveTo>
                <a:lnTo>
                  <a:pt x="0" y="13776"/>
                </a:lnTo>
                <a:cubicBezTo>
                  <a:pt x="0" y="13776"/>
                  <a:pt x="0" y="13777"/>
                  <a:pt x="0" y="13777"/>
                </a:cubicBezTo>
                <a:cubicBezTo>
                  <a:pt x="0" y="13777"/>
                  <a:pt x="0" y="13777"/>
                  <a:pt x="0" y="13776"/>
                </a:cubicBezTo>
                <a:close/>
              </a:path>
            </a:pathLst>
          </a:custGeom>
          <a:solidFill>
            <a:srgbClr val="FF9F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14"/>
          <p:cNvSpPr/>
          <p:nvPr/>
        </p:nvSpPr>
        <p:spPr>
          <a:xfrm rot="10800000">
            <a:off x="4449700" y="-201256"/>
            <a:ext cx="2954900" cy="1585730"/>
          </a:xfrm>
          <a:custGeom>
            <a:rect b="b" l="l" r="r" t="t"/>
            <a:pathLst>
              <a:path extrusionOk="0" h="25599" w="47702">
                <a:moveTo>
                  <a:pt x="18961" y="1"/>
                </a:moveTo>
                <a:cubicBezTo>
                  <a:pt x="17039" y="1"/>
                  <a:pt x="15071" y="494"/>
                  <a:pt x="13377" y="1215"/>
                </a:cubicBezTo>
                <a:cubicBezTo>
                  <a:pt x="6772" y="3983"/>
                  <a:pt x="2802" y="11155"/>
                  <a:pt x="1235" y="17827"/>
                </a:cubicBezTo>
                <a:cubicBezTo>
                  <a:pt x="1135" y="18227"/>
                  <a:pt x="0" y="24898"/>
                  <a:pt x="201" y="24898"/>
                </a:cubicBezTo>
                <a:lnTo>
                  <a:pt x="47700" y="25599"/>
                </a:lnTo>
                <a:lnTo>
                  <a:pt x="47700" y="25599"/>
                </a:lnTo>
                <a:cubicBezTo>
                  <a:pt x="47531" y="25594"/>
                  <a:pt x="46467" y="24097"/>
                  <a:pt x="46267" y="23898"/>
                </a:cubicBezTo>
                <a:cubicBezTo>
                  <a:pt x="42898" y="20695"/>
                  <a:pt x="38061" y="20195"/>
                  <a:pt x="34558" y="17293"/>
                </a:cubicBezTo>
                <a:cubicBezTo>
                  <a:pt x="31656" y="14891"/>
                  <a:pt x="30089" y="11522"/>
                  <a:pt x="28554" y="8186"/>
                </a:cubicBezTo>
                <a:cubicBezTo>
                  <a:pt x="27287" y="5351"/>
                  <a:pt x="25819" y="2282"/>
                  <a:pt x="22883" y="848"/>
                </a:cubicBezTo>
                <a:cubicBezTo>
                  <a:pt x="21676" y="251"/>
                  <a:pt x="20330" y="1"/>
                  <a:pt x="18961" y="1"/>
                </a:cubicBezTo>
                <a:close/>
                <a:moveTo>
                  <a:pt x="47700" y="25599"/>
                </a:moveTo>
                <a:cubicBezTo>
                  <a:pt x="47701" y="25599"/>
                  <a:pt x="47701" y="25599"/>
                  <a:pt x="47701" y="25599"/>
                </a:cubicBezTo>
                <a:lnTo>
                  <a:pt x="47700" y="25599"/>
                </a:ln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6" name="Google Shape;126;p14"/>
          <p:cNvSpPr/>
          <p:nvPr/>
        </p:nvSpPr>
        <p:spPr>
          <a:xfrm rot="-10474902">
            <a:off x="6988654" y="2382380"/>
            <a:ext cx="2909808" cy="2291934"/>
          </a:xfrm>
          <a:custGeom>
            <a:rect b="b" l="l" r="r" t="t"/>
            <a:pathLst>
              <a:path extrusionOk="0" h="35076" w="44532">
                <a:moveTo>
                  <a:pt x="17420" y="1"/>
                </a:moveTo>
                <a:cubicBezTo>
                  <a:pt x="15036" y="1"/>
                  <a:pt x="12648" y="208"/>
                  <a:pt x="10274" y="604"/>
                </a:cubicBezTo>
                <a:cubicBezTo>
                  <a:pt x="9340" y="737"/>
                  <a:pt x="0" y="2439"/>
                  <a:pt x="67" y="3106"/>
                </a:cubicBezTo>
                <a:cubicBezTo>
                  <a:pt x="67" y="3139"/>
                  <a:pt x="2202" y="30726"/>
                  <a:pt x="2202" y="30726"/>
                </a:cubicBezTo>
                <a:cubicBezTo>
                  <a:pt x="2068" y="28991"/>
                  <a:pt x="4337" y="25722"/>
                  <a:pt x="5637" y="24721"/>
                </a:cubicBezTo>
                <a:cubicBezTo>
                  <a:pt x="6336" y="24171"/>
                  <a:pt x="7048" y="23947"/>
                  <a:pt x="7754" y="23947"/>
                </a:cubicBezTo>
                <a:cubicBezTo>
                  <a:pt x="9573" y="23947"/>
                  <a:pt x="11348" y="25439"/>
                  <a:pt x="12743" y="26689"/>
                </a:cubicBezTo>
                <a:cubicBezTo>
                  <a:pt x="15978" y="29591"/>
                  <a:pt x="19581" y="32393"/>
                  <a:pt x="23650" y="34061"/>
                </a:cubicBezTo>
                <a:cubicBezTo>
                  <a:pt x="25336" y="34751"/>
                  <a:pt x="27069" y="35075"/>
                  <a:pt x="28776" y="35075"/>
                </a:cubicBezTo>
                <a:cubicBezTo>
                  <a:pt x="33755" y="35075"/>
                  <a:pt x="38505" y="32312"/>
                  <a:pt x="41163" y="27790"/>
                </a:cubicBezTo>
                <a:cubicBezTo>
                  <a:pt x="44532" y="22086"/>
                  <a:pt x="43831" y="14414"/>
                  <a:pt x="39695" y="9277"/>
                </a:cubicBezTo>
                <a:cubicBezTo>
                  <a:pt x="35325" y="3840"/>
                  <a:pt x="27920" y="837"/>
                  <a:pt x="21115" y="170"/>
                </a:cubicBezTo>
                <a:cubicBezTo>
                  <a:pt x="19886" y="57"/>
                  <a:pt x="18654" y="1"/>
                  <a:pt x="17420" y="1"/>
                </a:cubicBezTo>
                <a:close/>
              </a:path>
            </a:pathLst>
          </a:custGeom>
          <a:solidFill>
            <a:srgbClr val="0018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14"/>
          <p:cNvSpPr/>
          <p:nvPr/>
        </p:nvSpPr>
        <p:spPr>
          <a:xfrm flipH="1" rot="10800000">
            <a:off x="-622350" y="-353316"/>
            <a:ext cx="2805703" cy="1667415"/>
          </a:xfrm>
          <a:custGeom>
            <a:rect b="b" l="l" r="r" t="t"/>
            <a:pathLst>
              <a:path extrusionOk="0" h="26584" w="44732">
                <a:moveTo>
                  <a:pt x="2903" y="0"/>
                </a:moveTo>
                <a:cubicBezTo>
                  <a:pt x="1150" y="0"/>
                  <a:pt x="0" y="264"/>
                  <a:pt x="0" y="264"/>
                </a:cubicBezTo>
                <a:lnTo>
                  <a:pt x="0" y="25983"/>
                </a:lnTo>
                <a:lnTo>
                  <a:pt x="43698" y="26583"/>
                </a:lnTo>
                <a:cubicBezTo>
                  <a:pt x="44732" y="22480"/>
                  <a:pt x="43298" y="17777"/>
                  <a:pt x="39462" y="15709"/>
                </a:cubicBezTo>
                <a:cubicBezTo>
                  <a:pt x="37627" y="14712"/>
                  <a:pt x="35495" y="14299"/>
                  <a:pt x="33371" y="14299"/>
                </a:cubicBezTo>
                <a:cubicBezTo>
                  <a:pt x="31942" y="14299"/>
                  <a:pt x="30516" y="14486"/>
                  <a:pt x="29188" y="14808"/>
                </a:cubicBezTo>
                <a:cubicBezTo>
                  <a:pt x="27912" y="15120"/>
                  <a:pt x="26770" y="15254"/>
                  <a:pt x="25748" y="15254"/>
                </a:cubicBezTo>
                <a:cubicBezTo>
                  <a:pt x="19558" y="15254"/>
                  <a:pt x="17813" y="10338"/>
                  <a:pt x="17813" y="10338"/>
                </a:cubicBezTo>
                <a:cubicBezTo>
                  <a:pt x="14012" y="1369"/>
                  <a:pt x="6894" y="0"/>
                  <a:pt x="290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14"/>
          <p:cNvSpPr txBox="1"/>
          <p:nvPr>
            <p:ph type="ctrTitle"/>
          </p:nvPr>
        </p:nvSpPr>
        <p:spPr>
          <a:xfrm>
            <a:off x="636800" y="2454313"/>
            <a:ext cx="5456700" cy="70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9" name="Google Shape;129;p14"/>
          <p:cNvSpPr txBox="1"/>
          <p:nvPr>
            <p:ph idx="1" type="subTitle"/>
          </p:nvPr>
        </p:nvSpPr>
        <p:spPr>
          <a:xfrm>
            <a:off x="636800" y="3161913"/>
            <a:ext cx="4859100" cy="58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0" name="Google Shape;130;p14"/>
          <p:cNvSpPr txBox="1"/>
          <p:nvPr>
            <p:ph hasCustomPrompt="1" idx="2" type="title"/>
          </p:nvPr>
        </p:nvSpPr>
        <p:spPr>
          <a:xfrm>
            <a:off x="636800" y="1400488"/>
            <a:ext cx="1790700" cy="9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3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5"/>
          <p:cNvSpPr/>
          <p:nvPr/>
        </p:nvSpPr>
        <p:spPr>
          <a:xfrm rot="10800000">
            <a:off x="5166373" y="4311591"/>
            <a:ext cx="4001427" cy="859409"/>
          </a:xfrm>
          <a:custGeom>
            <a:rect b="b" l="l" r="r" t="t"/>
            <a:pathLst>
              <a:path extrusionOk="0" h="13777" w="64146">
                <a:moveTo>
                  <a:pt x="67" y="0"/>
                </a:moveTo>
                <a:cubicBezTo>
                  <a:pt x="67" y="0"/>
                  <a:pt x="1" y="13631"/>
                  <a:pt x="0" y="13776"/>
                </a:cubicBezTo>
                <a:lnTo>
                  <a:pt x="0" y="13776"/>
                </a:lnTo>
                <a:cubicBezTo>
                  <a:pt x="3" y="13442"/>
                  <a:pt x="1268" y="12676"/>
                  <a:pt x="1501" y="12509"/>
                </a:cubicBezTo>
                <a:cubicBezTo>
                  <a:pt x="4108" y="10682"/>
                  <a:pt x="7306" y="9877"/>
                  <a:pt x="10492" y="9877"/>
                </a:cubicBezTo>
                <a:cubicBezTo>
                  <a:pt x="10854" y="9877"/>
                  <a:pt x="11215" y="9887"/>
                  <a:pt x="11575" y="9907"/>
                </a:cubicBezTo>
                <a:cubicBezTo>
                  <a:pt x="14277" y="10074"/>
                  <a:pt x="16779" y="11175"/>
                  <a:pt x="19414" y="11809"/>
                </a:cubicBezTo>
                <a:cubicBezTo>
                  <a:pt x="20921" y="12177"/>
                  <a:pt x="22448" y="12347"/>
                  <a:pt x="23971" y="12347"/>
                </a:cubicBezTo>
                <a:cubicBezTo>
                  <a:pt x="28111" y="12347"/>
                  <a:pt x="32226" y="11091"/>
                  <a:pt x="35859" y="9140"/>
                </a:cubicBezTo>
                <a:cubicBezTo>
                  <a:pt x="39302" y="7274"/>
                  <a:pt x="42454" y="6423"/>
                  <a:pt x="46035" y="6423"/>
                </a:cubicBezTo>
                <a:cubicBezTo>
                  <a:pt x="46999" y="6423"/>
                  <a:pt x="47995" y="6485"/>
                  <a:pt x="49035" y="6605"/>
                </a:cubicBezTo>
                <a:cubicBezTo>
                  <a:pt x="50812" y="6804"/>
                  <a:pt x="52632" y="7024"/>
                  <a:pt x="54414" y="7024"/>
                </a:cubicBezTo>
                <a:cubicBezTo>
                  <a:pt x="57113" y="7024"/>
                  <a:pt x="59727" y="6519"/>
                  <a:pt x="61978" y="4670"/>
                </a:cubicBezTo>
                <a:cubicBezTo>
                  <a:pt x="63612" y="3336"/>
                  <a:pt x="64146" y="2269"/>
                  <a:pt x="64146" y="267"/>
                </a:cubicBezTo>
                <a:lnTo>
                  <a:pt x="67" y="0"/>
                </a:lnTo>
                <a:close/>
                <a:moveTo>
                  <a:pt x="0" y="13776"/>
                </a:moveTo>
                <a:lnTo>
                  <a:pt x="0" y="13776"/>
                </a:lnTo>
                <a:cubicBezTo>
                  <a:pt x="0" y="13776"/>
                  <a:pt x="0" y="13777"/>
                  <a:pt x="0" y="13777"/>
                </a:cubicBezTo>
                <a:cubicBezTo>
                  <a:pt x="0" y="13777"/>
                  <a:pt x="0" y="13777"/>
                  <a:pt x="0" y="13776"/>
                </a:cubicBezTo>
                <a:close/>
              </a:path>
            </a:pathLst>
          </a:custGeom>
          <a:solidFill>
            <a:srgbClr val="FF9F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5"/>
          <p:cNvSpPr/>
          <p:nvPr/>
        </p:nvSpPr>
        <p:spPr>
          <a:xfrm rot="-5400000">
            <a:off x="388319" y="4439044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5"/>
          <p:cNvSpPr/>
          <p:nvPr/>
        </p:nvSpPr>
        <p:spPr>
          <a:xfrm rot="-5400000">
            <a:off x="681881" y="4776469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15"/>
          <p:cNvSpPr/>
          <p:nvPr/>
        </p:nvSpPr>
        <p:spPr>
          <a:xfrm rot="-5400000">
            <a:off x="1173931" y="4735419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5"/>
          <p:cNvSpPr/>
          <p:nvPr/>
        </p:nvSpPr>
        <p:spPr>
          <a:xfrm rot="-5400000">
            <a:off x="390244" y="4033344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5"/>
          <p:cNvSpPr/>
          <p:nvPr/>
        </p:nvSpPr>
        <p:spPr>
          <a:xfrm rot="-5400000">
            <a:off x="313669" y="3744519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5"/>
          <p:cNvSpPr/>
          <p:nvPr/>
        </p:nvSpPr>
        <p:spPr>
          <a:xfrm rot="-5400000">
            <a:off x="888231" y="4576569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5"/>
          <p:cNvSpPr txBox="1"/>
          <p:nvPr>
            <p:ph idx="1" type="subTitle"/>
          </p:nvPr>
        </p:nvSpPr>
        <p:spPr>
          <a:xfrm>
            <a:off x="724800" y="2243850"/>
            <a:ext cx="4237800" cy="1123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0" name="Google Shape;140;p15"/>
          <p:cNvSpPr txBox="1"/>
          <p:nvPr>
            <p:ph type="ctrTitle"/>
          </p:nvPr>
        </p:nvSpPr>
        <p:spPr>
          <a:xfrm>
            <a:off x="724800" y="1776447"/>
            <a:ext cx="2801400" cy="46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Lora"/>
              <a:buNone/>
              <a:defRPr b="1"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3">
    <p:bg>
      <p:bgPr>
        <a:solidFill>
          <a:schemeClr val="accent1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6"/>
          <p:cNvSpPr/>
          <p:nvPr/>
        </p:nvSpPr>
        <p:spPr>
          <a:xfrm rot="10800000">
            <a:off x="330550" y="389825"/>
            <a:ext cx="1064124" cy="991825"/>
          </a:xfrm>
          <a:custGeom>
            <a:rect b="b" l="l" r="r" t="t"/>
            <a:pathLst>
              <a:path extrusionOk="0" h="31278" w="33558">
                <a:moveTo>
                  <a:pt x="14883" y="0"/>
                </a:moveTo>
                <a:cubicBezTo>
                  <a:pt x="13148" y="0"/>
                  <a:pt x="11476" y="382"/>
                  <a:pt x="9970" y="1386"/>
                </a:cubicBezTo>
                <a:cubicBezTo>
                  <a:pt x="9028" y="1994"/>
                  <a:pt x="8359" y="2937"/>
                  <a:pt x="8116" y="4031"/>
                </a:cubicBezTo>
                <a:cubicBezTo>
                  <a:pt x="7660" y="5763"/>
                  <a:pt x="8329" y="7192"/>
                  <a:pt x="9332" y="8590"/>
                </a:cubicBezTo>
                <a:cubicBezTo>
                  <a:pt x="11064" y="11083"/>
                  <a:pt x="12766" y="13575"/>
                  <a:pt x="14499" y="16068"/>
                </a:cubicBezTo>
                <a:cubicBezTo>
                  <a:pt x="14742" y="16493"/>
                  <a:pt x="14985" y="16949"/>
                  <a:pt x="15198" y="17405"/>
                </a:cubicBezTo>
                <a:lnTo>
                  <a:pt x="15046" y="17587"/>
                </a:lnTo>
                <a:cubicBezTo>
                  <a:pt x="14833" y="17496"/>
                  <a:pt x="14651" y="17405"/>
                  <a:pt x="14469" y="17314"/>
                </a:cubicBezTo>
                <a:cubicBezTo>
                  <a:pt x="13496" y="16706"/>
                  <a:pt x="12493" y="16098"/>
                  <a:pt x="11551" y="15429"/>
                </a:cubicBezTo>
                <a:cubicBezTo>
                  <a:pt x="9879" y="14244"/>
                  <a:pt x="8268" y="12937"/>
                  <a:pt x="6535" y="11751"/>
                </a:cubicBezTo>
                <a:cubicBezTo>
                  <a:pt x="5775" y="11235"/>
                  <a:pt x="4924" y="10839"/>
                  <a:pt x="4012" y="10566"/>
                </a:cubicBezTo>
                <a:cubicBezTo>
                  <a:pt x="3719" y="10452"/>
                  <a:pt x="3418" y="10399"/>
                  <a:pt x="3122" y="10399"/>
                </a:cubicBezTo>
                <a:cubicBezTo>
                  <a:pt x="2071" y="10399"/>
                  <a:pt x="1086" y="11072"/>
                  <a:pt x="730" y="12116"/>
                </a:cubicBezTo>
                <a:cubicBezTo>
                  <a:pt x="456" y="12846"/>
                  <a:pt x="274" y="13605"/>
                  <a:pt x="213" y="14396"/>
                </a:cubicBezTo>
                <a:cubicBezTo>
                  <a:pt x="0" y="16554"/>
                  <a:pt x="578" y="18621"/>
                  <a:pt x="1246" y="20657"/>
                </a:cubicBezTo>
                <a:cubicBezTo>
                  <a:pt x="2857" y="25460"/>
                  <a:pt x="6019" y="28712"/>
                  <a:pt x="10882" y="30262"/>
                </a:cubicBezTo>
                <a:cubicBezTo>
                  <a:pt x="12967" y="30943"/>
                  <a:pt x="15132" y="31277"/>
                  <a:pt x="17298" y="31277"/>
                </a:cubicBezTo>
                <a:cubicBezTo>
                  <a:pt x="19585" y="31277"/>
                  <a:pt x="21873" y="30905"/>
                  <a:pt x="24074" y="30171"/>
                </a:cubicBezTo>
                <a:cubicBezTo>
                  <a:pt x="26475" y="29411"/>
                  <a:pt x="28603" y="27922"/>
                  <a:pt x="30153" y="25916"/>
                </a:cubicBezTo>
                <a:cubicBezTo>
                  <a:pt x="32736" y="22481"/>
                  <a:pt x="33557" y="18590"/>
                  <a:pt x="32858" y="14426"/>
                </a:cubicBezTo>
                <a:cubicBezTo>
                  <a:pt x="32250" y="10627"/>
                  <a:pt x="30274" y="7526"/>
                  <a:pt x="27448" y="4973"/>
                </a:cubicBezTo>
                <a:cubicBezTo>
                  <a:pt x="24286" y="2116"/>
                  <a:pt x="20244" y="353"/>
                  <a:pt x="15988" y="49"/>
                </a:cubicBezTo>
                <a:cubicBezTo>
                  <a:pt x="15618" y="17"/>
                  <a:pt x="15249" y="0"/>
                  <a:pt x="148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6"/>
          <p:cNvSpPr/>
          <p:nvPr/>
        </p:nvSpPr>
        <p:spPr>
          <a:xfrm rot="-899995">
            <a:off x="7685059" y="3992263"/>
            <a:ext cx="1188861" cy="976942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6"/>
          <p:cNvSpPr/>
          <p:nvPr/>
        </p:nvSpPr>
        <p:spPr>
          <a:xfrm flipH="1" rot="10248962">
            <a:off x="6893224" y="4094627"/>
            <a:ext cx="1064096" cy="904820"/>
          </a:xfrm>
          <a:custGeom>
            <a:rect b="b" l="l" r="r" t="t"/>
            <a:pathLst>
              <a:path extrusionOk="0" fill="none" h="44197" w="51977">
                <a:moveTo>
                  <a:pt x="30366" y="6354"/>
                </a:moveTo>
                <a:cubicBezTo>
                  <a:pt x="17843" y="11126"/>
                  <a:pt x="2219" y="10852"/>
                  <a:pt x="1095" y="20123"/>
                </a:cubicBezTo>
                <a:cubicBezTo>
                  <a:pt x="0" y="29393"/>
                  <a:pt x="8815" y="44196"/>
                  <a:pt x="26809" y="43831"/>
                </a:cubicBezTo>
                <a:cubicBezTo>
                  <a:pt x="44834" y="43467"/>
                  <a:pt x="51977" y="35442"/>
                  <a:pt x="51369" y="25199"/>
                </a:cubicBezTo>
                <a:cubicBezTo>
                  <a:pt x="50761" y="14925"/>
                  <a:pt x="47053" y="1"/>
                  <a:pt x="30366" y="6354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6"/>
          <p:cNvSpPr txBox="1"/>
          <p:nvPr>
            <p:ph idx="1" type="subTitle"/>
          </p:nvPr>
        </p:nvSpPr>
        <p:spPr>
          <a:xfrm>
            <a:off x="852600" y="3140625"/>
            <a:ext cx="2279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146" name="Google Shape;146;p16"/>
          <p:cNvSpPr txBox="1"/>
          <p:nvPr>
            <p:ph idx="2" type="subTitle"/>
          </p:nvPr>
        </p:nvSpPr>
        <p:spPr>
          <a:xfrm>
            <a:off x="6011700" y="3140625"/>
            <a:ext cx="2279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147" name="Google Shape;147;p16"/>
          <p:cNvSpPr txBox="1"/>
          <p:nvPr>
            <p:ph idx="3" type="subTitle"/>
          </p:nvPr>
        </p:nvSpPr>
        <p:spPr>
          <a:xfrm>
            <a:off x="3432150" y="3140625"/>
            <a:ext cx="2279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148" name="Google Shape;148;p16"/>
          <p:cNvSpPr txBox="1"/>
          <p:nvPr>
            <p:ph hasCustomPrompt="1" type="title"/>
          </p:nvPr>
        </p:nvSpPr>
        <p:spPr>
          <a:xfrm>
            <a:off x="4019769" y="2147813"/>
            <a:ext cx="1188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49" name="Google Shape;149;p16"/>
          <p:cNvSpPr txBox="1"/>
          <p:nvPr>
            <p:ph hasCustomPrompt="1" idx="4" type="title"/>
          </p:nvPr>
        </p:nvSpPr>
        <p:spPr>
          <a:xfrm>
            <a:off x="1452050" y="2147813"/>
            <a:ext cx="1188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50" name="Google Shape;150;p16"/>
          <p:cNvSpPr txBox="1"/>
          <p:nvPr>
            <p:ph hasCustomPrompt="1" idx="5" type="title"/>
          </p:nvPr>
        </p:nvSpPr>
        <p:spPr>
          <a:xfrm>
            <a:off x="6605175" y="2147813"/>
            <a:ext cx="1188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16"/>
          <p:cNvSpPr txBox="1"/>
          <p:nvPr>
            <p:ph idx="6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BLANK_1_1_3_2">
    <p:bg>
      <p:bgPr>
        <a:solidFill>
          <a:schemeClr val="accen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7"/>
          <p:cNvSpPr/>
          <p:nvPr/>
        </p:nvSpPr>
        <p:spPr>
          <a:xfrm rot="10800000">
            <a:off x="7183919" y="4189301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7"/>
          <p:cNvSpPr/>
          <p:nvPr/>
        </p:nvSpPr>
        <p:spPr>
          <a:xfrm>
            <a:off x="601500" y="475588"/>
            <a:ext cx="1570702" cy="630786"/>
          </a:xfrm>
          <a:custGeom>
            <a:rect b="b" l="l" r="r" t="t"/>
            <a:pathLst>
              <a:path extrusionOk="0" h="17224" w="42889">
                <a:moveTo>
                  <a:pt x="28238" y="2083"/>
                </a:moveTo>
                <a:lnTo>
                  <a:pt x="28238" y="2083"/>
                </a:lnTo>
                <a:cubicBezTo>
                  <a:pt x="28602" y="4424"/>
                  <a:pt x="28116" y="6643"/>
                  <a:pt x="27417" y="8831"/>
                </a:cubicBezTo>
                <a:cubicBezTo>
                  <a:pt x="26931" y="6491"/>
                  <a:pt x="26961" y="4211"/>
                  <a:pt x="28238" y="2083"/>
                </a:cubicBezTo>
                <a:close/>
                <a:moveTo>
                  <a:pt x="35168" y="2053"/>
                </a:moveTo>
                <a:cubicBezTo>
                  <a:pt x="35350" y="2387"/>
                  <a:pt x="35472" y="2752"/>
                  <a:pt x="35563" y="3117"/>
                </a:cubicBezTo>
                <a:cubicBezTo>
                  <a:pt x="35837" y="5366"/>
                  <a:pt x="35350" y="7463"/>
                  <a:pt x="34682" y="9652"/>
                </a:cubicBezTo>
                <a:cubicBezTo>
                  <a:pt x="33618" y="8193"/>
                  <a:pt x="33922" y="2934"/>
                  <a:pt x="35168" y="2053"/>
                </a:cubicBezTo>
                <a:close/>
                <a:moveTo>
                  <a:pt x="14408" y="3147"/>
                </a:moveTo>
                <a:lnTo>
                  <a:pt x="14408" y="3147"/>
                </a:lnTo>
                <a:cubicBezTo>
                  <a:pt x="15380" y="5670"/>
                  <a:pt x="14894" y="8132"/>
                  <a:pt x="14195" y="10685"/>
                </a:cubicBezTo>
                <a:cubicBezTo>
                  <a:pt x="13009" y="7980"/>
                  <a:pt x="13070" y="3877"/>
                  <a:pt x="14408" y="3147"/>
                </a:cubicBezTo>
                <a:close/>
                <a:moveTo>
                  <a:pt x="8146" y="3451"/>
                </a:moveTo>
                <a:cubicBezTo>
                  <a:pt x="8268" y="3694"/>
                  <a:pt x="8359" y="3968"/>
                  <a:pt x="8450" y="4241"/>
                </a:cubicBezTo>
                <a:cubicBezTo>
                  <a:pt x="8815" y="5640"/>
                  <a:pt x="8632" y="7007"/>
                  <a:pt x="8328" y="8375"/>
                </a:cubicBezTo>
                <a:cubicBezTo>
                  <a:pt x="8146" y="9165"/>
                  <a:pt x="7933" y="9925"/>
                  <a:pt x="7721" y="10776"/>
                </a:cubicBezTo>
                <a:cubicBezTo>
                  <a:pt x="6961" y="9257"/>
                  <a:pt x="6748" y="4454"/>
                  <a:pt x="8146" y="3451"/>
                </a:cubicBezTo>
                <a:close/>
                <a:moveTo>
                  <a:pt x="21520" y="1810"/>
                </a:moveTo>
                <a:cubicBezTo>
                  <a:pt x="21611" y="2083"/>
                  <a:pt x="21703" y="2387"/>
                  <a:pt x="21794" y="2691"/>
                </a:cubicBezTo>
                <a:cubicBezTo>
                  <a:pt x="22098" y="4454"/>
                  <a:pt x="21855" y="6217"/>
                  <a:pt x="21520" y="7950"/>
                </a:cubicBezTo>
                <a:cubicBezTo>
                  <a:pt x="21338" y="8983"/>
                  <a:pt x="21034" y="10047"/>
                  <a:pt x="20760" y="11080"/>
                </a:cubicBezTo>
                <a:cubicBezTo>
                  <a:pt x="20730" y="11202"/>
                  <a:pt x="20669" y="11354"/>
                  <a:pt x="20608" y="11506"/>
                </a:cubicBezTo>
                <a:cubicBezTo>
                  <a:pt x="18967" y="8861"/>
                  <a:pt x="19484" y="2752"/>
                  <a:pt x="21520" y="1810"/>
                </a:cubicBezTo>
                <a:close/>
                <a:moveTo>
                  <a:pt x="28334" y="1"/>
                </a:moveTo>
                <a:cubicBezTo>
                  <a:pt x="27901" y="1"/>
                  <a:pt x="27449" y="205"/>
                  <a:pt x="27083" y="624"/>
                </a:cubicBezTo>
                <a:cubicBezTo>
                  <a:pt x="26748" y="989"/>
                  <a:pt x="26475" y="1445"/>
                  <a:pt x="26262" y="1901"/>
                </a:cubicBezTo>
                <a:cubicBezTo>
                  <a:pt x="24955" y="4940"/>
                  <a:pt x="25107" y="8041"/>
                  <a:pt x="26140" y="11141"/>
                </a:cubicBezTo>
                <a:cubicBezTo>
                  <a:pt x="26232" y="11354"/>
                  <a:pt x="26232" y="11627"/>
                  <a:pt x="26171" y="11871"/>
                </a:cubicBezTo>
                <a:cubicBezTo>
                  <a:pt x="25897" y="12357"/>
                  <a:pt x="25563" y="12813"/>
                  <a:pt x="25198" y="13238"/>
                </a:cubicBezTo>
                <a:cubicBezTo>
                  <a:pt x="24668" y="13807"/>
                  <a:pt x="24031" y="14080"/>
                  <a:pt x="23398" y="14080"/>
                </a:cubicBezTo>
                <a:cubicBezTo>
                  <a:pt x="23016" y="14080"/>
                  <a:pt x="22635" y="13980"/>
                  <a:pt x="22280" y="13786"/>
                </a:cubicBezTo>
                <a:cubicBezTo>
                  <a:pt x="21915" y="13664"/>
                  <a:pt x="21763" y="13238"/>
                  <a:pt x="21976" y="12934"/>
                </a:cubicBezTo>
                <a:cubicBezTo>
                  <a:pt x="23010" y="10260"/>
                  <a:pt x="23557" y="7402"/>
                  <a:pt x="23617" y="4515"/>
                </a:cubicBezTo>
                <a:cubicBezTo>
                  <a:pt x="23648" y="3451"/>
                  <a:pt x="23466" y="2387"/>
                  <a:pt x="23162" y="1354"/>
                </a:cubicBezTo>
                <a:cubicBezTo>
                  <a:pt x="22879" y="488"/>
                  <a:pt x="22201" y="31"/>
                  <a:pt x="21459" y="31"/>
                </a:cubicBezTo>
                <a:cubicBezTo>
                  <a:pt x="21002" y="31"/>
                  <a:pt x="20520" y="204"/>
                  <a:pt x="20092" y="563"/>
                </a:cubicBezTo>
                <a:cubicBezTo>
                  <a:pt x="19788" y="776"/>
                  <a:pt x="19544" y="1050"/>
                  <a:pt x="19362" y="1354"/>
                </a:cubicBezTo>
                <a:cubicBezTo>
                  <a:pt x="18906" y="2114"/>
                  <a:pt x="18541" y="2904"/>
                  <a:pt x="18298" y="3755"/>
                </a:cubicBezTo>
                <a:cubicBezTo>
                  <a:pt x="17417" y="6977"/>
                  <a:pt x="17842" y="10381"/>
                  <a:pt x="19453" y="13269"/>
                </a:cubicBezTo>
                <a:cubicBezTo>
                  <a:pt x="19544" y="13451"/>
                  <a:pt x="19575" y="13634"/>
                  <a:pt x="19514" y="13816"/>
                </a:cubicBezTo>
                <a:cubicBezTo>
                  <a:pt x="19082" y="14576"/>
                  <a:pt x="18405" y="14973"/>
                  <a:pt x="17699" y="14973"/>
                </a:cubicBezTo>
                <a:cubicBezTo>
                  <a:pt x="17164" y="14973"/>
                  <a:pt x="16612" y="14744"/>
                  <a:pt x="16140" y="14272"/>
                </a:cubicBezTo>
                <a:cubicBezTo>
                  <a:pt x="15958" y="14089"/>
                  <a:pt x="15806" y="13846"/>
                  <a:pt x="15623" y="13664"/>
                </a:cubicBezTo>
                <a:cubicBezTo>
                  <a:pt x="15319" y="13360"/>
                  <a:pt x="15228" y="12904"/>
                  <a:pt x="15441" y="12539"/>
                </a:cubicBezTo>
                <a:cubicBezTo>
                  <a:pt x="16140" y="10655"/>
                  <a:pt x="16566" y="8679"/>
                  <a:pt x="16657" y="6703"/>
                </a:cubicBezTo>
                <a:cubicBezTo>
                  <a:pt x="16718" y="5244"/>
                  <a:pt x="16657" y="3785"/>
                  <a:pt x="15958" y="2448"/>
                </a:cubicBezTo>
                <a:cubicBezTo>
                  <a:pt x="15657" y="1771"/>
                  <a:pt x="14995" y="1396"/>
                  <a:pt x="14319" y="1396"/>
                </a:cubicBezTo>
                <a:cubicBezTo>
                  <a:pt x="13901" y="1396"/>
                  <a:pt x="13479" y="1539"/>
                  <a:pt x="13131" y="1840"/>
                </a:cubicBezTo>
                <a:cubicBezTo>
                  <a:pt x="12797" y="2114"/>
                  <a:pt x="12523" y="2448"/>
                  <a:pt x="12310" y="2813"/>
                </a:cubicBezTo>
                <a:cubicBezTo>
                  <a:pt x="11854" y="3725"/>
                  <a:pt x="11581" y="4728"/>
                  <a:pt x="11581" y="5761"/>
                </a:cubicBezTo>
                <a:cubicBezTo>
                  <a:pt x="11490" y="8254"/>
                  <a:pt x="12098" y="10564"/>
                  <a:pt x="13101" y="12813"/>
                </a:cubicBezTo>
                <a:cubicBezTo>
                  <a:pt x="13222" y="13026"/>
                  <a:pt x="13253" y="13269"/>
                  <a:pt x="13192" y="13482"/>
                </a:cubicBezTo>
                <a:cubicBezTo>
                  <a:pt x="12979" y="13937"/>
                  <a:pt x="12736" y="14363"/>
                  <a:pt x="12462" y="14758"/>
                </a:cubicBezTo>
                <a:cubicBezTo>
                  <a:pt x="12130" y="15231"/>
                  <a:pt x="11605" y="15482"/>
                  <a:pt x="11081" y="15482"/>
                </a:cubicBezTo>
                <a:cubicBezTo>
                  <a:pt x="10695" y="15482"/>
                  <a:pt x="10310" y="15346"/>
                  <a:pt x="10000" y="15062"/>
                </a:cubicBezTo>
                <a:cubicBezTo>
                  <a:pt x="9514" y="14545"/>
                  <a:pt x="9028" y="13968"/>
                  <a:pt x="8632" y="13360"/>
                </a:cubicBezTo>
                <a:cubicBezTo>
                  <a:pt x="8572" y="13238"/>
                  <a:pt x="8572" y="13086"/>
                  <a:pt x="8632" y="12934"/>
                </a:cubicBezTo>
                <a:cubicBezTo>
                  <a:pt x="9483" y="11415"/>
                  <a:pt x="9848" y="9743"/>
                  <a:pt x="10152" y="8071"/>
                </a:cubicBezTo>
                <a:cubicBezTo>
                  <a:pt x="10487" y="6612"/>
                  <a:pt x="10487" y="5123"/>
                  <a:pt x="10122" y="3694"/>
                </a:cubicBezTo>
                <a:cubicBezTo>
                  <a:pt x="9848" y="2722"/>
                  <a:pt x="9423" y="1810"/>
                  <a:pt x="8237" y="1658"/>
                </a:cubicBezTo>
                <a:cubicBezTo>
                  <a:pt x="8182" y="1652"/>
                  <a:pt x="8126" y="1649"/>
                  <a:pt x="8070" y="1649"/>
                </a:cubicBezTo>
                <a:cubicBezTo>
                  <a:pt x="7236" y="1649"/>
                  <a:pt x="6360" y="2281"/>
                  <a:pt x="6018" y="3421"/>
                </a:cubicBezTo>
                <a:cubicBezTo>
                  <a:pt x="5654" y="4545"/>
                  <a:pt x="5441" y="5670"/>
                  <a:pt x="5380" y="6855"/>
                </a:cubicBezTo>
                <a:cubicBezTo>
                  <a:pt x="5319" y="8770"/>
                  <a:pt x="5623" y="10685"/>
                  <a:pt x="6322" y="12509"/>
                </a:cubicBezTo>
                <a:cubicBezTo>
                  <a:pt x="6322" y="12691"/>
                  <a:pt x="6262" y="12874"/>
                  <a:pt x="6110" y="13026"/>
                </a:cubicBezTo>
                <a:cubicBezTo>
                  <a:pt x="5947" y="13161"/>
                  <a:pt x="5742" y="13230"/>
                  <a:pt x="5536" y="13230"/>
                </a:cubicBezTo>
                <a:cubicBezTo>
                  <a:pt x="5278" y="13230"/>
                  <a:pt x="5018" y="13123"/>
                  <a:pt x="4833" y="12904"/>
                </a:cubicBezTo>
                <a:cubicBezTo>
                  <a:pt x="4590" y="12691"/>
                  <a:pt x="4377" y="12418"/>
                  <a:pt x="4195" y="12144"/>
                </a:cubicBezTo>
                <a:cubicBezTo>
                  <a:pt x="2310" y="9105"/>
                  <a:pt x="1611" y="5518"/>
                  <a:pt x="2189" y="1992"/>
                </a:cubicBezTo>
                <a:cubicBezTo>
                  <a:pt x="2340" y="1566"/>
                  <a:pt x="2128" y="1080"/>
                  <a:pt x="1702" y="928"/>
                </a:cubicBezTo>
                <a:cubicBezTo>
                  <a:pt x="1599" y="887"/>
                  <a:pt x="1493" y="867"/>
                  <a:pt x="1391" y="867"/>
                </a:cubicBezTo>
                <a:cubicBezTo>
                  <a:pt x="1043" y="867"/>
                  <a:pt x="725" y="1093"/>
                  <a:pt x="608" y="1445"/>
                </a:cubicBezTo>
                <a:cubicBezTo>
                  <a:pt x="456" y="1779"/>
                  <a:pt x="365" y="2144"/>
                  <a:pt x="334" y="2509"/>
                </a:cubicBezTo>
                <a:cubicBezTo>
                  <a:pt x="0" y="5488"/>
                  <a:pt x="486" y="8497"/>
                  <a:pt x="1733" y="11232"/>
                </a:cubicBezTo>
                <a:cubicBezTo>
                  <a:pt x="2128" y="12144"/>
                  <a:pt x="2675" y="13026"/>
                  <a:pt x="3313" y="13816"/>
                </a:cubicBezTo>
                <a:cubicBezTo>
                  <a:pt x="3898" y="14608"/>
                  <a:pt x="4600" y="14979"/>
                  <a:pt x="5390" y="14979"/>
                </a:cubicBezTo>
                <a:cubicBezTo>
                  <a:pt x="5873" y="14979"/>
                  <a:pt x="6389" y="14841"/>
                  <a:pt x="6930" y="14576"/>
                </a:cubicBezTo>
                <a:cubicBezTo>
                  <a:pt x="7021" y="14545"/>
                  <a:pt x="7113" y="14515"/>
                  <a:pt x="7234" y="14485"/>
                </a:cubicBezTo>
                <a:cubicBezTo>
                  <a:pt x="8248" y="16268"/>
                  <a:pt x="9703" y="17223"/>
                  <a:pt x="11133" y="17223"/>
                </a:cubicBezTo>
                <a:cubicBezTo>
                  <a:pt x="12360" y="17223"/>
                  <a:pt x="13570" y="16520"/>
                  <a:pt x="14468" y="15032"/>
                </a:cubicBezTo>
                <a:cubicBezTo>
                  <a:pt x="15319" y="16004"/>
                  <a:pt x="16262" y="16734"/>
                  <a:pt x="17630" y="16734"/>
                </a:cubicBezTo>
                <a:cubicBezTo>
                  <a:pt x="19028" y="16734"/>
                  <a:pt x="20000" y="15944"/>
                  <a:pt x="20851" y="15001"/>
                </a:cubicBezTo>
                <a:cubicBezTo>
                  <a:pt x="21789" y="15570"/>
                  <a:pt x="22650" y="15829"/>
                  <a:pt x="23446" y="15829"/>
                </a:cubicBezTo>
                <a:cubicBezTo>
                  <a:pt x="24946" y="15829"/>
                  <a:pt x="26214" y="14910"/>
                  <a:pt x="27326" y="13421"/>
                </a:cubicBezTo>
                <a:cubicBezTo>
                  <a:pt x="28323" y="14793"/>
                  <a:pt x="29609" y="15493"/>
                  <a:pt x="30916" y="15493"/>
                </a:cubicBezTo>
                <a:cubicBezTo>
                  <a:pt x="32157" y="15493"/>
                  <a:pt x="33417" y="14861"/>
                  <a:pt x="34469" y="13573"/>
                </a:cubicBezTo>
                <a:cubicBezTo>
                  <a:pt x="34682" y="13755"/>
                  <a:pt x="34864" y="13937"/>
                  <a:pt x="35016" y="14150"/>
                </a:cubicBezTo>
                <a:cubicBezTo>
                  <a:pt x="35686" y="14840"/>
                  <a:pt x="36609" y="15203"/>
                  <a:pt x="37543" y="15203"/>
                </a:cubicBezTo>
                <a:cubicBezTo>
                  <a:pt x="38092" y="15203"/>
                  <a:pt x="38643" y="15078"/>
                  <a:pt x="39150" y="14819"/>
                </a:cubicBezTo>
                <a:cubicBezTo>
                  <a:pt x="40396" y="14241"/>
                  <a:pt x="41369" y="13178"/>
                  <a:pt x="41825" y="11901"/>
                </a:cubicBezTo>
                <a:cubicBezTo>
                  <a:pt x="42584" y="9834"/>
                  <a:pt x="42888" y="7615"/>
                  <a:pt x="42736" y="5427"/>
                </a:cubicBezTo>
                <a:cubicBezTo>
                  <a:pt x="42706" y="4515"/>
                  <a:pt x="42554" y="3603"/>
                  <a:pt x="42432" y="2691"/>
                </a:cubicBezTo>
                <a:cubicBezTo>
                  <a:pt x="42402" y="2205"/>
                  <a:pt x="41976" y="1810"/>
                  <a:pt x="41490" y="1810"/>
                </a:cubicBezTo>
                <a:cubicBezTo>
                  <a:pt x="41004" y="1840"/>
                  <a:pt x="40700" y="2205"/>
                  <a:pt x="40700" y="2813"/>
                </a:cubicBezTo>
                <a:cubicBezTo>
                  <a:pt x="40700" y="3056"/>
                  <a:pt x="40700" y="3329"/>
                  <a:pt x="40761" y="3603"/>
                </a:cubicBezTo>
                <a:cubicBezTo>
                  <a:pt x="41125" y="5427"/>
                  <a:pt x="41125" y="7281"/>
                  <a:pt x="40761" y="9105"/>
                </a:cubicBezTo>
                <a:cubicBezTo>
                  <a:pt x="40578" y="10108"/>
                  <a:pt x="40274" y="11080"/>
                  <a:pt x="39788" y="11962"/>
                </a:cubicBezTo>
                <a:cubicBezTo>
                  <a:pt x="39256" y="12930"/>
                  <a:pt x="38449" y="13418"/>
                  <a:pt x="37651" y="13418"/>
                </a:cubicBezTo>
                <a:cubicBezTo>
                  <a:pt x="36945" y="13418"/>
                  <a:pt x="36245" y="13036"/>
                  <a:pt x="35745" y="12266"/>
                </a:cubicBezTo>
                <a:cubicBezTo>
                  <a:pt x="35654" y="12083"/>
                  <a:pt x="35624" y="11840"/>
                  <a:pt x="35715" y="11627"/>
                </a:cubicBezTo>
                <a:cubicBezTo>
                  <a:pt x="36840" y="9348"/>
                  <a:pt x="37296" y="6886"/>
                  <a:pt x="37417" y="4363"/>
                </a:cubicBezTo>
                <a:cubicBezTo>
                  <a:pt x="37508" y="3329"/>
                  <a:pt x="37296" y="2296"/>
                  <a:pt x="36779" y="1415"/>
                </a:cubicBezTo>
                <a:cubicBezTo>
                  <a:pt x="36346" y="677"/>
                  <a:pt x="35701" y="294"/>
                  <a:pt x="35055" y="294"/>
                </a:cubicBezTo>
                <a:cubicBezTo>
                  <a:pt x="34476" y="294"/>
                  <a:pt x="33896" y="601"/>
                  <a:pt x="33466" y="1232"/>
                </a:cubicBezTo>
                <a:cubicBezTo>
                  <a:pt x="32979" y="1931"/>
                  <a:pt x="32645" y="2752"/>
                  <a:pt x="32493" y="3603"/>
                </a:cubicBezTo>
                <a:cubicBezTo>
                  <a:pt x="32037" y="6278"/>
                  <a:pt x="32311" y="9044"/>
                  <a:pt x="33344" y="11567"/>
                </a:cubicBezTo>
                <a:cubicBezTo>
                  <a:pt x="33405" y="11749"/>
                  <a:pt x="33405" y="11962"/>
                  <a:pt x="33314" y="12175"/>
                </a:cubicBezTo>
                <a:cubicBezTo>
                  <a:pt x="32630" y="13247"/>
                  <a:pt x="31811" y="13779"/>
                  <a:pt x="30983" y="13779"/>
                </a:cubicBezTo>
                <a:cubicBezTo>
                  <a:pt x="30192" y="13779"/>
                  <a:pt x="29392" y="13292"/>
                  <a:pt x="28694" y="12327"/>
                </a:cubicBezTo>
                <a:lnTo>
                  <a:pt x="28602" y="12175"/>
                </a:lnTo>
                <a:cubicBezTo>
                  <a:pt x="28329" y="11871"/>
                  <a:pt x="28298" y="11445"/>
                  <a:pt x="28481" y="11111"/>
                </a:cubicBezTo>
                <a:cubicBezTo>
                  <a:pt x="29575" y="8588"/>
                  <a:pt x="30122" y="5913"/>
                  <a:pt x="30122" y="3177"/>
                </a:cubicBezTo>
                <a:cubicBezTo>
                  <a:pt x="30122" y="2448"/>
                  <a:pt x="29970" y="1718"/>
                  <a:pt x="29727" y="1050"/>
                </a:cubicBezTo>
                <a:cubicBezTo>
                  <a:pt x="29450" y="358"/>
                  <a:pt x="28908" y="1"/>
                  <a:pt x="283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17"/>
          <p:cNvSpPr txBox="1"/>
          <p:nvPr>
            <p:ph idx="1" type="subTitle"/>
          </p:nvPr>
        </p:nvSpPr>
        <p:spPr>
          <a:xfrm>
            <a:off x="852600" y="3140625"/>
            <a:ext cx="2279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156" name="Google Shape;156;p17"/>
          <p:cNvSpPr txBox="1"/>
          <p:nvPr>
            <p:ph idx="2" type="subTitle"/>
          </p:nvPr>
        </p:nvSpPr>
        <p:spPr>
          <a:xfrm>
            <a:off x="6011700" y="3140625"/>
            <a:ext cx="2279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157" name="Google Shape;157;p17"/>
          <p:cNvSpPr txBox="1"/>
          <p:nvPr>
            <p:ph idx="3" type="subTitle"/>
          </p:nvPr>
        </p:nvSpPr>
        <p:spPr>
          <a:xfrm>
            <a:off x="3432150" y="3140625"/>
            <a:ext cx="2279700" cy="5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/>
            </a:lvl9pPr>
          </a:lstStyle>
          <a:p/>
        </p:txBody>
      </p:sp>
      <p:sp>
        <p:nvSpPr>
          <p:cNvPr id="158" name="Google Shape;158;p17"/>
          <p:cNvSpPr txBox="1"/>
          <p:nvPr>
            <p:ph hasCustomPrompt="1" type="title"/>
          </p:nvPr>
        </p:nvSpPr>
        <p:spPr>
          <a:xfrm>
            <a:off x="3977700" y="2639375"/>
            <a:ext cx="1188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59" name="Google Shape;159;p17"/>
          <p:cNvSpPr txBox="1"/>
          <p:nvPr>
            <p:ph hasCustomPrompt="1" idx="4" type="title"/>
          </p:nvPr>
        </p:nvSpPr>
        <p:spPr>
          <a:xfrm>
            <a:off x="1398150" y="2639375"/>
            <a:ext cx="1188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60" name="Google Shape;160;p17"/>
          <p:cNvSpPr txBox="1"/>
          <p:nvPr>
            <p:ph hasCustomPrompt="1" idx="5" type="title"/>
          </p:nvPr>
        </p:nvSpPr>
        <p:spPr>
          <a:xfrm>
            <a:off x="6557250" y="2639375"/>
            <a:ext cx="1188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3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61" name="Google Shape;161;p17"/>
          <p:cNvSpPr txBox="1"/>
          <p:nvPr>
            <p:ph idx="6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3">
  <p:cSld name="BLANK_1_1_3_1">
    <p:bg>
      <p:bgPr>
        <a:solidFill>
          <a:schemeClr val="accent1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8"/>
          <p:cNvSpPr txBox="1"/>
          <p:nvPr>
            <p:ph idx="1" type="subTitle"/>
          </p:nvPr>
        </p:nvSpPr>
        <p:spPr>
          <a:xfrm>
            <a:off x="1261102" y="3158125"/>
            <a:ext cx="16182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64" name="Google Shape;164;p18"/>
          <p:cNvSpPr txBox="1"/>
          <p:nvPr>
            <p:ph idx="2" type="subTitle"/>
          </p:nvPr>
        </p:nvSpPr>
        <p:spPr>
          <a:xfrm>
            <a:off x="6264698" y="3158125"/>
            <a:ext cx="16182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65" name="Google Shape;165;p18"/>
          <p:cNvSpPr txBox="1"/>
          <p:nvPr>
            <p:ph idx="3" type="subTitle"/>
          </p:nvPr>
        </p:nvSpPr>
        <p:spPr>
          <a:xfrm>
            <a:off x="3762900" y="3158125"/>
            <a:ext cx="1618200" cy="837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/>
        </p:txBody>
      </p:sp>
      <p:sp>
        <p:nvSpPr>
          <p:cNvPr id="166" name="Google Shape;166;p18"/>
          <p:cNvSpPr txBox="1"/>
          <p:nvPr>
            <p:ph hasCustomPrompt="1" type="title"/>
          </p:nvPr>
        </p:nvSpPr>
        <p:spPr>
          <a:xfrm>
            <a:off x="3959250" y="1940150"/>
            <a:ext cx="1225500" cy="3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67" name="Google Shape;167;p18"/>
          <p:cNvSpPr txBox="1"/>
          <p:nvPr>
            <p:ph hasCustomPrompt="1" idx="4" type="title"/>
          </p:nvPr>
        </p:nvSpPr>
        <p:spPr>
          <a:xfrm>
            <a:off x="1457452" y="1940150"/>
            <a:ext cx="1225500" cy="3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18"/>
          <p:cNvSpPr txBox="1"/>
          <p:nvPr>
            <p:ph hasCustomPrompt="1" idx="5" type="title"/>
          </p:nvPr>
        </p:nvSpPr>
        <p:spPr>
          <a:xfrm>
            <a:off x="6461048" y="1940150"/>
            <a:ext cx="1225500" cy="300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4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169" name="Google Shape;169;p18"/>
          <p:cNvSpPr txBox="1"/>
          <p:nvPr>
            <p:ph idx="6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70" name="Google Shape;170;p18"/>
          <p:cNvSpPr/>
          <p:nvPr/>
        </p:nvSpPr>
        <p:spPr>
          <a:xfrm flipH="1" rot="-5400000">
            <a:off x="342369" y="593844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8"/>
          <p:cNvSpPr/>
          <p:nvPr/>
        </p:nvSpPr>
        <p:spPr>
          <a:xfrm flipH="1" rot="-5400000">
            <a:off x="635931" y="266294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8"/>
          <p:cNvSpPr/>
          <p:nvPr/>
        </p:nvSpPr>
        <p:spPr>
          <a:xfrm flipH="1" rot="-5400000">
            <a:off x="1127981" y="313944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18"/>
          <p:cNvSpPr/>
          <p:nvPr/>
        </p:nvSpPr>
        <p:spPr>
          <a:xfrm flipH="1" rot="-5400000">
            <a:off x="344294" y="1018369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8"/>
          <p:cNvSpPr/>
          <p:nvPr/>
        </p:nvSpPr>
        <p:spPr>
          <a:xfrm flipH="1" rot="-5400000">
            <a:off x="267719" y="1314119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18"/>
          <p:cNvSpPr/>
          <p:nvPr/>
        </p:nvSpPr>
        <p:spPr>
          <a:xfrm flipH="1" rot="-5400000">
            <a:off x="842281" y="494269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/>
          <p:nvPr/>
        </p:nvSpPr>
        <p:spPr>
          <a:xfrm rot="-2990106">
            <a:off x="7121561" y="57845"/>
            <a:ext cx="1230700" cy="1306208"/>
          </a:xfrm>
          <a:custGeom>
            <a:rect b="b" l="l" r="r" t="t"/>
            <a:pathLst>
              <a:path extrusionOk="0" h="37746" w="35564">
                <a:moveTo>
                  <a:pt x="5129" y="0"/>
                </a:moveTo>
                <a:cubicBezTo>
                  <a:pt x="4922" y="0"/>
                  <a:pt x="4697" y="61"/>
                  <a:pt x="4469" y="187"/>
                </a:cubicBezTo>
                <a:cubicBezTo>
                  <a:pt x="2007" y="1646"/>
                  <a:pt x="1" y="4747"/>
                  <a:pt x="305" y="7786"/>
                </a:cubicBezTo>
                <a:cubicBezTo>
                  <a:pt x="396" y="8546"/>
                  <a:pt x="669" y="9245"/>
                  <a:pt x="1095" y="9853"/>
                </a:cubicBezTo>
                <a:cubicBezTo>
                  <a:pt x="1780" y="10792"/>
                  <a:pt x="2762" y="11138"/>
                  <a:pt x="3811" y="11138"/>
                </a:cubicBezTo>
                <a:cubicBezTo>
                  <a:pt x="4018" y="11138"/>
                  <a:pt x="4228" y="11124"/>
                  <a:pt x="4438" y="11099"/>
                </a:cubicBezTo>
                <a:cubicBezTo>
                  <a:pt x="5259" y="11008"/>
                  <a:pt x="6049" y="10704"/>
                  <a:pt x="6870" y="10522"/>
                </a:cubicBezTo>
                <a:cubicBezTo>
                  <a:pt x="7660" y="10309"/>
                  <a:pt x="8511" y="10187"/>
                  <a:pt x="9362" y="10157"/>
                </a:cubicBezTo>
                <a:cubicBezTo>
                  <a:pt x="10882" y="10187"/>
                  <a:pt x="11490" y="11160"/>
                  <a:pt x="10791" y="12497"/>
                </a:cubicBezTo>
                <a:cubicBezTo>
                  <a:pt x="10214" y="13561"/>
                  <a:pt x="9545" y="14564"/>
                  <a:pt x="8755" y="15476"/>
                </a:cubicBezTo>
                <a:cubicBezTo>
                  <a:pt x="7812" y="16692"/>
                  <a:pt x="6779" y="17847"/>
                  <a:pt x="6171" y="19276"/>
                </a:cubicBezTo>
                <a:cubicBezTo>
                  <a:pt x="5472" y="20856"/>
                  <a:pt x="5289" y="22437"/>
                  <a:pt x="6080" y="24048"/>
                </a:cubicBezTo>
                <a:cubicBezTo>
                  <a:pt x="6519" y="25029"/>
                  <a:pt x="7506" y="25659"/>
                  <a:pt x="8557" y="25659"/>
                </a:cubicBezTo>
                <a:cubicBezTo>
                  <a:pt x="8743" y="25659"/>
                  <a:pt x="8932" y="25639"/>
                  <a:pt x="9119" y="25598"/>
                </a:cubicBezTo>
                <a:cubicBezTo>
                  <a:pt x="9545" y="25537"/>
                  <a:pt x="10001" y="25385"/>
                  <a:pt x="10396" y="25203"/>
                </a:cubicBezTo>
                <a:cubicBezTo>
                  <a:pt x="11247" y="24747"/>
                  <a:pt x="12037" y="24200"/>
                  <a:pt x="12888" y="23713"/>
                </a:cubicBezTo>
                <a:cubicBezTo>
                  <a:pt x="13891" y="23136"/>
                  <a:pt x="14894" y="22498"/>
                  <a:pt x="15989" y="22011"/>
                </a:cubicBezTo>
                <a:cubicBezTo>
                  <a:pt x="16231" y="21878"/>
                  <a:pt x="16497" y="21812"/>
                  <a:pt x="16763" y="21812"/>
                </a:cubicBezTo>
                <a:cubicBezTo>
                  <a:pt x="17164" y="21812"/>
                  <a:pt x="17562" y="21962"/>
                  <a:pt x="17873" y="22254"/>
                </a:cubicBezTo>
                <a:cubicBezTo>
                  <a:pt x="18451" y="22802"/>
                  <a:pt x="18268" y="23501"/>
                  <a:pt x="18086" y="24169"/>
                </a:cubicBezTo>
                <a:cubicBezTo>
                  <a:pt x="18056" y="24321"/>
                  <a:pt x="17995" y="24473"/>
                  <a:pt x="17934" y="24595"/>
                </a:cubicBezTo>
                <a:cubicBezTo>
                  <a:pt x="17417" y="25507"/>
                  <a:pt x="16870" y="26388"/>
                  <a:pt x="16414" y="27300"/>
                </a:cubicBezTo>
                <a:cubicBezTo>
                  <a:pt x="15715" y="28546"/>
                  <a:pt x="15107" y="29793"/>
                  <a:pt x="14591" y="31100"/>
                </a:cubicBezTo>
                <a:cubicBezTo>
                  <a:pt x="13922" y="32802"/>
                  <a:pt x="14165" y="34717"/>
                  <a:pt x="15198" y="36206"/>
                </a:cubicBezTo>
                <a:cubicBezTo>
                  <a:pt x="15915" y="37222"/>
                  <a:pt x="16841" y="37745"/>
                  <a:pt x="17793" y="37745"/>
                </a:cubicBezTo>
                <a:cubicBezTo>
                  <a:pt x="18577" y="37745"/>
                  <a:pt x="19378" y="37390"/>
                  <a:pt x="20092" y="36662"/>
                </a:cubicBezTo>
                <a:cubicBezTo>
                  <a:pt x="20578" y="36115"/>
                  <a:pt x="20974" y="35537"/>
                  <a:pt x="21338" y="34899"/>
                </a:cubicBezTo>
                <a:cubicBezTo>
                  <a:pt x="22129" y="33683"/>
                  <a:pt x="22797" y="32407"/>
                  <a:pt x="23648" y="31221"/>
                </a:cubicBezTo>
                <a:cubicBezTo>
                  <a:pt x="24063" y="30659"/>
                  <a:pt x="24391" y="30385"/>
                  <a:pt x="24713" y="30385"/>
                </a:cubicBezTo>
                <a:cubicBezTo>
                  <a:pt x="25052" y="30385"/>
                  <a:pt x="25385" y="30689"/>
                  <a:pt x="25807" y="31282"/>
                </a:cubicBezTo>
                <a:cubicBezTo>
                  <a:pt x="26323" y="32011"/>
                  <a:pt x="26749" y="32771"/>
                  <a:pt x="27266" y="33440"/>
                </a:cubicBezTo>
                <a:cubicBezTo>
                  <a:pt x="27942" y="34342"/>
                  <a:pt x="29003" y="34842"/>
                  <a:pt x="30088" y="34842"/>
                </a:cubicBezTo>
                <a:cubicBezTo>
                  <a:pt x="30467" y="34842"/>
                  <a:pt x="30848" y="34781"/>
                  <a:pt x="31217" y="34656"/>
                </a:cubicBezTo>
                <a:cubicBezTo>
                  <a:pt x="32706" y="34200"/>
                  <a:pt x="33254" y="33075"/>
                  <a:pt x="33375" y="31647"/>
                </a:cubicBezTo>
                <a:cubicBezTo>
                  <a:pt x="33436" y="30796"/>
                  <a:pt x="33345" y="29914"/>
                  <a:pt x="33375" y="29063"/>
                </a:cubicBezTo>
                <a:cubicBezTo>
                  <a:pt x="33405" y="28060"/>
                  <a:pt x="33436" y="27057"/>
                  <a:pt x="33588" y="26084"/>
                </a:cubicBezTo>
                <a:cubicBezTo>
                  <a:pt x="33649" y="25476"/>
                  <a:pt x="34044" y="24990"/>
                  <a:pt x="34621" y="24777"/>
                </a:cubicBezTo>
                <a:cubicBezTo>
                  <a:pt x="35290" y="24473"/>
                  <a:pt x="35564" y="23987"/>
                  <a:pt x="35320" y="23440"/>
                </a:cubicBezTo>
                <a:cubicBezTo>
                  <a:pt x="35153" y="23062"/>
                  <a:pt x="34811" y="22858"/>
                  <a:pt x="34395" y="22858"/>
                </a:cubicBezTo>
                <a:cubicBezTo>
                  <a:pt x="34209" y="22858"/>
                  <a:pt x="34008" y="22899"/>
                  <a:pt x="33801" y="22984"/>
                </a:cubicBezTo>
                <a:cubicBezTo>
                  <a:pt x="32919" y="23318"/>
                  <a:pt x="32220" y="24048"/>
                  <a:pt x="31855" y="24929"/>
                </a:cubicBezTo>
                <a:cubicBezTo>
                  <a:pt x="31278" y="26297"/>
                  <a:pt x="31339" y="27726"/>
                  <a:pt x="31369" y="29154"/>
                </a:cubicBezTo>
                <a:cubicBezTo>
                  <a:pt x="31430" y="30036"/>
                  <a:pt x="31430" y="30887"/>
                  <a:pt x="31369" y="31768"/>
                </a:cubicBezTo>
                <a:cubicBezTo>
                  <a:pt x="31369" y="32422"/>
                  <a:pt x="30813" y="32915"/>
                  <a:pt x="30210" y="32915"/>
                </a:cubicBezTo>
                <a:cubicBezTo>
                  <a:pt x="30029" y="32915"/>
                  <a:pt x="29843" y="32870"/>
                  <a:pt x="29667" y="32771"/>
                </a:cubicBezTo>
                <a:cubicBezTo>
                  <a:pt x="29211" y="32559"/>
                  <a:pt x="28816" y="32224"/>
                  <a:pt x="28512" y="31799"/>
                </a:cubicBezTo>
                <a:cubicBezTo>
                  <a:pt x="27904" y="31039"/>
                  <a:pt x="27448" y="30188"/>
                  <a:pt x="26840" y="29458"/>
                </a:cubicBezTo>
                <a:cubicBezTo>
                  <a:pt x="26208" y="28731"/>
                  <a:pt x="25493" y="28374"/>
                  <a:pt x="24765" y="28374"/>
                </a:cubicBezTo>
                <a:cubicBezTo>
                  <a:pt x="24093" y="28374"/>
                  <a:pt x="23409" y="28678"/>
                  <a:pt x="22767" y="29276"/>
                </a:cubicBezTo>
                <a:cubicBezTo>
                  <a:pt x="21825" y="30218"/>
                  <a:pt x="21034" y="31312"/>
                  <a:pt x="20396" y="32498"/>
                </a:cubicBezTo>
                <a:cubicBezTo>
                  <a:pt x="19940" y="33410"/>
                  <a:pt x="19423" y="34261"/>
                  <a:pt x="18846" y="35112"/>
                </a:cubicBezTo>
                <a:cubicBezTo>
                  <a:pt x="18497" y="35558"/>
                  <a:pt x="18155" y="35774"/>
                  <a:pt x="17822" y="35774"/>
                </a:cubicBezTo>
                <a:cubicBezTo>
                  <a:pt x="17429" y="35774"/>
                  <a:pt x="17050" y="35474"/>
                  <a:pt x="16688" y="34899"/>
                </a:cubicBezTo>
                <a:cubicBezTo>
                  <a:pt x="16080" y="33957"/>
                  <a:pt x="16141" y="32893"/>
                  <a:pt x="16384" y="31859"/>
                </a:cubicBezTo>
                <a:cubicBezTo>
                  <a:pt x="16749" y="30400"/>
                  <a:pt x="17539" y="29185"/>
                  <a:pt x="18299" y="27969"/>
                </a:cubicBezTo>
                <a:cubicBezTo>
                  <a:pt x="19119" y="26631"/>
                  <a:pt x="19940" y="25324"/>
                  <a:pt x="20153" y="23744"/>
                </a:cubicBezTo>
                <a:cubicBezTo>
                  <a:pt x="20396" y="21647"/>
                  <a:pt x="19089" y="20036"/>
                  <a:pt x="16992" y="19914"/>
                </a:cubicBezTo>
                <a:cubicBezTo>
                  <a:pt x="16891" y="19908"/>
                  <a:pt x="16790" y="19905"/>
                  <a:pt x="16689" y="19905"/>
                </a:cubicBezTo>
                <a:cubicBezTo>
                  <a:pt x="15788" y="19905"/>
                  <a:pt x="14897" y="20148"/>
                  <a:pt x="14104" y="20613"/>
                </a:cubicBezTo>
                <a:cubicBezTo>
                  <a:pt x="13071" y="21191"/>
                  <a:pt x="12098" y="21920"/>
                  <a:pt x="11065" y="22528"/>
                </a:cubicBezTo>
                <a:cubicBezTo>
                  <a:pt x="10396" y="22954"/>
                  <a:pt x="9697" y="23288"/>
                  <a:pt x="8967" y="23592"/>
                </a:cubicBezTo>
                <a:cubicBezTo>
                  <a:pt x="8843" y="23662"/>
                  <a:pt x="8709" y="23694"/>
                  <a:pt x="8576" y="23694"/>
                </a:cubicBezTo>
                <a:cubicBezTo>
                  <a:pt x="8190" y="23694"/>
                  <a:pt x="7819" y="23422"/>
                  <a:pt x="7752" y="23014"/>
                </a:cubicBezTo>
                <a:cubicBezTo>
                  <a:pt x="7539" y="22437"/>
                  <a:pt x="7508" y="21799"/>
                  <a:pt x="7600" y="21191"/>
                </a:cubicBezTo>
                <a:cubicBezTo>
                  <a:pt x="7903" y="20309"/>
                  <a:pt x="8268" y="19458"/>
                  <a:pt x="8663" y="18637"/>
                </a:cubicBezTo>
                <a:cubicBezTo>
                  <a:pt x="9697" y="17422"/>
                  <a:pt x="10396" y="16601"/>
                  <a:pt x="11065" y="15780"/>
                </a:cubicBezTo>
                <a:cubicBezTo>
                  <a:pt x="11977" y="14777"/>
                  <a:pt x="12615" y="13531"/>
                  <a:pt x="12949" y="12224"/>
                </a:cubicBezTo>
                <a:cubicBezTo>
                  <a:pt x="13284" y="10886"/>
                  <a:pt x="12706" y="9488"/>
                  <a:pt x="11521" y="8789"/>
                </a:cubicBezTo>
                <a:cubicBezTo>
                  <a:pt x="10875" y="8350"/>
                  <a:pt x="10119" y="8130"/>
                  <a:pt x="9347" y="8130"/>
                </a:cubicBezTo>
                <a:cubicBezTo>
                  <a:pt x="9210" y="8130"/>
                  <a:pt x="9074" y="8137"/>
                  <a:pt x="8937" y="8151"/>
                </a:cubicBezTo>
                <a:cubicBezTo>
                  <a:pt x="7934" y="8242"/>
                  <a:pt x="6931" y="8516"/>
                  <a:pt x="5958" y="8728"/>
                </a:cubicBezTo>
                <a:cubicBezTo>
                  <a:pt x="5289" y="8941"/>
                  <a:pt x="4590" y="9063"/>
                  <a:pt x="3922" y="9154"/>
                </a:cubicBezTo>
                <a:cubicBezTo>
                  <a:pt x="3894" y="9155"/>
                  <a:pt x="3867" y="9155"/>
                  <a:pt x="3841" y="9155"/>
                </a:cubicBezTo>
                <a:cubicBezTo>
                  <a:pt x="2858" y="9155"/>
                  <a:pt x="2309" y="8611"/>
                  <a:pt x="2250" y="7634"/>
                </a:cubicBezTo>
                <a:cubicBezTo>
                  <a:pt x="2219" y="7057"/>
                  <a:pt x="2280" y="6510"/>
                  <a:pt x="2432" y="5962"/>
                </a:cubicBezTo>
                <a:cubicBezTo>
                  <a:pt x="2858" y="4260"/>
                  <a:pt x="3952" y="2801"/>
                  <a:pt x="5472" y="1859"/>
                </a:cubicBezTo>
                <a:cubicBezTo>
                  <a:pt x="6049" y="1494"/>
                  <a:pt x="6232" y="978"/>
                  <a:pt x="5958" y="491"/>
                </a:cubicBezTo>
                <a:cubicBezTo>
                  <a:pt x="5769" y="169"/>
                  <a:pt x="5472" y="0"/>
                  <a:pt x="512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BLANK_1_1_1">
    <p:bg>
      <p:bgPr>
        <a:solidFill>
          <a:schemeClr val="accen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/>
          <p:nvPr/>
        </p:nvSpPr>
        <p:spPr>
          <a:xfrm rot="10800000">
            <a:off x="7183919" y="4189301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9"/>
          <p:cNvSpPr/>
          <p:nvPr/>
        </p:nvSpPr>
        <p:spPr>
          <a:xfrm>
            <a:off x="601500" y="475588"/>
            <a:ext cx="1570702" cy="630786"/>
          </a:xfrm>
          <a:custGeom>
            <a:rect b="b" l="l" r="r" t="t"/>
            <a:pathLst>
              <a:path extrusionOk="0" h="17224" w="42889">
                <a:moveTo>
                  <a:pt x="28238" y="2083"/>
                </a:moveTo>
                <a:lnTo>
                  <a:pt x="28238" y="2083"/>
                </a:lnTo>
                <a:cubicBezTo>
                  <a:pt x="28602" y="4424"/>
                  <a:pt x="28116" y="6643"/>
                  <a:pt x="27417" y="8831"/>
                </a:cubicBezTo>
                <a:cubicBezTo>
                  <a:pt x="26931" y="6491"/>
                  <a:pt x="26961" y="4211"/>
                  <a:pt x="28238" y="2083"/>
                </a:cubicBezTo>
                <a:close/>
                <a:moveTo>
                  <a:pt x="35168" y="2053"/>
                </a:moveTo>
                <a:cubicBezTo>
                  <a:pt x="35350" y="2387"/>
                  <a:pt x="35472" y="2752"/>
                  <a:pt x="35563" y="3117"/>
                </a:cubicBezTo>
                <a:cubicBezTo>
                  <a:pt x="35837" y="5366"/>
                  <a:pt x="35350" y="7463"/>
                  <a:pt x="34682" y="9652"/>
                </a:cubicBezTo>
                <a:cubicBezTo>
                  <a:pt x="33618" y="8193"/>
                  <a:pt x="33922" y="2934"/>
                  <a:pt x="35168" y="2053"/>
                </a:cubicBezTo>
                <a:close/>
                <a:moveTo>
                  <a:pt x="14408" y="3147"/>
                </a:moveTo>
                <a:lnTo>
                  <a:pt x="14408" y="3147"/>
                </a:lnTo>
                <a:cubicBezTo>
                  <a:pt x="15380" y="5670"/>
                  <a:pt x="14894" y="8132"/>
                  <a:pt x="14195" y="10685"/>
                </a:cubicBezTo>
                <a:cubicBezTo>
                  <a:pt x="13009" y="7980"/>
                  <a:pt x="13070" y="3877"/>
                  <a:pt x="14408" y="3147"/>
                </a:cubicBezTo>
                <a:close/>
                <a:moveTo>
                  <a:pt x="8146" y="3451"/>
                </a:moveTo>
                <a:cubicBezTo>
                  <a:pt x="8268" y="3694"/>
                  <a:pt x="8359" y="3968"/>
                  <a:pt x="8450" y="4241"/>
                </a:cubicBezTo>
                <a:cubicBezTo>
                  <a:pt x="8815" y="5640"/>
                  <a:pt x="8632" y="7007"/>
                  <a:pt x="8328" y="8375"/>
                </a:cubicBezTo>
                <a:cubicBezTo>
                  <a:pt x="8146" y="9165"/>
                  <a:pt x="7933" y="9925"/>
                  <a:pt x="7721" y="10776"/>
                </a:cubicBezTo>
                <a:cubicBezTo>
                  <a:pt x="6961" y="9257"/>
                  <a:pt x="6748" y="4454"/>
                  <a:pt x="8146" y="3451"/>
                </a:cubicBezTo>
                <a:close/>
                <a:moveTo>
                  <a:pt x="21520" y="1810"/>
                </a:moveTo>
                <a:cubicBezTo>
                  <a:pt x="21611" y="2083"/>
                  <a:pt x="21703" y="2387"/>
                  <a:pt x="21794" y="2691"/>
                </a:cubicBezTo>
                <a:cubicBezTo>
                  <a:pt x="22098" y="4454"/>
                  <a:pt x="21855" y="6217"/>
                  <a:pt x="21520" y="7950"/>
                </a:cubicBezTo>
                <a:cubicBezTo>
                  <a:pt x="21338" y="8983"/>
                  <a:pt x="21034" y="10047"/>
                  <a:pt x="20760" y="11080"/>
                </a:cubicBezTo>
                <a:cubicBezTo>
                  <a:pt x="20730" y="11202"/>
                  <a:pt x="20669" y="11354"/>
                  <a:pt x="20608" y="11506"/>
                </a:cubicBezTo>
                <a:cubicBezTo>
                  <a:pt x="18967" y="8861"/>
                  <a:pt x="19484" y="2752"/>
                  <a:pt x="21520" y="1810"/>
                </a:cubicBezTo>
                <a:close/>
                <a:moveTo>
                  <a:pt x="28334" y="1"/>
                </a:moveTo>
                <a:cubicBezTo>
                  <a:pt x="27901" y="1"/>
                  <a:pt x="27449" y="205"/>
                  <a:pt x="27083" y="624"/>
                </a:cubicBezTo>
                <a:cubicBezTo>
                  <a:pt x="26748" y="989"/>
                  <a:pt x="26475" y="1445"/>
                  <a:pt x="26262" y="1901"/>
                </a:cubicBezTo>
                <a:cubicBezTo>
                  <a:pt x="24955" y="4940"/>
                  <a:pt x="25107" y="8041"/>
                  <a:pt x="26140" y="11141"/>
                </a:cubicBezTo>
                <a:cubicBezTo>
                  <a:pt x="26232" y="11354"/>
                  <a:pt x="26232" y="11627"/>
                  <a:pt x="26171" y="11871"/>
                </a:cubicBezTo>
                <a:cubicBezTo>
                  <a:pt x="25897" y="12357"/>
                  <a:pt x="25563" y="12813"/>
                  <a:pt x="25198" y="13238"/>
                </a:cubicBezTo>
                <a:cubicBezTo>
                  <a:pt x="24668" y="13807"/>
                  <a:pt x="24031" y="14080"/>
                  <a:pt x="23398" y="14080"/>
                </a:cubicBezTo>
                <a:cubicBezTo>
                  <a:pt x="23016" y="14080"/>
                  <a:pt x="22635" y="13980"/>
                  <a:pt x="22280" y="13786"/>
                </a:cubicBezTo>
                <a:cubicBezTo>
                  <a:pt x="21915" y="13664"/>
                  <a:pt x="21763" y="13238"/>
                  <a:pt x="21976" y="12934"/>
                </a:cubicBezTo>
                <a:cubicBezTo>
                  <a:pt x="23010" y="10260"/>
                  <a:pt x="23557" y="7402"/>
                  <a:pt x="23617" y="4515"/>
                </a:cubicBezTo>
                <a:cubicBezTo>
                  <a:pt x="23648" y="3451"/>
                  <a:pt x="23466" y="2387"/>
                  <a:pt x="23162" y="1354"/>
                </a:cubicBezTo>
                <a:cubicBezTo>
                  <a:pt x="22879" y="488"/>
                  <a:pt x="22201" y="31"/>
                  <a:pt x="21459" y="31"/>
                </a:cubicBezTo>
                <a:cubicBezTo>
                  <a:pt x="21002" y="31"/>
                  <a:pt x="20520" y="204"/>
                  <a:pt x="20092" y="563"/>
                </a:cubicBezTo>
                <a:cubicBezTo>
                  <a:pt x="19788" y="776"/>
                  <a:pt x="19544" y="1050"/>
                  <a:pt x="19362" y="1354"/>
                </a:cubicBezTo>
                <a:cubicBezTo>
                  <a:pt x="18906" y="2114"/>
                  <a:pt x="18541" y="2904"/>
                  <a:pt x="18298" y="3755"/>
                </a:cubicBezTo>
                <a:cubicBezTo>
                  <a:pt x="17417" y="6977"/>
                  <a:pt x="17842" y="10381"/>
                  <a:pt x="19453" y="13269"/>
                </a:cubicBezTo>
                <a:cubicBezTo>
                  <a:pt x="19544" y="13451"/>
                  <a:pt x="19575" y="13634"/>
                  <a:pt x="19514" y="13816"/>
                </a:cubicBezTo>
                <a:cubicBezTo>
                  <a:pt x="19082" y="14576"/>
                  <a:pt x="18405" y="14973"/>
                  <a:pt x="17699" y="14973"/>
                </a:cubicBezTo>
                <a:cubicBezTo>
                  <a:pt x="17164" y="14973"/>
                  <a:pt x="16612" y="14744"/>
                  <a:pt x="16140" y="14272"/>
                </a:cubicBezTo>
                <a:cubicBezTo>
                  <a:pt x="15958" y="14089"/>
                  <a:pt x="15806" y="13846"/>
                  <a:pt x="15623" y="13664"/>
                </a:cubicBezTo>
                <a:cubicBezTo>
                  <a:pt x="15319" y="13360"/>
                  <a:pt x="15228" y="12904"/>
                  <a:pt x="15441" y="12539"/>
                </a:cubicBezTo>
                <a:cubicBezTo>
                  <a:pt x="16140" y="10655"/>
                  <a:pt x="16566" y="8679"/>
                  <a:pt x="16657" y="6703"/>
                </a:cubicBezTo>
                <a:cubicBezTo>
                  <a:pt x="16718" y="5244"/>
                  <a:pt x="16657" y="3785"/>
                  <a:pt x="15958" y="2448"/>
                </a:cubicBezTo>
                <a:cubicBezTo>
                  <a:pt x="15657" y="1771"/>
                  <a:pt x="14995" y="1396"/>
                  <a:pt x="14319" y="1396"/>
                </a:cubicBezTo>
                <a:cubicBezTo>
                  <a:pt x="13901" y="1396"/>
                  <a:pt x="13479" y="1539"/>
                  <a:pt x="13131" y="1840"/>
                </a:cubicBezTo>
                <a:cubicBezTo>
                  <a:pt x="12797" y="2114"/>
                  <a:pt x="12523" y="2448"/>
                  <a:pt x="12310" y="2813"/>
                </a:cubicBezTo>
                <a:cubicBezTo>
                  <a:pt x="11854" y="3725"/>
                  <a:pt x="11581" y="4728"/>
                  <a:pt x="11581" y="5761"/>
                </a:cubicBezTo>
                <a:cubicBezTo>
                  <a:pt x="11490" y="8254"/>
                  <a:pt x="12098" y="10564"/>
                  <a:pt x="13101" y="12813"/>
                </a:cubicBezTo>
                <a:cubicBezTo>
                  <a:pt x="13222" y="13026"/>
                  <a:pt x="13253" y="13269"/>
                  <a:pt x="13192" y="13482"/>
                </a:cubicBezTo>
                <a:cubicBezTo>
                  <a:pt x="12979" y="13937"/>
                  <a:pt x="12736" y="14363"/>
                  <a:pt x="12462" y="14758"/>
                </a:cubicBezTo>
                <a:cubicBezTo>
                  <a:pt x="12130" y="15231"/>
                  <a:pt x="11605" y="15482"/>
                  <a:pt x="11081" y="15482"/>
                </a:cubicBezTo>
                <a:cubicBezTo>
                  <a:pt x="10695" y="15482"/>
                  <a:pt x="10310" y="15346"/>
                  <a:pt x="10000" y="15062"/>
                </a:cubicBezTo>
                <a:cubicBezTo>
                  <a:pt x="9514" y="14545"/>
                  <a:pt x="9028" y="13968"/>
                  <a:pt x="8632" y="13360"/>
                </a:cubicBezTo>
                <a:cubicBezTo>
                  <a:pt x="8572" y="13238"/>
                  <a:pt x="8572" y="13086"/>
                  <a:pt x="8632" y="12934"/>
                </a:cubicBezTo>
                <a:cubicBezTo>
                  <a:pt x="9483" y="11415"/>
                  <a:pt x="9848" y="9743"/>
                  <a:pt x="10152" y="8071"/>
                </a:cubicBezTo>
                <a:cubicBezTo>
                  <a:pt x="10487" y="6612"/>
                  <a:pt x="10487" y="5123"/>
                  <a:pt x="10122" y="3694"/>
                </a:cubicBezTo>
                <a:cubicBezTo>
                  <a:pt x="9848" y="2722"/>
                  <a:pt x="9423" y="1810"/>
                  <a:pt x="8237" y="1658"/>
                </a:cubicBezTo>
                <a:cubicBezTo>
                  <a:pt x="8182" y="1652"/>
                  <a:pt x="8126" y="1649"/>
                  <a:pt x="8070" y="1649"/>
                </a:cubicBezTo>
                <a:cubicBezTo>
                  <a:pt x="7236" y="1649"/>
                  <a:pt x="6360" y="2281"/>
                  <a:pt x="6018" y="3421"/>
                </a:cubicBezTo>
                <a:cubicBezTo>
                  <a:pt x="5654" y="4545"/>
                  <a:pt x="5441" y="5670"/>
                  <a:pt x="5380" y="6855"/>
                </a:cubicBezTo>
                <a:cubicBezTo>
                  <a:pt x="5319" y="8770"/>
                  <a:pt x="5623" y="10685"/>
                  <a:pt x="6322" y="12509"/>
                </a:cubicBezTo>
                <a:cubicBezTo>
                  <a:pt x="6322" y="12691"/>
                  <a:pt x="6262" y="12874"/>
                  <a:pt x="6110" y="13026"/>
                </a:cubicBezTo>
                <a:cubicBezTo>
                  <a:pt x="5947" y="13161"/>
                  <a:pt x="5742" y="13230"/>
                  <a:pt x="5536" y="13230"/>
                </a:cubicBezTo>
                <a:cubicBezTo>
                  <a:pt x="5278" y="13230"/>
                  <a:pt x="5018" y="13123"/>
                  <a:pt x="4833" y="12904"/>
                </a:cubicBezTo>
                <a:cubicBezTo>
                  <a:pt x="4590" y="12691"/>
                  <a:pt x="4377" y="12418"/>
                  <a:pt x="4195" y="12144"/>
                </a:cubicBezTo>
                <a:cubicBezTo>
                  <a:pt x="2310" y="9105"/>
                  <a:pt x="1611" y="5518"/>
                  <a:pt x="2189" y="1992"/>
                </a:cubicBezTo>
                <a:cubicBezTo>
                  <a:pt x="2340" y="1566"/>
                  <a:pt x="2128" y="1080"/>
                  <a:pt x="1702" y="928"/>
                </a:cubicBezTo>
                <a:cubicBezTo>
                  <a:pt x="1599" y="887"/>
                  <a:pt x="1493" y="867"/>
                  <a:pt x="1391" y="867"/>
                </a:cubicBezTo>
                <a:cubicBezTo>
                  <a:pt x="1043" y="867"/>
                  <a:pt x="725" y="1093"/>
                  <a:pt x="608" y="1445"/>
                </a:cubicBezTo>
                <a:cubicBezTo>
                  <a:pt x="456" y="1779"/>
                  <a:pt x="365" y="2144"/>
                  <a:pt x="334" y="2509"/>
                </a:cubicBezTo>
                <a:cubicBezTo>
                  <a:pt x="0" y="5488"/>
                  <a:pt x="486" y="8497"/>
                  <a:pt x="1733" y="11232"/>
                </a:cubicBezTo>
                <a:cubicBezTo>
                  <a:pt x="2128" y="12144"/>
                  <a:pt x="2675" y="13026"/>
                  <a:pt x="3313" y="13816"/>
                </a:cubicBezTo>
                <a:cubicBezTo>
                  <a:pt x="3898" y="14608"/>
                  <a:pt x="4600" y="14979"/>
                  <a:pt x="5390" y="14979"/>
                </a:cubicBezTo>
                <a:cubicBezTo>
                  <a:pt x="5873" y="14979"/>
                  <a:pt x="6389" y="14841"/>
                  <a:pt x="6930" y="14576"/>
                </a:cubicBezTo>
                <a:cubicBezTo>
                  <a:pt x="7021" y="14545"/>
                  <a:pt x="7113" y="14515"/>
                  <a:pt x="7234" y="14485"/>
                </a:cubicBezTo>
                <a:cubicBezTo>
                  <a:pt x="8248" y="16268"/>
                  <a:pt x="9703" y="17223"/>
                  <a:pt x="11133" y="17223"/>
                </a:cubicBezTo>
                <a:cubicBezTo>
                  <a:pt x="12360" y="17223"/>
                  <a:pt x="13570" y="16520"/>
                  <a:pt x="14468" y="15032"/>
                </a:cubicBezTo>
                <a:cubicBezTo>
                  <a:pt x="15319" y="16004"/>
                  <a:pt x="16262" y="16734"/>
                  <a:pt x="17630" y="16734"/>
                </a:cubicBezTo>
                <a:cubicBezTo>
                  <a:pt x="19028" y="16734"/>
                  <a:pt x="20000" y="15944"/>
                  <a:pt x="20851" y="15001"/>
                </a:cubicBezTo>
                <a:cubicBezTo>
                  <a:pt x="21789" y="15570"/>
                  <a:pt x="22650" y="15829"/>
                  <a:pt x="23446" y="15829"/>
                </a:cubicBezTo>
                <a:cubicBezTo>
                  <a:pt x="24946" y="15829"/>
                  <a:pt x="26214" y="14910"/>
                  <a:pt x="27326" y="13421"/>
                </a:cubicBezTo>
                <a:cubicBezTo>
                  <a:pt x="28323" y="14793"/>
                  <a:pt x="29609" y="15493"/>
                  <a:pt x="30916" y="15493"/>
                </a:cubicBezTo>
                <a:cubicBezTo>
                  <a:pt x="32157" y="15493"/>
                  <a:pt x="33417" y="14861"/>
                  <a:pt x="34469" y="13573"/>
                </a:cubicBezTo>
                <a:cubicBezTo>
                  <a:pt x="34682" y="13755"/>
                  <a:pt x="34864" y="13937"/>
                  <a:pt x="35016" y="14150"/>
                </a:cubicBezTo>
                <a:cubicBezTo>
                  <a:pt x="35686" y="14840"/>
                  <a:pt x="36609" y="15203"/>
                  <a:pt x="37543" y="15203"/>
                </a:cubicBezTo>
                <a:cubicBezTo>
                  <a:pt x="38092" y="15203"/>
                  <a:pt x="38643" y="15078"/>
                  <a:pt x="39150" y="14819"/>
                </a:cubicBezTo>
                <a:cubicBezTo>
                  <a:pt x="40396" y="14241"/>
                  <a:pt x="41369" y="13178"/>
                  <a:pt x="41825" y="11901"/>
                </a:cubicBezTo>
                <a:cubicBezTo>
                  <a:pt x="42584" y="9834"/>
                  <a:pt x="42888" y="7615"/>
                  <a:pt x="42736" y="5427"/>
                </a:cubicBezTo>
                <a:cubicBezTo>
                  <a:pt x="42706" y="4515"/>
                  <a:pt x="42554" y="3603"/>
                  <a:pt x="42432" y="2691"/>
                </a:cubicBezTo>
                <a:cubicBezTo>
                  <a:pt x="42402" y="2205"/>
                  <a:pt x="41976" y="1810"/>
                  <a:pt x="41490" y="1810"/>
                </a:cubicBezTo>
                <a:cubicBezTo>
                  <a:pt x="41004" y="1840"/>
                  <a:pt x="40700" y="2205"/>
                  <a:pt x="40700" y="2813"/>
                </a:cubicBezTo>
                <a:cubicBezTo>
                  <a:pt x="40700" y="3056"/>
                  <a:pt x="40700" y="3329"/>
                  <a:pt x="40761" y="3603"/>
                </a:cubicBezTo>
                <a:cubicBezTo>
                  <a:pt x="41125" y="5427"/>
                  <a:pt x="41125" y="7281"/>
                  <a:pt x="40761" y="9105"/>
                </a:cubicBezTo>
                <a:cubicBezTo>
                  <a:pt x="40578" y="10108"/>
                  <a:pt x="40274" y="11080"/>
                  <a:pt x="39788" y="11962"/>
                </a:cubicBezTo>
                <a:cubicBezTo>
                  <a:pt x="39256" y="12930"/>
                  <a:pt x="38449" y="13418"/>
                  <a:pt x="37651" y="13418"/>
                </a:cubicBezTo>
                <a:cubicBezTo>
                  <a:pt x="36945" y="13418"/>
                  <a:pt x="36245" y="13036"/>
                  <a:pt x="35745" y="12266"/>
                </a:cubicBezTo>
                <a:cubicBezTo>
                  <a:pt x="35654" y="12083"/>
                  <a:pt x="35624" y="11840"/>
                  <a:pt x="35715" y="11627"/>
                </a:cubicBezTo>
                <a:cubicBezTo>
                  <a:pt x="36840" y="9348"/>
                  <a:pt x="37296" y="6886"/>
                  <a:pt x="37417" y="4363"/>
                </a:cubicBezTo>
                <a:cubicBezTo>
                  <a:pt x="37508" y="3329"/>
                  <a:pt x="37296" y="2296"/>
                  <a:pt x="36779" y="1415"/>
                </a:cubicBezTo>
                <a:cubicBezTo>
                  <a:pt x="36346" y="677"/>
                  <a:pt x="35701" y="294"/>
                  <a:pt x="35055" y="294"/>
                </a:cubicBezTo>
                <a:cubicBezTo>
                  <a:pt x="34476" y="294"/>
                  <a:pt x="33896" y="601"/>
                  <a:pt x="33466" y="1232"/>
                </a:cubicBezTo>
                <a:cubicBezTo>
                  <a:pt x="32979" y="1931"/>
                  <a:pt x="32645" y="2752"/>
                  <a:pt x="32493" y="3603"/>
                </a:cubicBezTo>
                <a:cubicBezTo>
                  <a:pt x="32037" y="6278"/>
                  <a:pt x="32311" y="9044"/>
                  <a:pt x="33344" y="11567"/>
                </a:cubicBezTo>
                <a:cubicBezTo>
                  <a:pt x="33405" y="11749"/>
                  <a:pt x="33405" y="11962"/>
                  <a:pt x="33314" y="12175"/>
                </a:cubicBezTo>
                <a:cubicBezTo>
                  <a:pt x="32630" y="13247"/>
                  <a:pt x="31811" y="13779"/>
                  <a:pt x="30983" y="13779"/>
                </a:cubicBezTo>
                <a:cubicBezTo>
                  <a:pt x="30192" y="13779"/>
                  <a:pt x="29392" y="13292"/>
                  <a:pt x="28694" y="12327"/>
                </a:cubicBezTo>
                <a:lnTo>
                  <a:pt x="28602" y="12175"/>
                </a:lnTo>
                <a:cubicBezTo>
                  <a:pt x="28329" y="11871"/>
                  <a:pt x="28298" y="11445"/>
                  <a:pt x="28481" y="11111"/>
                </a:cubicBezTo>
                <a:cubicBezTo>
                  <a:pt x="29575" y="8588"/>
                  <a:pt x="30122" y="5913"/>
                  <a:pt x="30122" y="3177"/>
                </a:cubicBezTo>
                <a:cubicBezTo>
                  <a:pt x="30122" y="2448"/>
                  <a:pt x="29970" y="1718"/>
                  <a:pt x="29727" y="1050"/>
                </a:cubicBezTo>
                <a:cubicBezTo>
                  <a:pt x="29450" y="358"/>
                  <a:pt x="28908" y="1"/>
                  <a:pt x="283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9"/>
          <p:cNvSpPr txBox="1"/>
          <p:nvPr>
            <p:ph idx="1" type="subTitle"/>
          </p:nvPr>
        </p:nvSpPr>
        <p:spPr>
          <a:xfrm>
            <a:off x="2059669" y="1702021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81" name="Google Shape;181;p19"/>
          <p:cNvSpPr txBox="1"/>
          <p:nvPr>
            <p:ph idx="2" type="subTitle"/>
          </p:nvPr>
        </p:nvSpPr>
        <p:spPr>
          <a:xfrm>
            <a:off x="988669" y="2067726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82" name="Google Shape;182;p19"/>
          <p:cNvSpPr txBox="1"/>
          <p:nvPr>
            <p:ph idx="3" type="subTitle"/>
          </p:nvPr>
        </p:nvSpPr>
        <p:spPr>
          <a:xfrm>
            <a:off x="5621231" y="1702021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83" name="Google Shape;183;p19"/>
          <p:cNvSpPr txBox="1"/>
          <p:nvPr>
            <p:ph idx="4" type="subTitle"/>
          </p:nvPr>
        </p:nvSpPr>
        <p:spPr>
          <a:xfrm>
            <a:off x="5620031" y="2067725"/>
            <a:ext cx="2535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84" name="Google Shape;184;p19"/>
          <p:cNvSpPr txBox="1"/>
          <p:nvPr>
            <p:ph idx="5" type="subTitle"/>
          </p:nvPr>
        </p:nvSpPr>
        <p:spPr>
          <a:xfrm>
            <a:off x="2059069" y="3136675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85" name="Google Shape;185;p19"/>
          <p:cNvSpPr txBox="1"/>
          <p:nvPr>
            <p:ph idx="6" type="subTitle"/>
          </p:nvPr>
        </p:nvSpPr>
        <p:spPr>
          <a:xfrm>
            <a:off x="989269" y="3500764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86" name="Google Shape;186;p19"/>
          <p:cNvSpPr txBox="1"/>
          <p:nvPr>
            <p:ph idx="7" type="subTitle"/>
          </p:nvPr>
        </p:nvSpPr>
        <p:spPr>
          <a:xfrm>
            <a:off x="5621831" y="3136675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187" name="Google Shape;187;p19"/>
          <p:cNvSpPr txBox="1"/>
          <p:nvPr>
            <p:ph idx="8" type="subTitle"/>
          </p:nvPr>
        </p:nvSpPr>
        <p:spPr>
          <a:xfrm>
            <a:off x="5621831" y="3500752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88" name="Google Shape;188;p19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 2">
  <p:cSld name="SECTION_TITLE_AND_DESCRIPTION_1"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0"/>
          <p:cNvSpPr/>
          <p:nvPr/>
        </p:nvSpPr>
        <p:spPr>
          <a:xfrm flipH="1" rot="-6633836">
            <a:off x="3428360" y="572080"/>
            <a:ext cx="1264672" cy="2329509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20"/>
          <p:cNvSpPr/>
          <p:nvPr/>
        </p:nvSpPr>
        <p:spPr>
          <a:xfrm flipH="1" rot="-6633836">
            <a:off x="3448778" y="352880"/>
            <a:ext cx="1250659" cy="2231740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20"/>
          <p:cNvSpPr/>
          <p:nvPr/>
        </p:nvSpPr>
        <p:spPr>
          <a:xfrm flipH="1" rot="-6633836">
            <a:off x="3397860" y="290286"/>
            <a:ext cx="1146681" cy="1958309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20"/>
          <p:cNvSpPr/>
          <p:nvPr/>
        </p:nvSpPr>
        <p:spPr>
          <a:xfrm flipH="1">
            <a:off x="6518681" y="3618664"/>
            <a:ext cx="2625321" cy="1560215"/>
          </a:xfrm>
          <a:custGeom>
            <a:rect b="b" l="l" r="r" t="t"/>
            <a:pathLst>
              <a:path extrusionOk="0" h="26584" w="44732">
                <a:moveTo>
                  <a:pt x="2903" y="0"/>
                </a:moveTo>
                <a:cubicBezTo>
                  <a:pt x="1150" y="0"/>
                  <a:pt x="0" y="264"/>
                  <a:pt x="0" y="264"/>
                </a:cubicBezTo>
                <a:lnTo>
                  <a:pt x="0" y="25983"/>
                </a:lnTo>
                <a:lnTo>
                  <a:pt x="43698" y="26583"/>
                </a:lnTo>
                <a:cubicBezTo>
                  <a:pt x="44732" y="22480"/>
                  <a:pt x="43298" y="17777"/>
                  <a:pt x="39462" y="15709"/>
                </a:cubicBezTo>
                <a:cubicBezTo>
                  <a:pt x="37627" y="14712"/>
                  <a:pt x="35495" y="14299"/>
                  <a:pt x="33371" y="14299"/>
                </a:cubicBezTo>
                <a:cubicBezTo>
                  <a:pt x="31942" y="14299"/>
                  <a:pt x="30516" y="14486"/>
                  <a:pt x="29188" y="14808"/>
                </a:cubicBezTo>
                <a:cubicBezTo>
                  <a:pt x="27912" y="15120"/>
                  <a:pt x="26770" y="15254"/>
                  <a:pt x="25748" y="15254"/>
                </a:cubicBezTo>
                <a:cubicBezTo>
                  <a:pt x="19558" y="15254"/>
                  <a:pt x="17813" y="10338"/>
                  <a:pt x="17813" y="10338"/>
                </a:cubicBezTo>
                <a:cubicBezTo>
                  <a:pt x="14012" y="1369"/>
                  <a:pt x="6894" y="0"/>
                  <a:pt x="290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0"/>
          <p:cNvSpPr/>
          <p:nvPr/>
        </p:nvSpPr>
        <p:spPr>
          <a:xfrm flipH="1">
            <a:off x="6878651" y="-35399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0"/>
          <p:cNvSpPr txBox="1"/>
          <p:nvPr>
            <p:ph idx="1" type="subTitle"/>
          </p:nvPr>
        </p:nvSpPr>
        <p:spPr>
          <a:xfrm flipH="1">
            <a:off x="6233175" y="2702238"/>
            <a:ext cx="2198700" cy="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196" name="Google Shape;196;p20"/>
          <p:cNvSpPr txBox="1"/>
          <p:nvPr>
            <p:ph type="ctrTitle"/>
          </p:nvPr>
        </p:nvSpPr>
        <p:spPr>
          <a:xfrm flipH="1">
            <a:off x="6501975" y="1920163"/>
            <a:ext cx="1929900" cy="59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5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/>
          <p:nvPr/>
        </p:nvSpPr>
        <p:spPr>
          <a:xfrm rot="10800000">
            <a:off x="6523348" y="-277116"/>
            <a:ext cx="2805703" cy="1667415"/>
          </a:xfrm>
          <a:custGeom>
            <a:rect b="b" l="l" r="r" t="t"/>
            <a:pathLst>
              <a:path extrusionOk="0" h="26584" w="44732">
                <a:moveTo>
                  <a:pt x="2903" y="0"/>
                </a:moveTo>
                <a:cubicBezTo>
                  <a:pt x="1150" y="0"/>
                  <a:pt x="0" y="264"/>
                  <a:pt x="0" y="264"/>
                </a:cubicBezTo>
                <a:lnTo>
                  <a:pt x="0" y="25983"/>
                </a:lnTo>
                <a:lnTo>
                  <a:pt x="43698" y="26583"/>
                </a:lnTo>
                <a:cubicBezTo>
                  <a:pt x="44732" y="22480"/>
                  <a:pt x="43298" y="17777"/>
                  <a:pt x="39462" y="15709"/>
                </a:cubicBezTo>
                <a:cubicBezTo>
                  <a:pt x="37627" y="14712"/>
                  <a:pt x="35495" y="14299"/>
                  <a:pt x="33371" y="14299"/>
                </a:cubicBezTo>
                <a:cubicBezTo>
                  <a:pt x="31942" y="14299"/>
                  <a:pt x="30516" y="14486"/>
                  <a:pt x="29188" y="14808"/>
                </a:cubicBezTo>
                <a:cubicBezTo>
                  <a:pt x="27912" y="15120"/>
                  <a:pt x="26770" y="15254"/>
                  <a:pt x="25748" y="15254"/>
                </a:cubicBezTo>
                <a:cubicBezTo>
                  <a:pt x="19558" y="15254"/>
                  <a:pt x="17813" y="10338"/>
                  <a:pt x="17813" y="10338"/>
                </a:cubicBezTo>
                <a:cubicBezTo>
                  <a:pt x="14012" y="1369"/>
                  <a:pt x="6894" y="0"/>
                  <a:pt x="290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-241350" y="-304800"/>
            <a:ext cx="2347928" cy="2571768"/>
          </a:xfrm>
          <a:custGeom>
            <a:rect b="b" l="l" r="r" t="t"/>
            <a:pathLst>
              <a:path extrusionOk="0" h="46819" w="42744">
                <a:moveTo>
                  <a:pt x="0" y="0"/>
                </a:moveTo>
                <a:lnTo>
                  <a:pt x="0" y="46700"/>
                </a:lnTo>
                <a:cubicBezTo>
                  <a:pt x="0" y="46700"/>
                  <a:pt x="1091" y="46819"/>
                  <a:pt x="2896" y="46819"/>
                </a:cubicBezTo>
                <a:cubicBezTo>
                  <a:pt x="12571" y="46819"/>
                  <a:pt x="42744" y="43407"/>
                  <a:pt x="35125" y="0"/>
                </a:cubicBezTo>
                <a:close/>
              </a:path>
            </a:pathLst>
          </a:custGeom>
          <a:solidFill>
            <a:srgbClr val="00AA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3"/>
          <p:cNvSpPr txBox="1"/>
          <p:nvPr>
            <p:ph type="ctrTitle"/>
          </p:nvPr>
        </p:nvSpPr>
        <p:spPr>
          <a:xfrm flipH="1">
            <a:off x="2974300" y="2457688"/>
            <a:ext cx="5456700" cy="70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b="0"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 flipH="1">
            <a:off x="3571900" y="3165288"/>
            <a:ext cx="4859100" cy="58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" name="Google Shape;29;p3"/>
          <p:cNvSpPr/>
          <p:nvPr/>
        </p:nvSpPr>
        <p:spPr>
          <a:xfrm rot="10800000">
            <a:off x="774636" y="396447"/>
            <a:ext cx="2199667" cy="1870528"/>
          </a:xfrm>
          <a:custGeom>
            <a:rect b="b" l="l" r="r" t="t"/>
            <a:pathLst>
              <a:path extrusionOk="0" fill="none" h="44197" w="51977">
                <a:moveTo>
                  <a:pt x="30366" y="6354"/>
                </a:moveTo>
                <a:cubicBezTo>
                  <a:pt x="17843" y="11126"/>
                  <a:pt x="2219" y="10852"/>
                  <a:pt x="1095" y="20123"/>
                </a:cubicBezTo>
                <a:cubicBezTo>
                  <a:pt x="0" y="29393"/>
                  <a:pt x="8815" y="44196"/>
                  <a:pt x="26809" y="43831"/>
                </a:cubicBezTo>
                <a:cubicBezTo>
                  <a:pt x="44834" y="43467"/>
                  <a:pt x="51977" y="35442"/>
                  <a:pt x="51369" y="25199"/>
                </a:cubicBezTo>
                <a:cubicBezTo>
                  <a:pt x="50761" y="14925"/>
                  <a:pt x="47053" y="1"/>
                  <a:pt x="30366" y="6354"/>
                </a:cubicBezTo>
                <a:close/>
              </a:path>
            </a:pathLst>
          </a:custGeom>
          <a:solidFill>
            <a:schemeClr val="dk1"/>
          </a:solidFill>
          <a:ln cap="flat" cmpd="sng" w="762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 flipH="1" rot="10800000">
            <a:off x="1826297" y="3918301"/>
            <a:ext cx="2725550" cy="1457224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 txBox="1"/>
          <p:nvPr>
            <p:ph hasCustomPrompt="1" idx="2" type="title"/>
          </p:nvPr>
        </p:nvSpPr>
        <p:spPr>
          <a:xfrm flipH="1">
            <a:off x="6640300" y="1397113"/>
            <a:ext cx="1790700" cy="9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None/>
              <a:defRPr b="0"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TITLE_AND_TWO_COLUMNS_1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1"/>
          <p:cNvSpPr/>
          <p:nvPr/>
        </p:nvSpPr>
        <p:spPr>
          <a:xfrm flipH="1" rot="10800000">
            <a:off x="117075" y="-7307"/>
            <a:ext cx="1304722" cy="1441919"/>
          </a:xfrm>
          <a:custGeom>
            <a:rect b="b" l="l" r="r" t="t"/>
            <a:pathLst>
              <a:path extrusionOk="0" h="47110" w="42631">
                <a:moveTo>
                  <a:pt x="23214" y="1"/>
                </a:moveTo>
                <a:cubicBezTo>
                  <a:pt x="19477" y="1"/>
                  <a:pt x="15731" y="1085"/>
                  <a:pt x="12643" y="3212"/>
                </a:cubicBezTo>
                <a:cubicBezTo>
                  <a:pt x="6138" y="7648"/>
                  <a:pt x="2135" y="15654"/>
                  <a:pt x="801" y="23259"/>
                </a:cubicBezTo>
                <a:cubicBezTo>
                  <a:pt x="134" y="27262"/>
                  <a:pt x="0" y="31365"/>
                  <a:pt x="367" y="35435"/>
                </a:cubicBezTo>
                <a:cubicBezTo>
                  <a:pt x="434" y="36502"/>
                  <a:pt x="1535" y="47110"/>
                  <a:pt x="2302" y="47110"/>
                </a:cubicBezTo>
                <a:lnTo>
                  <a:pt x="33458" y="47110"/>
                </a:lnTo>
                <a:cubicBezTo>
                  <a:pt x="31456" y="47110"/>
                  <a:pt x="28054" y="44308"/>
                  <a:pt x="27020" y="42740"/>
                </a:cubicBezTo>
                <a:cubicBezTo>
                  <a:pt x="25018" y="39771"/>
                  <a:pt x="27720" y="36969"/>
                  <a:pt x="29822" y="34968"/>
                </a:cubicBezTo>
                <a:cubicBezTo>
                  <a:pt x="33357" y="31565"/>
                  <a:pt x="36827" y="27763"/>
                  <a:pt x="39028" y="23360"/>
                </a:cubicBezTo>
                <a:cubicBezTo>
                  <a:pt x="42631" y="16188"/>
                  <a:pt x="39996" y="7648"/>
                  <a:pt x="33524" y="3145"/>
                </a:cubicBezTo>
                <a:cubicBezTo>
                  <a:pt x="30508" y="1035"/>
                  <a:pt x="26865" y="1"/>
                  <a:pt x="23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1"/>
          <p:cNvSpPr/>
          <p:nvPr/>
        </p:nvSpPr>
        <p:spPr>
          <a:xfrm rot="10800000">
            <a:off x="7965052" y="3799443"/>
            <a:ext cx="1227073" cy="1344056"/>
          </a:xfrm>
          <a:custGeom>
            <a:rect b="b" l="l" r="r" t="t"/>
            <a:pathLst>
              <a:path extrusionOk="0" h="46819" w="42744">
                <a:moveTo>
                  <a:pt x="0" y="0"/>
                </a:moveTo>
                <a:lnTo>
                  <a:pt x="0" y="46700"/>
                </a:lnTo>
                <a:cubicBezTo>
                  <a:pt x="0" y="46700"/>
                  <a:pt x="1091" y="46819"/>
                  <a:pt x="2896" y="46819"/>
                </a:cubicBezTo>
                <a:cubicBezTo>
                  <a:pt x="12571" y="46819"/>
                  <a:pt x="42744" y="43407"/>
                  <a:pt x="351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1"/>
          <p:cNvSpPr txBox="1"/>
          <p:nvPr>
            <p:ph idx="1" type="subTitle"/>
          </p:nvPr>
        </p:nvSpPr>
        <p:spPr>
          <a:xfrm>
            <a:off x="2146045" y="2121900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01" name="Google Shape;201;p21"/>
          <p:cNvSpPr txBox="1"/>
          <p:nvPr>
            <p:ph idx="2" type="subTitle"/>
          </p:nvPr>
        </p:nvSpPr>
        <p:spPr>
          <a:xfrm>
            <a:off x="1750195" y="2891675"/>
            <a:ext cx="2254800" cy="17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■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■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■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02" name="Google Shape;202;p21"/>
          <p:cNvSpPr txBox="1"/>
          <p:nvPr>
            <p:ph idx="3" type="subTitle"/>
          </p:nvPr>
        </p:nvSpPr>
        <p:spPr>
          <a:xfrm>
            <a:off x="5661218" y="2121900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03" name="Google Shape;203;p21"/>
          <p:cNvSpPr txBox="1"/>
          <p:nvPr>
            <p:ph idx="4" type="subTitle"/>
          </p:nvPr>
        </p:nvSpPr>
        <p:spPr>
          <a:xfrm>
            <a:off x="5265368" y="2891675"/>
            <a:ext cx="2254800" cy="17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■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■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■"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04" name="Google Shape;204;p21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ONLY_3_1">
    <p:bg>
      <p:bgPr>
        <a:solidFill>
          <a:schemeClr val="accent1"/>
        </a:solid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2"/>
          <p:cNvSpPr/>
          <p:nvPr/>
        </p:nvSpPr>
        <p:spPr>
          <a:xfrm>
            <a:off x="7341025" y="2026775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22"/>
          <p:cNvSpPr/>
          <p:nvPr/>
        </p:nvSpPr>
        <p:spPr>
          <a:xfrm>
            <a:off x="7739263" y="2282888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22"/>
          <p:cNvSpPr/>
          <p:nvPr/>
        </p:nvSpPr>
        <p:spPr>
          <a:xfrm>
            <a:off x="8055675" y="1998150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2"/>
          <p:cNvSpPr/>
          <p:nvPr/>
        </p:nvSpPr>
        <p:spPr>
          <a:xfrm>
            <a:off x="7475525" y="1654638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22"/>
          <p:cNvSpPr/>
          <p:nvPr/>
        </p:nvSpPr>
        <p:spPr>
          <a:xfrm>
            <a:off x="7822925" y="1705438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22"/>
          <p:cNvSpPr/>
          <p:nvPr/>
        </p:nvSpPr>
        <p:spPr>
          <a:xfrm>
            <a:off x="7775000" y="1356100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2"/>
          <p:cNvSpPr txBox="1"/>
          <p:nvPr>
            <p:ph idx="1" type="subTitle"/>
          </p:nvPr>
        </p:nvSpPr>
        <p:spPr>
          <a:xfrm>
            <a:off x="3703325" y="1399550"/>
            <a:ext cx="22890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13" name="Google Shape;213;p22"/>
          <p:cNvSpPr txBox="1"/>
          <p:nvPr>
            <p:ph idx="2" type="subTitle"/>
          </p:nvPr>
        </p:nvSpPr>
        <p:spPr>
          <a:xfrm>
            <a:off x="3703325" y="2623850"/>
            <a:ext cx="22890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14" name="Google Shape;214;p22"/>
          <p:cNvSpPr txBox="1"/>
          <p:nvPr>
            <p:ph idx="3" type="subTitle"/>
          </p:nvPr>
        </p:nvSpPr>
        <p:spPr>
          <a:xfrm>
            <a:off x="3703325" y="3848150"/>
            <a:ext cx="22890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15" name="Google Shape;215;p22"/>
          <p:cNvSpPr txBox="1"/>
          <p:nvPr>
            <p:ph hasCustomPrompt="1" type="title"/>
          </p:nvPr>
        </p:nvSpPr>
        <p:spPr>
          <a:xfrm>
            <a:off x="2941527" y="1486409"/>
            <a:ext cx="58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216" name="Google Shape;216;p22"/>
          <p:cNvSpPr txBox="1"/>
          <p:nvPr>
            <p:ph hasCustomPrompt="1" idx="4" type="title"/>
          </p:nvPr>
        </p:nvSpPr>
        <p:spPr>
          <a:xfrm>
            <a:off x="2941539" y="2710704"/>
            <a:ext cx="58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217" name="Google Shape;217;p22"/>
          <p:cNvSpPr txBox="1"/>
          <p:nvPr>
            <p:ph hasCustomPrompt="1" idx="5" type="title"/>
          </p:nvPr>
        </p:nvSpPr>
        <p:spPr>
          <a:xfrm>
            <a:off x="2941536" y="3935000"/>
            <a:ext cx="5817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218" name="Google Shape;218;p22"/>
          <p:cNvSpPr txBox="1"/>
          <p:nvPr>
            <p:ph idx="6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19" name="Google Shape;219;p22"/>
          <p:cNvSpPr/>
          <p:nvPr/>
        </p:nvSpPr>
        <p:spPr>
          <a:xfrm rot="10800000">
            <a:off x="6616202" y="2680775"/>
            <a:ext cx="1708639" cy="1403940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22"/>
          <p:cNvSpPr/>
          <p:nvPr/>
        </p:nvSpPr>
        <p:spPr>
          <a:xfrm rot="4509053">
            <a:off x="936150" y="1343116"/>
            <a:ext cx="1062831" cy="1957719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2"/>
          <p:cNvSpPr/>
          <p:nvPr/>
        </p:nvSpPr>
        <p:spPr>
          <a:xfrm rot="4509053">
            <a:off x="802311" y="1207176"/>
            <a:ext cx="1051054" cy="1875542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2"/>
          <p:cNvSpPr/>
          <p:nvPr/>
        </p:nvSpPr>
        <p:spPr>
          <a:xfrm rot="4509053">
            <a:off x="819398" y="1135383"/>
            <a:ext cx="963671" cy="1645763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2">
  <p:cSld name="TITLE_ONLY_3_1_1">
    <p:bg>
      <p:bgPr>
        <a:solidFill>
          <a:schemeClr val="accent1"/>
        </a:solidFill>
      </p:bgPr>
    </p:bg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3"/>
          <p:cNvSpPr/>
          <p:nvPr/>
        </p:nvSpPr>
        <p:spPr>
          <a:xfrm flipH="1" rot="10800000">
            <a:off x="117075" y="-7307"/>
            <a:ext cx="1304722" cy="1441919"/>
          </a:xfrm>
          <a:custGeom>
            <a:rect b="b" l="l" r="r" t="t"/>
            <a:pathLst>
              <a:path extrusionOk="0" h="47110" w="42631">
                <a:moveTo>
                  <a:pt x="23214" y="1"/>
                </a:moveTo>
                <a:cubicBezTo>
                  <a:pt x="19477" y="1"/>
                  <a:pt x="15731" y="1085"/>
                  <a:pt x="12643" y="3212"/>
                </a:cubicBezTo>
                <a:cubicBezTo>
                  <a:pt x="6138" y="7648"/>
                  <a:pt x="2135" y="15654"/>
                  <a:pt x="801" y="23259"/>
                </a:cubicBezTo>
                <a:cubicBezTo>
                  <a:pt x="134" y="27262"/>
                  <a:pt x="0" y="31365"/>
                  <a:pt x="367" y="35435"/>
                </a:cubicBezTo>
                <a:cubicBezTo>
                  <a:pt x="434" y="36502"/>
                  <a:pt x="1535" y="47110"/>
                  <a:pt x="2302" y="47110"/>
                </a:cubicBezTo>
                <a:lnTo>
                  <a:pt x="33458" y="47110"/>
                </a:lnTo>
                <a:cubicBezTo>
                  <a:pt x="31456" y="47110"/>
                  <a:pt x="28054" y="44308"/>
                  <a:pt x="27020" y="42740"/>
                </a:cubicBezTo>
                <a:cubicBezTo>
                  <a:pt x="25018" y="39771"/>
                  <a:pt x="27720" y="36969"/>
                  <a:pt x="29822" y="34968"/>
                </a:cubicBezTo>
                <a:cubicBezTo>
                  <a:pt x="33357" y="31565"/>
                  <a:pt x="36827" y="27763"/>
                  <a:pt x="39028" y="23360"/>
                </a:cubicBezTo>
                <a:cubicBezTo>
                  <a:pt x="42631" y="16188"/>
                  <a:pt x="39996" y="7648"/>
                  <a:pt x="33524" y="3145"/>
                </a:cubicBezTo>
                <a:cubicBezTo>
                  <a:pt x="30508" y="1035"/>
                  <a:pt x="26865" y="1"/>
                  <a:pt x="2321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3"/>
          <p:cNvSpPr/>
          <p:nvPr/>
        </p:nvSpPr>
        <p:spPr>
          <a:xfrm rot="10800000">
            <a:off x="7965052" y="3799443"/>
            <a:ext cx="1227073" cy="1344056"/>
          </a:xfrm>
          <a:custGeom>
            <a:rect b="b" l="l" r="r" t="t"/>
            <a:pathLst>
              <a:path extrusionOk="0" h="46819" w="42744">
                <a:moveTo>
                  <a:pt x="0" y="0"/>
                </a:moveTo>
                <a:lnTo>
                  <a:pt x="0" y="46700"/>
                </a:lnTo>
                <a:cubicBezTo>
                  <a:pt x="0" y="46700"/>
                  <a:pt x="1091" y="46819"/>
                  <a:pt x="2896" y="46819"/>
                </a:cubicBezTo>
                <a:cubicBezTo>
                  <a:pt x="12571" y="46819"/>
                  <a:pt x="42744" y="43407"/>
                  <a:pt x="35125" y="0"/>
                </a:cubicBezTo>
                <a:close/>
              </a:path>
            </a:pathLst>
          </a:custGeom>
          <a:solidFill>
            <a:srgbClr val="00AA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3"/>
          <p:cNvSpPr txBox="1"/>
          <p:nvPr>
            <p:ph idx="1" type="subTitle"/>
          </p:nvPr>
        </p:nvSpPr>
        <p:spPr>
          <a:xfrm>
            <a:off x="1596201" y="1678401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27" name="Google Shape;227;p23"/>
          <p:cNvSpPr txBox="1"/>
          <p:nvPr>
            <p:ph idx="2" type="subTitle"/>
          </p:nvPr>
        </p:nvSpPr>
        <p:spPr>
          <a:xfrm>
            <a:off x="1596201" y="2610200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28" name="Google Shape;228;p23"/>
          <p:cNvSpPr txBox="1"/>
          <p:nvPr>
            <p:ph idx="3" type="subTitle"/>
          </p:nvPr>
        </p:nvSpPr>
        <p:spPr>
          <a:xfrm>
            <a:off x="1596201" y="3541999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29" name="Google Shape;229;p23"/>
          <p:cNvSpPr txBox="1"/>
          <p:nvPr>
            <p:ph hasCustomPrompt="1" type="title"/>
          </p:nvPr>
        </p:nvSpPr>
        <p:spPr>
          <a:xfrm>
            <a:off x="6248399" y="1628001"/>
            <a:ext cx="9039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0" name="Google Shape;230;p23"/>
          <p:cNvSpPr txBox="1"/>
          <p:nvPr>
            <p:ph hasCustomPrompt="1" idx="4" type="title"/>
          </p:nvPr>
        </p:nvSpPr>
        <p:spPr>
          <a:xfrm>
            <a:off x="6248399" y="2559800"/>
            <a:ext cx="9039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1" name="Google Shape;231;p23"/>
          <p:cNvSpPr txBox="1"/>
          <p:nvPr>
            <p:ph hasCustomPrompt="1" idx="5" type="title"/>
          </p:nvPr>
        </p:nvSpPr>
        <p:spPr>
          <a:xfrm>
            <a:off x="6248399" y="3491599"/>
            <a:ext cx="903900" cy="6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200"/>
              <a:buNone/>
              <a:defRPr b="1" sz="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32" name="Google Shape;232;p23"/>
          <p:cNvSpPr txBox="1"/>
          <p:nvPr>
            <p:ph idx="6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1">
  <p:cSld name="BLANK_1_1_1_1">
    <p:bg>
      <p:bgPr>
        <a:solidFill>
          <a:schemeClr val="accen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4"/>
          <p:cNvSpPr/>
          <p:nvPr/>
        </p:nvSpPr>
        <p:spPr>
          <a:xfrm flipH="1" rot="10800000">
            <a:off x="117075" y="-7307"/>
            <a:ext cx="1304722" cy="1441919"/>
          </a:xfrm>
          <a:custGeom>
            <a:rect b="b" l="l" r="r" t="t"/>
            <a:pathLst>
              <a:path extrusionOk="0" h="47110" w="42631">
                <a:moveTo>
                  <a:pt x="23214" y="1"/>
                </a:moveTo>
                <a:cubicBezTo>
                  <a:pt x="19477" y="1"/>
                  <a:pt x="15731" y="1085"/>
                  <a:pt x="12643" y="3212"/>
                </a:cubicBezTo>
                <a:cubicBezTo>
                  <a:pt x="6138" y="7648"/>
                  <a:pt x="2135" y="15654"/>
                  <a:pt x="801" y="23259"/>
                </a:cubicBezTo>
                <a:cubicBezTo>
                  <a:pt x="134" y="27262"/>
                  <a:pt x="0" y="31365"/>
                  <a:pt x="367" y="35435"/>
                </a:cubicBezTo>
                <a:cubicBezTo>
                  <a:pt x="434" y="36502"/>
                  <a:pt x="1535" y="47110"/>
                  <a:pt x="2302" y="47110"/>
                </a:cubicBezTo>
                <a:lnTo>
                  <a:pt x="33458" y="47110"/>
                </a:lnTo>
                <a:cubicBezTo>
                  <a:pt x="31456" y="47110"/>
                  <a:pt x="28054" y="44308"/>
                  <a:pt x="27020" y="42740"/>
                </a:cubicBezTo>
                <a:cubicBezTo>
                  <a:pt x="25018" y="39771"/>
                  <a:pt x="27720" y="36969"/>
                  <a:pt x="29822" y="34968"/>
                </a:cubicBezTo>
                <a:cubicBezTo>
                  <a:pt x="33357" y="31565"/>
                  <a:pt x="36827" y="27763"/>
                  <a:pt x="39028" y="23360"/>
                </a:cubicBezTo>
                <a:cubicBezTo>
                  <a:pt x="42631" y="16188"/>
                  <a:pt x="39996" y="7648"/>
                  <a:pt x="33524" y="3145"/>
                </a:cubicBezTo>
                <a:cubicBezTo>
                  <a:pt x="30508" y="1035"/>
                  <a:pt x="26865" y="1"/>
                  <a:pt x="232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24"/>
          <p:cNvSpPr/>
          <p:nvPr/>
        </p:nvSpPr>
        <p:spPr>
          <a:xfrm rot="10800000">
            <a:off x="7965052" y="3799443"/>
            <a:ext cx="1227073" cy="1344056"/>
          </a:xfrm>
          <a:custGeom>
            <a:rect b="b" l="l" r="r" t="t"/>
            <a:pathLst>
              <a:path extrusionOk="0" h="46819" w="42744">
                <a:moveTo>
                  <a:pt x="0" y="0"/>
                </a:moveTo>
                <a:lnTo>
                  <a:pt x="0" y="46700"/>
                </a:lnTo>
                <a:cubicBezTo>
                  <a:pt x="0" y="46700"/>
                  <a:pt x="1091" y="46819"/>
                  <a:pt x="2896" y="46819"/>
                </a:cubicBezTo>
                <a:cubicBezTo>
                  <a:pt x="12571" y="46819"/>
                  <a:pt x="42744" y="43407"/>
                  <a:pt x="3512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p24"/>
          <p:cNvSpPr txBox="1"/>
          <p:nvPr>
            <p:ph idx="1" type="subTitle"/>
          </p:nvPr>
        </p:nvSpPr>
        <p:spPr>
          <a:xfrm>
            <a:off x="667250" y="2139694"/>
            <a:ext cx="2438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7" name="Google Shape;237;p24"/>
          <p:cNvSpPr txBox="1"/>
          <p:nvPr>
            <p:ph idx="2" type="subTitle"/>
          </p:nvPr>
        </p:nvSpPr>
        <p:spPr>
          <a:xfrm>
            <a:off x="5934482" y="2139694"/>
            <a:ext cx="2438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8" name="Google Shape;238;p24"/>
          <p:cNvSpPr txBox="1"/>
          <p:nvPr>
            <p:ph idx="3" type="subTitle"/>
          </p:nvPr>
        </p:nvSpPr>
        <p:spPr>
          <a:xfrm>
            <a:off x="3300929" y="3897080"/>
            <a:ext cx="2438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39" name="Google Shape;239;p24"/>
          <p:cNvSpPr txBox="1"/>
          <p:nvPr>
            <p:ph idx="4" type="subTitle"/>
          </p:nvPr>
        </p:nvSpPr>
        <p:spPr>
          <a:xfrm>
            <a:off x="3300841" y="2139692"/>
            <a:ext cx="2438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0" name="Google Shape;240;p24"/>
          <p:cNvSpPr txBox="1"/>
          <p:nvPr>
            <p:ph idx="5" type="subTitle"/>
          </p:nvPr>
        </p:nvSpPr>
        <p:spPr>
          <a:xfrm>
            <a:off x="667338" y="3897080"/>
            <a:ext cx="2438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1" name="Google Shape;241;p24"/>
          <p:cNvSpPr txBox="1"/>
          <p:nvPr>
            <p:ph idx="6" type="subTitle"/>
          </p:nvPr>
        </p:nvSpPr>
        <p:spPr>
          <a:xfrm>
            <a:off x="5934519" y="3897081"/>
            <a:ext cx="2438100" cy="54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500">
                <a:solidFill>
                  <a:schemeClr val="dk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42" name="Google Shape;242;p24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1"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5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5" name="Google Shape;245;p25"/>
          <p:cNvSpPr/>
          <p:nvPr/>
        </p:nvSpPr>
        <p:spPr>
          <a:xfrm>
            <a:off x="7183925" y="483363"/>
            <a:ext cx="1570702" cy="630786"/>
          </a:xfrm>
          <a:custGeom>
            <a:rect b="b" l="l" r="r" t="t"/>
            <a:pathLst>
              <a:path extrusionOk="0" h="17224" w="42889">
                <a:moveTo>
                  <a:pt x="28238" y="2083"/>
                </a:moveTo>
                <a:lnTo>
                  <a:pt x="28238" y="2083"/>
                </a:lnTo>
                <a:cubicBezTo>
                  <a:pt x="28602" y="4424"/>
                  <a:pt x="28116" y="6643"/>
                  <a:pt x="27417" y="8831"/>
                </a:cubicBezTo>
                <a:cubicBezTo>
                  <a:pt x="26931" y="6491"/>
                  <a:pt x="26961" y="4211"/>
                  <a:pt x="28238" y="2083"/>
                </a:cubicBezTo>
                <a:close/>
                <a:moveTo>
                  <a:pt x="35168" y="2053"/>
                </a:moveTo>
                <a:cubicBezTo>
                  <a:pt x="35350" y="2387"/>
                  <a:pt x="35472" y="2752"/>
                  <a:pt x="35563" y="3117"/>
                </a:cubicBezTo>
                <a:cubicBezTo>
                  <a:pt x="35837" y="5366"/>
                  <a:pt x="35350" y="7463"/>
                  <a:pt x="34682" y="9652"/>
                </a:cubicBezTo>
                <a:cubicBezTo>
                  <a:pt x="33618" y="8193"/>
                  <a:pt x="33922" y="2934"/>
                  <a:pt x="35168" y="2053"/>
                </a:cubicBezTo>
                <a:close/>
                <a:moveTo>
                  <a:pt x="14408" y="3147"/>
                </a:moveTo>
                <a:lnTo>
                  <a:pt x="14408" y="3147"/>
                </a:lnTo>
                <a:cubicBezTo>
                  <a:pt x="15380" y="5670"/>
                  <a:pt x="14894" y="8132"/>
                  <a:pt x="14195" y="10685"/>
                </a:cubicBezTo>
                <a:cubicBezTo>
                  <a:pt x="13009" y="7980"/>
                  <a:pt x="13070" y="3877"/>
                  <a:pt x="14408" y="3147"/>
                </a:cubicBezTo>
                <a:close/>
                <a:moveTo>
                  <a:pt x="8146" y="3451"/>
                </a:moveTo>
                <a:cubicBezTo>
                  <a:pt x="8268" y="3694"/>
                  <a:pt x="8359" y="3968"/>
                  <a:pt x="8450" y="4241"/>
                </a:cubicBezTo>
                <a:cubicBezTo>
                  <a:pt x="8815" y="5640"/>
                  <a:pt x="8632" y="7007"/>
                  <a:pt x="8328" y="8375"/>
                </a:cubicBezTo>
                <a:cubicBezTo>
                  <a:pt x="8146" y="9165"/>
                  <a:pt x="7933" y="9925"/>
                  <a:pt x="7721" y="10776"/>
                </a:cubicBezTo>
                <a:cubicBezTo>
                  <a:pt x="6961" y="9257"/>
                  <a:pt x="6748" y="4454"/>
                  <a:pt x="8146" y="3451"/>
                </a:cubicBezTo>
                <a:close/>
                <a:moveTo>
                  <a:pt x="21520" y="1810"/>
                </a:moveTo>
                <a:cubicBezTo>
                  <a:pt x="21611" y="2083"/>
                  <a:pt x="21703" y="2387"/>
                  <a:pt x="21794" y="2691"/>
                </a:cubicBezTo>
                <a:cubicBezTo>
                  <a:pt x="22098" y="4454"/>
                  <a:pt x="21855" y="6217"/>
                  <a:pt x="21520" y="7950"/>
                </a:cubicBezTo>
                <a:cubicBezTo>
                  <a:pt x="21338" y="8983"/>
                  <a:pt x="21034" y="10047"/>
                  <a:pt x="20760" y="11080"/>
                </a:cubicBezTo>
                <a:cubicBezTo>
                  <a:pt x="20730" y="11202"/>
                  <a:pt x="20669" y="11354"/>
                  <a:pt x="20608" y="11506"/>
                </a:cubicBezTo>
                <a:cubicBezTo>
                  <a:pt x="18967" y="8861"/>
                  <a:pt x="19484" y="2752"/>
                  <a:pt x="21520" y="1810"/>
                </a:cubicBezTo>
                <a:close/>
                <a:moveTo>
                  <a:pt x="28334" y="1"/>
                </a:moveTo>
                <a:cubicBezTo>
                  <a:pt x="27901" y="1"/>
                  <a:pt x="27449" y="205"/>
                  <a:pt x="27083" y="624"/>
                </a:cubicBezTo>
                <a:cubicBezTo>
                  <a:pt x="26748" y="989"/>
                  <a:pt x="26475" y="1445"/>
                  <a:pt x="26262" y="1901"/>
                </a:cubicBezTo>
                <a:cubicBezTo>
                  <a:pt x="24955" y="4940"/>
                  <a:pt x="25107" y="8041"/>
                  <a:pt x="26140" y="11141"/>
                </a:cubicBezTo>
                <a:cubicBezTo>
                  <a:pt x="26232" y="11354"/>
                  <a:pt x="26232" y="11627"/>
                  <a:pt x="26171" y="11871"/>
                </a:cubicBezTo>
                <a:cubicBezTo>
                  <a:pt x="25897" y="12357"/>
                  <a:pt x="25563" y="12813"/>
                  <a:pt x="25198" y="13238"/>
                </a:cubicBezTo>
                <a:cubicBezTo>
                  <a:pt x="24668" y="13807"/>
                  <a:pt x="24031" y="14080"/>
                  <a:pt x="23398" y="14080"/>
                </a:cubicBezTo>
                <a:cubicBezTo>
                  <a:pt x="23016" y="14080"/>
                  <a:pt x="22635" y="13980"/>
                  <a:pt x="22280" y="13786"/>
                </a:cubicBezTo>
                <a:cubicBezTo>
                  <a:pt x="21915" y="13664"/>
                  <a:pt x="21763" y="13238"/>
                  <a:pt x="21976" y="12934"/>
                </a:cubicBezTo>
                <a:cubicBezTo>
                  <a:pt x="23010" y="10260"/>
                  <a:pt x="23557" y="7402"/>
                  <a:pt x="23617" y="4515"/>
                </a:cubicBezTo>
                <a:cubicBezTo>
                  <a:pt x="23648" y="3451"/>
                  <a:pt x="23466" y="2387"/>
                  <a:pt x="23162" y="1354"/>
                </a:cubicBezTo>
                <a:cubicBezTo>
                  <a:pt x="22879" y="488"/>
                  <a:pt x="22201" y="31"/>
                  <a:pt x="21459" y="31"/>
                </a:cubicBezTo>
                <a:cubicBezTo>
                  <a:pt x="21002" y="31"/>
                  <a:pt x="20520" y="204"/>
                  <a:pt x="20092" y="563"/>
                </a:cubicBezTo>
                <a:cubicBezTo>
                  <a:pt x="19788" y="776"/>
                  <a:pt x="19544" y="1050"/>
                  <a:pt x="19362" y="1354"/>
                </a:cubicBezTo>
                <a:cubicBezTo>
                  <a:pt x="18906" y="2114"/>
                  <a:pt x="18541" y="2904"/>
                  <a:pt x="18298" y="3755"/>
                </a:cubicBezTo>
                <a:cubicBezTo>
                  <a:pt x="17417" y="6977"/>
                  <a:pt x="17842" y="10381"/>
                  <a:pt x="19453" y="13269"/>
                </a:cubicBezTo>
                <a:cubicBezTo>
                  <a:pt x="19544" y="13451"/>
                  <a:pt x="19575" y="13634"/>
                  <a:pt x="19514" y="13816"/>
                </a:cubicBezTo>
                <a:cubicBezTo>
                  <a:pt x="19082" y="14576"/>
                  <a:pt x="18405" y="14973"/>
                  <a:pt x="17699" y="14973"/>
                </a:cubicBezTo>
                <a:cubicBezTo>
                  <a:pt x="17164" y="14973"/>
                  <a:pt x="16612" y="14744"/>
                  <a:pt x="16140" y="14272"/>
                </a:cubicBezTo>
                <a:cubicBezTo>
                  <a:pt x="15958" y="14089"/>
                  <a:pt x="15806" y="13846"/>
                  <a:pt x="15623" y="13664"/>
                </a:cubicBezTo>
                <a:cubicBezTo>
                  <a:pt x="15319" y="13360"/>
                  <a:pt x="15228" y="12904"/>
                  <a:pt x="15441" y="12539"/>
                </a:cubicBezTo>
                <a:cubicBezTo>
                  <a:pt x="16140" y="10655"/>
                  <a:pt x="16566" y="8679"/>
                  <a:pt x="16657" y="6703"/>
                </a:cubicBezTo>
                <a:cubicBezTo>
                  <a:pt x="16718" y="5244"/>
                  <a:pt x="16657" y="3785"/>
                  <a:pt x="15958" y="2448"/>
                </a:cubicBezTo>
                <a:cubicBezTo>
                  <a:pt x="15657" y="1771"/>
                  <a:pt x="14995" y="1396"/>
                  <a:pt x="14319" y="1396"/>
                </a:cubicBezTo>
                <a:cubicBezTo>
                  <a:pt x="13901" y="1396"/>
                  <a:pt x="13479" y="1539"/>
                  <a:pt x="13131" y="1840"/>
                </a:cubicBezTo>
                <a:cubicBezTo>
                  <a:pt x="12797" y="2114"/>
                  <a:pt x="12523" y="2448"/>
                  <a:pt x="12310" y="2813"/>
                </a:cubicBezTo>
                <a:cubicBezTo>
                  <a:pt x="11854" y="3725"/>
                  <a:pt x="11581" y="4728"/>
                  <a:pt x="11581" y="5761"/>
                </a:cubicBezTo>
                <a:cubicBezTo>
                  <a:pt x="11490" y="8254"/>
                  <a:pt x="12098" y="10564"/>
                  <a:pt x="13101" y="12813"/>
                </a:cubicBezTo>
                <a:cubicBezTo>
                  <a:pt x="13222" y="13026"/>
                  <a:pt x="13253" y="13269"/>
                  <a:pt x="13192" y="13482"/>
                </a:cubicBezTo>
                <a:cubicBezTo>
                  <a:pt x="12979" y="13937"/>
                  <a:pt x="12736" y="14363"/>
                  <a:pt x="12462" y="14758"/>
                </a:cubicBezTo>
                <a:cubicBezTo>
                  <a:pt x="12130" y="15231"/>
                  <a:pt x="11605" y="15482"/>
                  <a:pt x="11081" y="15482"/>
                </a:cubicBezTo>
                <a:cubicBezTo>
                  <a:pt x="10695" y="15482"/>
                  <a:pt x="10310" y="15346"/>
                  <a:pt x="10000" y="15062"/>
                </a:cubicBezTo>
                <a:cubicBezTo>
                  <a:pt x="9514" y="14545"/>
                  <a:pt x="9028" y="13968"/>
                  <a:pt x="8632" y="13360"/>
                </a:cubicBezTo>
                <a:cubicBezTo>
                  <a:pt x="8572" y="13238"/>
                  <a:pt x="8572" y="13086"/>
                  <a:pt x="8632" y="12934"/>
                </a:cubicBezTo>
                <a:cubicBezTo>
                  <a:pt x="9483" y="11415"/>
                  <a:pt x="9848" y="9743"/>
                  <a:pt x="10152" y="8071"/>
                </a:cubicBezTo>
                <a:cubicBezTo>
                  <a:pt x="10487" y="6612"/>
                  <a:pt x="10487" y="5123"/>
                  <a:pt x="10122" y="3694"/>
                </a:cubicBezTo>
                <a:cubicBezTo>
                  <a:pt x="9848" y="2722"/>
                  <a:pt x="9423" y="1810"/>
                  <a:pt x="8237" y="1658"/>
                </a:cubicBezTo>
                <a:cubicBezTo>
                  <a:pt x="8182" y="1652"/>
                  <a:pt x="8126" y="1649"/>
                  <a:pt x="8070" y="1649"/>
                </a:cubicBezTo>
                <a:cubicBezTo>
                  <a:pt x="7236" y="1649"/>
                  <a:pt x="6360" y="2281"/>
                  <a:pt x="6018" y="3421"/>
                </a:cubicBezTo>
                <a:cubicBezTo>
                  <a:pt x="5654" y="4545"/>
                  <a:pt x="5441" y="5670"/>
                  <a:pt x="5380" y="6855"/>
                </a:cubicBezTo>
                <a:cubicBezTo>
                  <a:pt x="5319" y="8770"/>
                  <a:pt x="5623" y="10685"/>
                  <a:pt x="6322" y="12509"/>
                </a:cubicBezTo>
                <a:cubicBezTo>
                  <a:pt x="6322" y="12691"/>
                  <a:pt x="6262" y="12874"/>
                  <a:pt x="6110" y="13026"/>
                </a:cubicBezTo>
                <a:cubicBezTo>
                  <a:pt x="5947" y="13161"/>
                  <a:pt x="5742" y="13230"/>
                  <a:pt x="5536" y="13230"/>
                </a:cubicBezTo>
                <a:cubicBezTo>
                  <a:pt x="5278" y="13230"/>
                  <a:pt x="5018" y="13123"/>
                  <a:pt x="4833" y="12904"/>
                </a:cubicBezTo>
                <a:cubicBezTo>
                  <a:pt x="4590" y="12691"/>
                  <a:pt x="4377" y="12418"/>
                  <a:pt x="4195" y="12144"/>
                </a:cubicBezTo>
                <a:cubicBezTo>
                  <a:pt x="2310" y="9105"/>
                  <a:pt x="1611" y="5518"/>
                  <a:pt x="2189" y="1992"/>
                </a:cubicBezTo>
                <a:cubicBezTo>
                  <a:pt x="2340" y="1566"/>
                  <a:pt x="2128" y="1080"/>
                  <a:pt x="1702" y="928"/>
                </a:cubicBezTo>
                <a:cubicBezTo>
                  <a:pt x="1599" y="887"/>
                  <a:pt x="1493" y="867"/>
                  <a:pt x="1391" y="867"/>
                </a:cubicBezTo>
                <a:cubicBezTo>
                  <a:pt x="1043" y="867"/>
                  <a:pt x="725" y="1093"/>
                  <a:pt x="608" y="1445"/>
                </a:cubicBezTo>
                <a:cubicBezTo>
                  <a:pt x="456" y="1779"/>
                  <a:pt x="365" y="2144"/>
                  <a:pt x="334" y="2509"/>
                </a:cubicBezTo>
                <a:cubicBezTo>
                  <a:pt x="0" y="5488"/>
                  <a:pt x="486" y="8497"/>
                  <a:pt x="1733" y="11232"/>
                </a:cubicBezTo>
                <a:cubicBezTo>
                  <a:pt x="2128" y="12144"/>
                  <a:pt x="2675" y="13026"/>
                  <a:pt x="3313" y="13816"/>
                </a:cubicBezTo>
                <a:cubicBezTo>
                  <a:pt x="3898" y="14608"/>
                  <a:pt x="4600" y="14979"/>
                  <a:pt x="5390" y="14979"/>
                </a:cubicBezTo>
                <a:cubicBezTo>
                  <a:pt x="5873" y="14979"/>
                  <a:pt x="6389" y="14841"/>
                  <a:pt x="6930" y="14576"/>
                </a:cubicBezTo>
                <a:cubicBezTo>
                  <a:pt x="7021" y="14545"/>
                  <a:pt x="7113" y="14515"/>
                  <a:pt x="7234" y="14485"/>
                </a:cubicBezTo>
                <a:cubicBezTo>
                  <a:pt x="8248" y="16268"/>
                  <a:pt x="9703" y="17223"/>
                  <a:pt x="11133" y="17223"/>
                </a:cubicBezTo>
                <a:cubicBezTo>
                  <a:pt x="12360" y="17223"/>
                  <a:pt x="13570" y="16520"/>
                  <a:pt x="14468" y="15032"/>
                </a:cubicBezTo>
                <a:cubicBezTo>
                  <a:pt x="15319" y="16004"/>
                  <a:pt x="16262" y="16734"/>
                  <a:pt x="17630" y="16734"/>
                </a:cubicBezTo>
                <a:cubicBezTo>
                  <a:pt x="19028" y="16734"/>
                  <a:pt x="20000" y="15944"/>
                  <a:pt x="20851" y="15001"/>
                </a:cubicBezTo>
                <a:cubicBezTo>
                  <a:pt x="21789" y="15570"/>
                  <a:pt x="22650" y="15829"/>
                  <a:pt x="23446" y="15829"/>
                </a:cubicBezTo>
                <a:cubicBezTo>
                  <a:pt x="24946" y="15829"/>
                  <a:pt x="26214" y="14910"/>
                  <a:pt x="27326" y="13421"/>
                </a:cubicBezTo>
                <a:cubicBezTo>
                  <a:pt x="28323" y="14793"/>
                  <a:pt x="29609" y="15493"/>
                  <a:pt x="30916" y="15493"/>
                </a:cubicBezTo>
                <a:cubicBezTo>
                  <a:pt x="32157" y="15493"/>
                  <a:pt x="33417" y="14861"/>
                  <a:pt x="34469" y="13573"/>
                </a:cubicBezTo>
                <a:cubicBezTo>
                  <a:pt x="34682" y="13755"/>
                  <a:pt x="34864" y="13937"/>
                  <a:pt x="35016" y="14150"/>
                </a:cubicBezTo>
                <a:cubicBezTo>
                  <a:pt x="35686" y="14840"/>
                  <a:pt x="36609" y="15203"/>
                  <a:pt x="37543" y="15203"/>
                </a:cubicBezTo>
                <a:cubicBezTo>
                  <a:pt x="38092" y="15203"/>
                  <a:pt x="38643" y="15078"/>
                  <a:pt x="39150" y="14819"/>
                </a:cubicBezTo>
                <a:cubicBezTo>
                  <a:pt x="40396" y="14241"/>
                  <a:pt x="41369" y="13178"/>
                  <a:pt x="41825" y="11901"/>
                </a:cubicBezTo>
                <a:cubicBezTo>
                  <a:pt x="42584" y="9834"/>
                  <a:pt x="42888" y="7615"/>
                  <a:pt x="42736" y="5427"/>
                </a:cubicBezTo>
                <a:cubicBezTo>
                  <a:pt x="42706" y="4515"/>
                  <a:pt x="42554" y="3603"/>
                  <a:pt x="42432" y="2691"/>
                </a:cubicBezTo>
                <a:cubicBezTo>
                  <a:pt x="42402" y="2205"/>
                  <a:pt x="41976" y="1810"/>
                  <a:pt x="41490" y="1810"/>
                </a:cubicBezTo>
                <a:cubicBezTo>
                  <a:pt x="41004" y="1840"/>
                  <a:pt x="40700" y="2205"/>
                  <a:pt x="40700" y="2813"/>
                </a:cubicBezTo>
                <a:cubicBezTo>
                  <a:pt x="40700" y="3056"/>
                  <a:pt x="40700" y="3329"/>
                  <a:pt x="40761" y="3603"/>
                </a:cubicBezTo>
                <a:cubicBezTo>
                  <a:pt x="41125" y="5427"/>
                  <a:pt x="41125" y="7281"/>
                  <a:pt x="40761" y="9105"/>
                </a:cubicBezTo>
                <a:cubicBezTo>
                  <a:pt x="40578" y="10108"/>
                  <a:pt x="40274" y="11080"/>
                  <a:pt x="39788" y="11962"/>
                </a:cubicBezTo>
                <a:cubicBezTo>
                  <a:pt x="39256" y="12930"/>
                  <a:pt x="38449" y="13418"/>
                  <a:pt x="37651" y="13418"/>
                </a:cubicBezTo>
                <a:cubicBezTo>
                  <a:pt x="36945" y="13418"/>
                  <a:pt x="36245" y="13036"/>
                  <a:pt x="35745" y="12266"/>
                </a:cubicBezTo>
                <a:cubicBezTo>
                  <a:pt x="35654" y="12083"/>
                  <a:pt x="35624" y="11840"/>
                  <a:pt x="35715" y="11627"/>
                </a:cubicBezTo>
                <a:cubicBezTo>
                  <a:pt x="36840" y="9348"/>
                  <a:pt x="37296" y="6886"/>
                  <a:pt x="37417" y="4363"/>
                </a:cubicBezTo>
                <a:cubicBezTo>
                  <a:pt x="37508" y="3329"/>
                  <a:pt x="37296" y="2296"/>
                  <a:pt x="36779" y="1415"/>
                </a:cubicBezTo>
                <a:cubicBezTo>
                  <a:pt x="36346" y="677"/>
                  <a:pt x="35701" y="294"/>
                  <a:pt x="35055" y="294"/>
                </a:cubicBezTo>
                <a:cubicBezTo>
                  <a:pt x="34476" y="294"/>
                  <a:pt x="33896" y="601"/>
                  <a:pt x="33466" y="1232"/>
                </a:cubicBezTo>
                <a:cubicBezTo>
                  <a:pt x="32979" y="1931"/>
                  <a:pt x="32645" y="2752"/>
                  <a:pt x="32493" y="3603"/>
                </a:cubicBezTo>
                <a:cubicBezTo>
                  <a:pt x="32037" y="6278"/>
                  <a:pt x="32311" y="9044"/>
                  <a:pt x="33344" y="11567"/>
                </a:cubicBezTo>
                <a:cubicBezTo>
                  <a:pt x="33405" y="11749"/>
                  <a:pt x="33405" y="11962"/>
                  <a:pt x="33314" y="12175"/>
                </a:cubicBezTo>
                <a:cubicBezTo>
                  <a:pt x="32630" y="13247"/>
                  <a:pt x="31811" y="13779"/>
                  <a:pt x="30983" y="13779"/>
                </a:cubicBezTo>
                <a:cubicBezTo>
                  <a:pt x="30192" y="13779"/>
                  <a:pt x="29392" y="13292"/>
                  <a:pt x="28694" y="12327"/>
                </a:cubicBezTo>
                <a:lnTo>
                  <a:pt x="28602" y="12175"/>
                </a:lnTo>
                <a:cubicBezTo>
                  <a:pt x="28329" y="11871"/>
                  <a:pt x="28298" y="11445"/>
                  <a:pt x="28481" y="11111"/>
                </a:cubicBezTo>
                <a:cubicBezTo>
                  <a:pt x="29575" y="8588"/>
                  <a:pt x="30122" y="5913"/>
                  <a:pt x="30122" y="3177"/>
                </a:cubicBezTo>
                <a:cubicBezTo>
                  <a:pt x="30122" y="2448"/>
                  <a:pt x="29970" y="1718"/>
                  <a:pt x="29727" y="1050"/>
                </a:cubicBezTo>
                <a:cubicBezTo>
                  <a:pt x="29450" y="358"/>
                  <a:pt x="28908" y="1"/>
                  <a:pt x="2833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25"/>
          <p:cNvSpPr/>
          <p:nvPr/>
        </p:nvSpPr>
        <p:spPr>
          <a:xfrm>
            <a:off x="579150" y="426513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25"/>
          <p:cNvSpPr/>
          <p:nvPr/>
        </p:nvSpPr>
        <p:spPr>
          <a:xfrm>
            <a:off x="244750" y="726925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25"/>
          <p:cNvSpPr/>
          <p:nvPr/>
        </p:nvSpPr>
        <p:spPr>
          <a:xfrm>
            <a:off x="287200" y="1224175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5"/>
          <p:cNvSpPr/>
          <p:nvPr/>
        </p:nvSpPr>
        <p:spPr>
          <a:xfrm>
            <a:off x="996200" y="435913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25"/>
          <p:cNvSpPr/>
          <p:nvPr/>
        </p:nvSpPr>
        <p:spPr>
          <a:xfrm>
            <a:off x="1297175" y="354113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25"/>
          <p:cNvSpPr/>
          <p:nvPr/>
        </p:nvSpPr>
        <p:spPr>
          <a:xfrm>
            <a:off x="476550" y="929450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1_2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6"/>
          <p:cNvSpPr/>
          <p:nvPr/>
        </p:nvSpPr>
        <p:spPr>
          <a:xfrm rot="8600816">
            <a:off x="249595" y="3910459"/>
            <a:ext cx="1064132" cy="991832"/>
          </a:xfrm>
          <a:custGeom>
            <a:rect b="b" l="l" r="r" t="t"/>
            <a:pathLst>
              <a:path extrusionOk="0" h="31278" w="33558">
                <a:moveTo>
                  <a:pt x="14883" y="0"/>
                </a:moveTo>
                <a:cubicBezTo>
                  <a:pt x="13148" y="0"/>
                  <a:pt x="11476" y="382"/>
                  <a:pt x="9970" y="1386"/>
                </a:cubicBezTo>
                <a:cubicBezTo>
                  <a:pt x="9028" y="1994"/>
                  <a:pt x="8359" y="2937"/>
                  <a:pt x="8116" y="4031"/>
                </a:cubicBezTo>
                <a:cubicBezTo>
                  <a:pt x="7660" y="5763"/>
                  <a:pt x="8329" y="7192"/>
                  <a:pt x="9332" y="8590"/>
                </a:cubicBezTo>
                <a:cubicBezTo>
                  <a:pt x="11064" y="11083"/>
                  <a:pt x="12766" y="13575"/>
                  <a:pt x="14499" y="16068"/>
                </a:cubicBezTo>
                <a:cubicBezTo>
                  <a:pt x="14742" y="16493"/>
                  <a:pt x="14985" y="16949"/>
                  <a:pt x="15198" y="17405"/>
                </a:cubicBezTo>
                <a:lnTo>
                  <a:pt x="15046" y="17587"/>
                </a:lnTo>
                <a:cubicBezTo>
                  <a:pt x="14833" y="17496"/>
                  <a:pt x="14651" y="17405"/>
                  <a:pt x="14469" y="17314"/>
                </a:cubicBezTo>
                <a:cubicBezTo>
                  <a:pt x="13496" y="16706"/>
                  <a:pt x="12493" y="16098"/>
                  <a:pt x="11551" y="15429"/>
                </a:cubicBezTo>
                <a:cubicBezTo>
                  <a:pt x="9879" y="14244"/>
                  <a:pt x="8268" y="12937"/>
                  <a:pt x="6535" y="11751"/>
                </a:cubicBezTo>
                <a:cubicBezTo>
                  <a:pt x="5775" y="11235"/>
                  <a:pt x="4924" y="10839"/>
                  <a:pt x="4012" y="10566"/>
                </a:cubicBezTo>
                <a:cubicBezTo>
                  <a:pt x="3719" y="10452"/>
                  <a:pt x="3418" y="10399"/>
                  <a:pt x="3122" y="10399"/>
                </a:cubicBezTo>
                <a:cubicBezTo>
                  <a:pt x="2071" y="10399"/>
                  <a:pt x="1086" y="11072"/>
                  <a:pt x="730" y="12116"/>
                </a:cubicBezTo>
                <a:cubicBezTo>
                  <a:pt x="456" y="12846"/>
                  <a:pt x="274" y="13605"/>
                  <a:pt x="213" y="14396"/>
                </a:cubicBezTo>
                <a:cubicBezTo>
                  <a:pt x="0" y="16554"/>
                  <a:pt x="578" y="18621"/>
                  <a:pt x="1246" y="20657"/>
                </a:cubicBezTo>
                <a:cubicBezTo>
                  <a:pt x="2857" y="25460"/>
                  <a:pt x="6019" y="28712"/>
                  <a:pt x="10882" y="30262"/>
                </a:cubicBezTo>
                <a:cubicBezTo>
                  <a:pt x="12967" y="30943"/>
                  <a:pt x="15132" y="31277"/>
                  <a:pt x="17298" y="31277"/>
                </a:cubicBezTo>
                <a:cubicBezTo>
                  <a:pt x="19585" y="31277"/>
                  <a:pt x="21873" y="30905"/>
                  <a:pt x="24074" y="30171"/>
                </a:cubicBezTo>
                <a:cubicBezTo>
                  <a:pt x="26475" y="29411"/>
                  <a:pt x="28603" y="27922"/>
                  <a:pt x="30153" y="25916"/>
                </a:cubicBezTo>
                <a:cubicBezTo>
                  <a:pt x="32736" y="22481"/>
                  <a:pt x="33557" y="18590"/>
                  <a:pt x="32858" y="14426"/>
                </a:cubicBezTo>
                <a:cubicBezTo>
                  <a:pt x="32250" y="10627"/>
                  <a:pt x="30274" y="7526"/>
                  <a:pt x="27448" y="4973"/>
                </a:cubicBezTo>
                <a:cubicBezTo>
                  <a:pt x="24286" y="2116"/>
                  <a:pt x="20244" y="353"/>
                  <a:pt x="15988" y="49"/>
                </a:cubicBezTo>
                <a:cubicBezTo>
                  <a:pt x="15618" y="17"/>
                  <a:pt x="15249" y="0"/>
                  <a:pt x="148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6"/>
          <p:cNvSpPr/>
          <p:nvPr/>
        </p:nvSpPr>
        <p:spPr>
          <a:xfrm rot="-2205198">
            <a:off x="7661721" y="984552"/>
            <a:ext cx="1188881" cy="976943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6"/>
          <p:cNvSpPr/>
          <p:nvPr/>
        </p:nvSpPr>
        <p:spPr>
          <a:xfrm flipH="1" rot="10248962">
            <a:off x="7553024" y="468952"/>
            <a:ext cx="1064096" cy="904820"/>
          </a:xfrm>
          <a:custGeom>
            <a:rect b="b" l="l" r="r" t="t"/>
            <a:pathLst>
              <a:path extrusionOk="0" fill="none" h="44197" w="51977">
                <a:moveTo>
                  <a:pt x="30366" y="6354"/>
                </a:moveTo>
                <a:cubicBezTo>
                  <a:pt x="17843" y="11126"/>
                  <a:pt x="2219" y="10852"/>
                  <a:pt x="1095" y="20123"/>
                </a:cubicBezTo>
                <a:cubicBezTo>
                  <a:pt x="0" y="29393"/>
                  <a:pt x="8815" y="44196"/>
                  <a:pt x="26809" y="43831"/>
                </a:cubicBezTo>
                <a:cubicBezTo>
                  <a:pt x="44834" y="43467"/>
                  <a:pt x="51977" y="35442"/>
                  <a:pt x="51369" y="25199"/>
                </a:cubicBezTo>
                <a:cubicBezTo>
                  <a:pt x="50761" y="14925"/>
                  <a:pt x="47053" y="1"/>
                  <a:pt x="30366" y="6354"/>
                </a:cubicBezTo>
                <a:close/>
              </a:path>
            </a:pathLst>
          </a:custGeom>
          <a:noFill/>
          <a:ln cap="flat" cmpd="sng" w="66875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6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TITLE_ONLY_1_2_1"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7"/>
          <p:cNvSpPr/>
          <p:nvPr/>
        </p:nvSpPr>
        <p:spPr>
          <a:xfrm rot="10800000">
            <a:off x="7183919" y="4189301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7"/>
          <p:cNvSpPr/>
          <p:nvPr/>
        </p:nvSpPr>
        <p:spPr>
          <a:xfrm>
            <a:off x="601500" y="475588"/>
            <a:ext cx="1570702" cy="630786"/>
          </a:xfrm>
          <a:custGeom>
            <a:rect b="b" l="l" r="r" t="t"/>
            <a:pathLst>
              <a:path extrusionOk="0" h="17224" w="42889">
                <a:moveTo>
                  <a:pt x="28238" y="2083"/>
                </a:moveTo>
                <a:lnTo>
                  <a:pt x="28238" y="2083"/>
                </a:lnTo>
                <a:cubicBezTo>
                  <a:pt x="28602" y="4424"/>
                  <a:pt x="28116" y="6643"/>
                  <a:pt x="27417" y="8831"/>
                </a:cubicBezTo>
                <a:cubicBezTo>
                  <a:pt x="26931" y="6491"/>
                  <a:pt x="26961" y="4211"/>
                  <a:pt x="28238" y="2083"/>
                </a:cubicBezTo>
                <a:close/>
                <a:moveTo>
                  <a:pt x="35168" y="2053"/>
                </a:moveTo>
                <a:cubicBezTo>
                  <a:pt x="35350" y="2387"/>
                  <a:pt x="35472" y="2752"/>
                  <a:pt x="35563" y="3117"/>
                </a:cubicBezTo>
                <a:cubicBezTo>
                  <a:pt x="35837" y="5366"/>
                  <a:pt x="35350" y="7463"/>
                  <a:pt x="34682" y="9652"/>
                </a:cubicBezTo>
                <a:cubicBezTo>
                  <a:pt x="33618" y="8193"/>
                  <a:pt x="33922" y="2934"/>
                  <a:pt x="35168" y="2053"/>
                </a:cubicBezTo>
                <a:close/>
                <a:moveTo>
                  <a:pt x="14408" y="3147"/>
                </a:moveTo>
                <a:lnTo>
                  <a:pt x="14408" y="3147"/>
                </a:lnTo>
                <a:cubicBezTo>
                  <a:pt x="15380" y="5670"/>
                  <a:pt x="14894" y="8132"/>
                  <a:pt x="14195" y="10685"/>
                </a:cubicBezTo>
                <a:cubicBezTo>
                  <a:pt x="13009" y="7980"/>
                  <a:pt x="13070" y="3877"/>
                  <a:pt x="14408" y="3147"/>
                </a:cubicBezTo>
                <a:close/>
                <a:moveTo>
                  <a:pt x="8146" y="3451"/>
                </a:moveTo>
                <a:cubicBezTo>
                  <a:pt x="8268" y="3694"/>
                  <a:pt x="8359" y="3968"/>
                  <a:pt x="8450" y="4241"/>
                </a:cubicBezTo>
                <a:cubicBezTo>
                  <a:pt x="8815" y="5640"/>
                  <a:pt x="8632" y="7007"/>
                  <a:pt x="8328" y="8375"/>
                </a:cubicBezTo>
                <a:cubicBezTo>
                  <a:pt x="8146" y="9165"/>
                  <a:pt x="7933" y="9925"/>
                  <a:pt x="7721" y="10776"/>
                </a:cubicBezTo>
                <a:cubicBezTo>
                  <a:pt x="6961" y="9257"/>
                  <a:pt x="6748" y="4454"/>
                  <a:pt x="8146" y="3451"/>
                </a:cubicBezTo>
                <a:close/>
                <a:moveTo>
                  <a:pt x="21520" y="1810"/>
                </a:moveTo>
                <a:cubicBezTo>
                  <a:pt x="21611" y="2083"/>
                  <a:pt x="21703" y="2387"/>
                  <a:pt x="21794" y="2691"/>
                </a:cubicBezTo>
                <a:cubicBezTo>
                  <a:pt x="22098" y="4454"/>
                  <a:pt x="21855" y="6217"/>
                  <a:pt x="21520" y="7950"/>
                </a:cubicBezTo>
                <a:cubicBezTo>
                  <a:pt x="21338" y="8983"/>
                  <a:pt x="21034" y="10047"/>
                  <a:pt x="20760" y="11080"/>
                </a:cubicBezTo>
                <a:cubicBezTo>
                  <a:pt x="20730" y="11202"/>
                  <a:pt x="20669" y="11354"/>
                  <a:pt x="20608" y="11506"/>
                </a:cubicBezTo>
                <a:cubicBezTo>
                  <a:pt x="18967" y="8861"/>
                  <a:pt x="19484" y="2752"/>
                  <a:pt x="21520" y="1810"/>
                </a:cubicBezTo>
                <a:close/>
                <a:moveTo>
                  <a:pt x="28334" y="1"/>
                </a:moveTo>
                <a:cubicBezTo>
                  <a:pt x="27901" y="1"/>
                  <a:pt x="27449" y="205"/>
                  <a:pt x="27083" y="624"/>
                </a:cubicBezTo>
                <a:cubicBezTo>
                  <a:pt x="26748" y="989"/>
                  <a:pt x="26475" y="1445"/>
                  <a:pt x="26262" y="1901"/>
                </a:cubicBezTo>
                <a:cubicBezTo>
                  <a:pt x="24955" y="4940"/>
                  <a:pt x="25107" y="8041"/>
                  <a:pt x="26140" y="11141"/>
                </a:cubicBezTo>
                <a:cubicBezTo>
                  <a:pt x="26232" y="11354"/>
                  <a:pt x="26232" y="11627"/>
                  <a:pt x="26171" y="11871"/>
                </a:cubicBezTo>
                <a:cubicBezTo>
                  <a:pt x="25897" y="12357"/>
                  <a:pt x="25563" y="12813"/>
                  <a:pt x="25198" y="13238"/>
                </a:cubicBezTo>
                <a:cubicBezTo>
                  <a:pt x="24668" y="13807"/>
                  <a:pt x="24031" y="14080"/>
                  <a:pt x="23398" y="14080"/>
                </a:cubicBezTo>
                <a:cubicBezTo>
                  <a:pt x="23016" y="14080"/>
                  <a:pt x="22635" y="13980"/>
                  <a:pt x="22280" y="13786"/>
                </a:cubicBezTo>
                <a:cubicBezTo>
                  <a:pt x="21915" y="13664"/>
                  <a:pt x="21763" y="13238"/>
                  <a:pt x="21976" y="12934"/>
                </a:cubicBezTo>
                <a:cubicBezTo>
                  <a:pt x="23010" y="10260"/>
                  <a:pt x="23557" y="7402"/>
                  <a:pt x="23617" y="4515"/>
                </a:cubicBezTo>
                <a:cubicBezTo>
                  <a:pt x="23648" y="3451"/>
                  <a:pt x="23466" y="2387"/>
                  <a:pt x="23162" y="1354"/>
                </a:cubicBezTo>
                <a:cubicBezTo>
                  <a:pt x="22879" y="488"/>
                  <a:pt x="22201" y="31"/>
                  <a:pt x="21459" y="31"/>
                </a:cubicBezTo>
                <a:cubicBezTo>
                  <a:pt x="21002" y="31"/>
                  <a:pt x="20520" y="204"/>
                  <a:pt x="20092" y="563"/>
                </a:cubicBezTo>
                <a:cubicBezTo>
                  <a:pt x="19788" y="776"/>
                  <a:pt x="19544" y="1050"/>
                  <a:pt x="19362" y="1354"/>
                </a:cubicBezTo>
                <a:cubicBezTo>
                  <a:pt x="18906" y="2114"/>
                  <a:pt x="18541" y="2904"/>
                  <a:pt x="18298" y="3755"/>
                </a:cubicBezTo>
                <a:cubicBezTo>
                  <a:pt x="17417" y="6977"/>
                  <a:pt x="17842" y="10381"/>
                  <a:pt x="19453" y="13269"/>
                </a:cubicBezTo>
                <a:cubicBezTo>
                  <a:pt x="19544" y="13451"/>
                  <a:pt x="19575" y="13634"/>
                  <a:pt x="19514" y="13816"/>
                </a:cubicBezTo>
                <a:cubicBezTo>
                  <a:pt x="19082" y="14576"/>
                  <a:pt x="18405" y="14973"/>
                  <a:pt x="17699" y="14973"/>
                </a:cubicBezTo>
                <a:cubicBezTo>
                  <a:pt x="17164" y="14973"/>
                  <a:pt x="16612" y="14744"/>
                  <a:pt x="16140" y="14272"/>
                </a:cubicBezTo>
                <a:cubicBezTo>
                  <a:pt x="15958" y="14089"/>
                  <a:pt x="15806" y="13846"/>
                  <a:pt x="15623" y="13664"/>
                </a:cubicBezTo>
                <a:cubicBezTo>
                  <a:pt x="15319" y="13360"/>
                  <a:pt x="15228" y="12904"/>
                  <a:pt x="15441" y="12539"/>
                </a:cubicBezTo>
                <a:cubicBezTo>
                  <a:pt x="16140" y="10655"/>
                  <a:pt x="16566" y="8679"/>
                  <a:pt x="16657" y="6703"/>
                </a:cubicBezTo>
                <a:cubicBezTo>
                  <a:pt x="16718" y="5244"/>
                  <a:pt x="16657" y="3785"/>
                  <a:pt x="15958" y="2448"/>
                </a:cubicBezTo>
                <a:cubicBezTo>
                  <a:pt x="15657" y="1771"/>
                  <a:pt x="14995" y="1396"/>
                  <a:pt x="14319" y="1396"/>
                </a:cubicBezTo>
                <a:cubicBezTo>
                  <a:pt x="13901" y="1396"/>
                  <a:pt x="13479" y="1539"/>
                  <a:pt x="13131" y="1840"/>
                </a:cubicBezTo>
                <a:cubicBezTo>
                  <a:pt x="12797" y="2114"/>
                  <a:pt x="12523" y="2448"/>
                  <a:pt x="12310" y="2813"/>
                </a:cubicBezTo>
                <a:cubicBezTo>
                  <a:pt x="11854" y="3725"/>
                  <a:pt x="11581" y="4728"/>
                  <a:pt x="11581" y="5761"/>
                </a:cubicBezTo>
                <a:cubicBezTo>
                  <a:pt x="11490" y="8254"/>
                  <a:pt x="12098" y="10564"/>
                  <a:pt x="13101" y="12813"/>
                </a:cubicBezTo>
                <a:cubicBezTo>
                  <a:pt x="13222" y="13026"/>
                  <a:pt x="13253" y="13269"/>
                  <a:pt x="13192" y="13482"/>
                </a:cubicBezTo>
                <a:cubicBezTo>
                  <a:pt x="12979" y="13937"/>
                  <a:pt x="12736" y="14363"/>
                  <a:pt x="12462" y="14758"/>
                </a:cubicBezTo>
                <a:cubicBezTo>
                  <a:pt x="12130" y="15231"/>
                  <a:pt x="11605" y="15482"/>
                  <a:pt x="11081" y="15482"/>
                </a:cubicBezTo>
                <a:cubicBezTo>
                  <a:pt x="10695" y="15482"/>
                  <a:pt x="10310" y="15346"/>
                  <a:pt x="10000" y="15062"/>
                </a:cubicBezTo>
                <a:cubicBezTo>
                  <a:pt x="9514" y="14545"/>
                  <a:pt x="9028" y="13968"/>
                  <a:pt x="8632" y="13360"/>
                </a:cubicBezTo>
                <a:cubicBezTo>
                  <a:pt x="8572" y="13238"/>
                  <a:pt x="8572" y="13086"/>
                  <a:pt x="8632" y="12934"/>
                </a:cubicBezTo>
                <a:cubicBezTo>
                  <a:pt x="9483" y="11415"/>
                  <a:pt x="9848" y="9743"/>
                  <a:pt x="10152" y="8071"/>
                </a:cubicBezTo>
                <a:cubicBezTo>
                  <a:pt x="10487" y="6612"/>
                  <a:pt x="10487" y="5123"/>
                  <a:pt x="10122" y="3694"/>
                </a:cubicBezTo>
                <a:cubicBezTo>
                  <a:pt x="9848" y="2722"/>
                  <a:pt x="9423" y="1810"/>
                  <a:pt x="8237" y="1658"/>
                </a:cubicBezTo>
                <a:cubicBezTo>
                  <a:pt x="8182" y="1652"/>
                  <a:pt x="8126" y="1649"/>
                  <a:pt x="8070" y="1649"/>
                </a:cubicBezTo>
                <a:cubicBezTo>
                  <a:pt x="7236" y="1649"/>
                  <a:pt x="6360" y="2281"/>
                  <a:pt x="6018" y="3421"/>
                </a:cubicBezTo>
                <a:cubicBezTo>
                  <a:pt x="5654" y="4545"/>
                  <a:pt x="5441" y="5670"/>
                  <a:pt x="5380" y="6855"/>
                </a:cubicBezTo>
                <a:cubicBezTo>
                  <a:pt x="5319" y="8770"/>
                  <a:pt x="5623" y="10685"/>
                  <a:pt x="6322" y="12509"/>
                </a:cubicBezTo>
                <a:cubicBezTo>
                  <a:pt x="6322" y="12691"/>
                  <a:pt x="6262" y="12874"/>
                  <a:pt x="6110" y="13026"/>
                </a:cubicBezTo>
                <a:cubicBezTo>
                  <a:pt x="5947" y="13161"/>
                  <a:pt x="5742" y="13230"/>
                  <a:pt x="5536" y="13230"/>
                </a:cubicBezTo>
                <a:cubicBezTo>
                  <a:pt x="5278" y="13230"/>
                  <a:pt x="5018" y="13123"/>
                  <a:pt x="4833" y="12904"/>
                </a:cubicBezTo>
                <a:cubicBezTo>
                  <a:pt x="4590" y="12691"/>
                  <a:pt x="4377" y="12418"/>
                  <a:pt x="4195" y="12144"/>
                </a:cubicBezTo>
                <a:cubicBezTo>
                  <a:pt x="2310" y="9105"/>
                  <a:pt x="1611" y="5518"/>
                  <a:pt x="2189" y="1992"/>
                </a:cubicBezTo>
                <a:cubicBezTo>
                  <a:pt x="2340" y="1566"/>
                  <a:pt x="2128" y="1080"/>
                  <a:pt x="1702" y="928"/>
                </a:cubicBezTo>
                <a:cubicBezTo>
                  <a:pt x="1599" y="887"/>
                  <a:pt x="1493" y="867"/>
                  <a:pt x="1391" y="867"/>
                </a:cubicBezTo>
                <a:cubicBezTo>
                  <a:pt x="1043" y="867"/>
                  <a:pt x="725" y="1093"/>
                  <a:pt x="608" y="1445"/>
                </a:cubicBezTo>
                <a:cubicBezTo>
                  <a:pt x="456" y="1779"/>
                  <a:pt x="365" y="2144"/>
                  <a:pt x="334" y="2509"/>
                </a:cubicBezTo>
                <a:cubicBezTo>
                  <a:pt x="0" y="5488"/>
                  <a:pt x="486" y="8497"/>
                  <a:pt x="1733" y="11232"/>
                </a:cubicBezTo>
                <a:cubicBezTo>
                  <a:pt x="2128" y="12144"/>
                  <a:pt x="2675" y="13026"/>
                  <a:pt x="3313" y="13816"/>
                </a:cubicBezTo>
                <a:cubicBezTo>
                  <a:pt x="3898" y="14608"/>
                  <a:pt x="4600" y="14979"/>
                  <a:pt x="5390" y="14979"/>
                </a:cubicBezTo>
                <a:cubicBezTo>
                  <a:pt x="5873" y="14979"/>
                  <a:pt x="6389" y="14841"/>
                  <a:pt x="6930" y="14576"/>
                </a:cubicBezTo>
                <a:cubicBezTo>
                  <a:pt x="7021" y="14545"/>
                  <a:pt x="7113" y="14515"/>
                  <a:pt x="7234" y="14485"/>
                </a:cubicBezTo>
                <a:cubicBezTo>
                  <a:pt x="8248" y="16268"/>
                  <a:pt x="9703" y="17223"/>
                  <a:pt x="11133" y="17223"/>
                </a:cubicBezTo>
                <a:cubicBezTo>
                  <a:pt x="12360" y="17223"/>
                  <a:pt x="13570" y="16520"/>
                  <a:pt x="14468" y="15032"/>
                </a:cubicBezTo>
                <a:cubicBezTo>
                  <a:pt x="15319" y="16004"/>
                  <a:pt x="16262" y="16734"/>
                  <a:pt x="17630" y="16734"/>
                </a:cubicBezTo>
                <a:cubicBezTo>
                  <a:pt x="19028" y="16734"/>
                  <a:pt x="20000" y="15944"/>
                  <a:pt x="20851" y="15001"/>
                </a:cubicBezTo>
                <a:cubicBezTo>
                  <a:pt x="21789" y="15570"/>
                  <a:pt x="22650" y="15829"/>
                  <a:pt x="23446" y="15829"/>
                </a:cubicBezTo>
                <a:cubicBezTo>
                  <a:pt x="24946" y="15829"/>
                  <a:pt x="26214" y="14910"/>
                  <a:pt x="27326" y="13421"/>
                </a:cubicBezTo>
                <a:cubicBezTo>
                  <a:pt x="28323" y="14793"/>
                  <a:pt x="29609" y="15493"/>
                  <a:pt x="30916" y="15493"/>
                </a:cubicBezTo>
                <a:cubicBezTo>
                  <a:pt x="32157" y="15493"/>
                  <a:pt x="33417" y="14861"/>
                  <a:pt x="34469" y="13573"/>
                </a:cubicBezTo>
                <a:cubicBezTo>
                  <a:pt x="34682" y="13755"/>
                  <a:pt x="34864" y="13937"/>
                  <a:pt x="35016" y="14150"/>
                </a:cubicBezTo>
                <a:cubicBezTo>
                  <a:pt x="35686" y="14840"/>
                  <a:pt x="36609" y="15203"/>
                  <a:pt x="37543" y="15203"/>
                </a:cubicBezTo>
                <a:cubicBezTo>
                  <a:pt x="38092" y="15203"/>
                  <a:pt x="38643" y="15078"/>
                  <a:pt x="39150" y="14819"/>
                </a:cubicBezTo>
                <a:cubicBezTo>
                  <a:pt x="40396" y="14241"/>
                  <a:pt x="41369" y="13178"/>
                  <a:pt x="41825" y="11901"/>
                </a:cubicBezTo>
                <a:cubicBezTo>
                  <a:pt x="42584" y="9834"/>
                  <a:pt x="42888" y="7615"/>
                  <a:pt x="42736" y="5427"/>
                </a:cubicBezTo>
                <a:cubicBezTo>
                  <a:pt x="42706" y="4515"/>
                  <a:pt x="42554" y="3603"/>
                  <a:pt x="42432" y="2691"/>
                </a:cubicBezTo>
                <a:cubicBezTo>
                  <a:pt x="42402" y="2205"/>
                  <a:pt x="41976" y="1810"/>
                  <a:pt x="41490" y="1810"/>
                </a:cubicBezTo>
                <a:cubicBezTo>
                  <a:pt x="41004" y="1840"/>
                  <a:pt x="40700" y="2205"/>
                  <a:pt x="40700" y="2813"/>
                </a:cubicBezTo>
                <a:cubicBezTo>
                  <a:pt x="40700" y="3056"/>
                  <a:pt x="40700" y="3329"/>
                  <a:pt x="40761" y="3603"/>
                </a:cubicBezTo>
                <a:cubicBezTo>
                  <a:pt x="41125" y="5427"/>
                  <a:pt x="41125" y="7281"/>
                  <a:pt x="40761" y="9105"/>
                </a:cubicBezTo>
                <a:cubicBezTo>
                  <a:pt x="40578" y="10108"/>
                  <a:pt x="40274" y="11080"/>
                  <a:pt x="39788" y="11962"/>
                </a:cubicBezTo>
                <a:cubicBezTo>
                  <a:pt x="39256" y="12930"/>
                  <a:pt x="38449" y="13418"/>
                  <a:pt x="37651" y="13418"/>
                </a:cubicBezTo>
                <a:cubicBezTo>
                  <a:pt x="36945" y="13418"/>
                  <a:pt x="36245" y="13036"/>
                  <a:pt x="35745" y="12266"/>
                </a:cubicBezTo>
                <a:cubicBezTo>
                  <a:pt x="35654" y="12083"/>
                  <a:pt x="35624" y="11840"/>
                  <a:pt x="35715" y="11627"/>
                </a:cubicBezTo>
                <a:cubicBezTo>
                  <a:pt x="36840" y="9348"/>
                  <a:pt x="37296" y="6886"/>
                  <a:pt x="37417" y="4363"/>
                </a:cubicBezTo>
                <a:cubicBezTo>
                  <a:pt x="37508" y="3329"/>
                  <a:pt x="37296" y="2296"/>
                  <a:pt x="36779" y="1415"/>
                </a:cubicBezTo>
                <a:cubicBezTo>
                  <a:pt x="36346" y="677"/>
                  <a:pt x="35701" y="294"/>
                  <a:pt x="35055" y="294"/>
                </a:cubicBezTo>
                <a:cubicBezTo>
                  <a:pt x="34476" y="294"/>
                  <a:pt x="33896" y="601"/>
                  <a:pt x="33466" y="1232"/>
                </a:cubicBezTo>
                <a:cubicBezTo>
                  <a:pt x="32979" y="1931"/>
                  <a:pt x="32645" y="2752"/>
                  <a:pt x="32493" y="3603"/>
                </a:cubicBezTo>
                <a:cubicBezTo>
                  <a:pt x="32037" y="6278"/>
                  <a:pt x="32311" y="9044"/>
                  <a:pt x="33344" y="11567"/>
                </a:cubicBezTo>
                <a:cubicBezTo>
                  <a:pt x="33405" y="11749"/>
                  <a:pt x="33405" y="11962"/>
                  <a:pt x="33314" y="12175"/>
                </a:cubicBezTo>
                <a:cubicBezTo>
                  <a:pt x="32630" y="13247"/>
                  <a:pt x="31811" y="13779"/>
                  <a:pt x="30983" y="13779"/>
                </a:cubicBezTo>
                <a:cubicBezTo>
                  <a:pt x="30192" y="13779"/>
                  <a:pt x="29392" y="13292"/>
                  <a:pt x="28694" y="12327"/>
                </a:cubicBezTo>
                <a:lnTo>
                  <a:pt x="28602" y="12175"/>
                </a:lnTo>
                <a:cubicBezTo>
                  <a:pt x="28329" y="11871"/>
                  <a:pt x="28298" y="11445"/>
                  <a:pt x="28481" y="11111"/>
                </a:cubicBezTo>
                <a:cubicBezTo>
                  <a:pt x="29575" y="8588"/>
                  <a:pt x="30122" y="5913"/>
                  <a:pt x="30122" y="3177"/>
                </a:cubicBezTo>
                <a:cubicBezTo>
                  <a:pt x="30122" y="2448"/>
                  <a:pt x="29970" y="1718"/>
                  <a:pt x="29727" y="1050"/>
                </a:cubicBezTo>
                <a:cubicBezTo>
                  <a:pt x="29450" y="358"/>
                  <a:pt x="28908" y="1"/>
                  <a:pt x="283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7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4">
  <p:cSld name="TITLE_ONLY_1_2_1_1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28"/>
          <p:cNvSpPr/>
          <p:nvPr/>
        </p:nvSpPr>
        <p:spPr>
          <a:xfrm rot="10800000">
            <a:off x="330550" y="389825"/>
            <a:ext cx="1064124" cy="991825"/>
          </a:xfrm>
          <a:custGeom>
            <a:rect b="b" l="l" r="r" t="t"/>
            <a:pathLst>
              <a:path extrusionOk="0" h="31278" w="33558">
                <a:moveTo>
                  <a:pt x="14883" y="0"/>
                </a:moveTo>
                <a:cubicBezTo>
                  <a:pt x="13148" y="0"/>
                  <a:pt x="11476" y="382"/>
                  <a:pt x="9970" y="1386"/>
                </a:cubicBezTo>
                <a:cubicBezTo>
                  <a:pt x="9028" y="1994"/>
                  <a:pt x="8359" y="2937"/>
                  <a:pt x="8116" y="4031"/>
                </a:cubicBezTo>
                <a:cubicBezTo>
                  <a:pt x="7660" y="5763"/>
                  <a:pt x="8329" y="7192"/>
                  <a:pt x="9332" y="8590"/>
                </a:cubicBezTo>
                <a:cubicBezTo>
                  <a:pt x="11064" y="11083"/>
                  <a:pt x="12766" y="13575"/>
                  <a:pt x="14499" y="16068"/>
                </a:cubicBezTo>
                <a:cubicBezTo>
                  <a:pt x="14742" y="16493"/>
                  <a:pt x="14985" y="16949"/>
                  <a:pt x="15198" y="17405"/>
                </a:cubicBezTo>
                <a:lnTo>
                  <a:pt x="15046" y="17587"/>
                </a:lnTo>
                <a:cubicBezTo>
                  <a:pt x="14833" y="17496"/>
                  <a:pt x="14651" y="17405"/>
                  <a:pt x="14469" y="17314"/>
                </a:cubicBezTo>
                <a:cubicBezTo>
                  <a:pt x="13496" y="16706"/>
                  <a:pt x="12493" y="16098"/>
                  <a:pt x="11551" y="15429"/>
                </a:cubicBezTo>
                <a:cubicBezTo>
                  <a:pt x="9879" y="14244"/>
                  <a:pt x="8268" y="12937"/>
                  <a:pt x="6535" y="11751"/>
                </a:cubicBezTo>
                <a:cubicBezTo>
                  <a:pt x="5775" y="11235"/>
                  <a:pt x="4924" y="10839"/>
                  <a:pt x="4012" y="10566"/>
                </a:cubicBezTo>
                <a:cubicBezTo>
                  <a:pt x="3719" y="10452"/>
                  <a:pt x="3418" y="10399"/>
                  <a:pt x="3122" y="10399"/>
                </a:cubicBezTo>
                <a:cubicBezTo>
                  <a:pt x="2071" y="10399"/>
                  <a:pt x="1086" y="11072"/>
                  <a:pt x="730" y="12116"/>
                </a:cubicBezTo>
                <a:cubicBezTo>
                  <a:pt x="456" y="12846"/>
                  <a:pt x="274" y="13605"/>
                  <a:pt x="213" y="14396"/>
                </a:cubicBezTo>
                <a:cubicBezTo>
                  <a:pt x="0" y="16554"/>
                  <a:pt x="578" y="18621"/>
                  <a:pt x="1246" y="20657"/>
                </a:cubicBezTo>
                <a:cubicBezTo>
                  <a:pt x="2857" y="25460"/>
                  <a:pt x="6019" y="28712"/>
                  <a:pt x="10882" y="30262"/>
                </a:cubicBezTo>
                <a:cubicBezTo>
                  <a:pt x="12967" y="30943"/>
                  <a:pt x="15132" y="31277"/>
                  <a:pt x="17298" y="31277"/>
                </a:cubicBezTo>
                <a:cubicBezTo>
                  <a:pt x="19585" y="31277"/>
                  <a:pt x="21873" y="30905"/>
                  <a:pt x="24074" y="30171"/>
                </a:cubicBezTo>
                <a:cubicBezTo>
                  <a:pt x="26475" y="29411"/>
                  <a:pt x="28603" y="27922"/>
                  <a:pt x="30153" y="25916"/>
                </a:cubicBezTo>
                <a:cubicBezTo>
                  <a:pt x="32736" y="22481"/>
                  <a:pt x="33557" y="18590"/>
                  <a:pt x="32858" y="14426"/>
                </a:cubicBezTo>
                <a:cubicBezTo>
                  <a:pt x="32250" y="10627"/>
                  <a:pt x="30274" y="7526"/>
                  <a:pt x="27448" y="4973"/>
                </a:cubicBezTo>
                <a:cubicBezTo>
                  <a:pt x="24286" y="2116"/>
                  <a:pt x="20244" y="353"/>
                  <a:pt x="15988" y="49"/>
                </a:cubicBezTo>
                <a:cubicBezTo>
                  <a:pt x="15618" y="17"/>
                  <a:pt x="15249" y="0"/>
                  <a:pt x="148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28"/>
          <p:cNvSpPr/>
          <p:nvPr/>
        </p:nvSpPr>
        <p:spPr>
          <a:xfrm rot="-899995">
            <a:off x="7685059" y="3992263"/>
            <a:ext cx="1188861" cy="976942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8"/>
          <p:cNvSpPr/>
          <p:nvPr/>
        </p:nvSpPr>
        <p:spPr>
          <a:xfrm flipH="1" rot="10248962">
            <a:off x="6893224" y="4094627"/>
            <a:ext cx="1064096" cy="904820"/>
          </a:xfrm>
          <a:custGeom>
            <a:rect b="b" l="l" r="r" t="t"/>
            <a:pathLst>
              <a:path extrusionOk="0" fill="none" h="44197" w="51977">
                <a:moveTo>
                  <a:pt x="30366" y="6354"/>
                </a:moveTo>
                <a:cubicBezTo>
                  <a:pt x="17843" y="11126"/>
                  <a:pt x="2219" y="10852"/>
                  <a:pt x="1095" y="20123"/>
                </a:cubicBezTo>
                <a:cubicBezTo>
                  <a:pt x="0" y="29393"/>
                  <a:pt x="8815" y="44196"/>
                  <a:pt x="26809" y="43831"/>
                </a:cubicBezTo>
                <a:cubicBezTo>
                  <a:pt x="44834" y="43467"/>
                  <a:pt x="51977" y="35442"/>
                  <a:pt x="51369" y="25199"/>
                </a:cubicBezTo>
                <a:cubicBezTo>
                  <a:pt x="50761" y="14925"/>
                  <a:pt x="47053" y="1"/>
                  <a:pt x="30366" y="6354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28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4">
  <p:cSld name="TITLE_ONLY_2">
    <p:bg>
      <p:bgPr>
        <a:solidFill>
          <a:schemeClr val="accent1"/>
        </a:solid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9"/>
          <p:cNvSpPr/>
          <p:nvPr/>
        </p:nvSpPr>
        <p:spPr>
          <a:xfrm rot="10800000">
            <a:off x="7730353" y="-7307"/>
            <a:ext cx="1304722" cy="1441919"/>
          </a:xfrm>
          <a:custGeom>
            <a:rect b="b" l="l" r="r" t="t"/>
            <a:pathLst>
              <a:path extrusionOk="0" h="47110" w="42631">
                <a:moveTo>
                  <a:pt x="23214" y="1"/>
                </a:moveTo>
                <a:cubicBezTo>
                  <a:pt x="19477" y="1"/>
                  <a:pt x="15731" y="1085"/>
                  <a:pt x="12643" y="3212"/>
                </a:cubicBezTo>
                <a:cubicBezTo>
                  <a:pt x="6138" y="7648"/>
                  <a:pt x="2135" y="15654"/>
                  <a:pt x="801" y="23259"/>
                </a:cubicBezTo>
                <a:cubicBezTo>
                  <a:pt x="134" y="27262"/>
                  <a:pt x="0" y="31365"/>
                  <a:pt x="367" y="35435"/>
                </a:cubicBezTo>
                <a:cubicBezTo>
                  <a:pt x="434" y="36502"/>
                  <a:pt x="1535" y="47110"/>
                  <a:pt x="2302" y="47110"/>
                </a:cubicBezTo>
                <a:lnTo>
                  <a:pt x="33458" y="47110"/>
                </a:lnTo>
                <a:cubicBezTo>
                  <a:pt x="31456" y="47110"/>
                  <a:pt x="28054" y="44308"/>
                  <a:pt x="27020" y="42740"/>
                </a:cubicBezTo>
                <a:cubicBezTo>
                  <a:pt x="25018" y="39771"/>
                  <a:pt x="27720" y="36969"/>
                  <a:pt x="29822" y="34968"/>
                </a:cubicBezTo>
                <a:cubicBezTo>
                  <a:pt x="33357" y="31565"/>
                  <a:pt x="36827" y="27763"/>
                  <a:pt x="39028" y="23360"/>
                </a:cubicBezTo>
                <a:cubicBezTo>
                  <a:pt x="42631" y="16188"/>
                  <a:pt x="39996" y="7648"/>
                  <a:pt x="33524" y="3145"/>
                </a:cubicBezTo>
                <a:cubicBezTo>
                  <a:pt x="30508" y="1035"/>
                  <a:pt x="26865" y="1"/>
                  <a:pt x="23214" y="1"/>
                </a:cubicBezTo>
                <a:close/>
              </a:path>
            </a:pathLst>
          </a:custGeom>
          <a:solidFill>
            <a:srgbClr val="00AA9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29"/>
          <p:cNvSpPr/>
          <p:nvPr/>
        </p:nvSpPr>
        <p:spPr>
          <a:xfrm flipH="1" rot="10800000">
            <a:off x="-33650" y="3856443"/>
            <a:ext cx="1227073" cy="1344056"/>
          </a:xfrm>
          <a:custGeom>
            <a:rect b="b" l="l" r="r" t="t"/>
            <a:pathLst>
              <a:path extrusionOk="0" h="46819" w="42744">
                <a:moveTo>
                  <a:pt x="0" y="0"/>
                </a:moveTo>
                <a:lnTo>
                  <a:pt x="0" y="46700"/>
                </a:lnTo>
                <a:cubicBezTo>
                  <a:pt x="0" y="46700"/>
                  <a:pt x="1091" y="46819"/>
                  <a:pt x="2896" y="46819"/>
                </a:cubicBezTo>
                <a:cubicBezTo>
                  <a:pt x="12571" y="46819"/>
                  <a:pt x="42744" y="43407"/>
                  <a:pt x="35125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29"/>
          <p:cNvSpPr txBox="1"/>
          <p:nvPr>
            <p:ph idx="1" type="subTitle"/>
          </p:nvPr>
        </p:nvSpPr>
        <p:spPr>
          <a:xfrm>
            <a:off x="1001217" y="2503275"/>
            <a:ext cx="1961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sz="21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70" name="Google Shape;270;p29"/>
          <p:cNvSpPr txBox="1"/>
          <p:nvPr>
            <p:ph idx="2" type="subTitle"/>
          </p:nvPr>
        </p:nvSpPr>
        <p:spPr>
          <a:xfrm>
            <a:off x="714117" y="2922923"/>
            <a:ext cx="2535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71" name="Google Shape;271;p29"/>
          <p:cNvSpPr txBox="1"/>
          <p:nvPr>
            <p:ph idx="3" type="subTitle"/>
          </p:nvPr>
        </p:nvSpPr>
        <p:spPr>
          <a:xfrm>
            <a:off x="3591450" y="2503275"/>
            <a:ext cx="1961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sz="21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72" name="Google Shape;272;p29"/>
          <p:cNvSpPr txBox="1"/>
          <p:nvPr>
            <p:ph idx="4" type="subTitle"/>
          </p:nvPr>
        </p:nvSpPr>
        <p:spPr>
          <a:xfrm>
            <a:off x="3304350" y="2922923"/>
            <a:ext cx="2535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73" name="Google Shape;273;p29"/>
          <p:cNvSpPr txBox="1"/>
          <p:nvPr>
            <p:ph idx="5" type="subTitle"/>
          </p:nvPr>
        </p:nvSpPr>
        <p:spPr>
          <a:xfrm>
            <a:off x="6181686" y="2503275"/>
            <a:ext cx="1961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sz="21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74" name="Google Shape;274;p29"/>
          <p:cNvSpPr txBox="1"/>
          <p:nvPr>
            <p:ph idx="6" type="subTitle"/>
          </p:nvPr>
        </p:nvSpPr>
        <p:spPr>
          <a:xfrm>
            <a:off x="5894583" y="2922923"/>
            <a:ext cx="25353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75" name="Google Shape;275;p29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5">
  <p:cSld name="TITLE_ONLY_3_2">
    <p:bg>
      <p:bgPr>
        <a:solidFill>
          <a:schemeClr val="accent1"/>
        </a:solidFill>
      </p:bgPr>
    </p:bg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0"/>
          <p:cNvSpPr/>
          <p:nvPr/>
        </p:nvSpPr>
        <p:spPr>
          <a:xfrm rot="10800000">
            <a:off x="1231085" y="2891102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30"/>
          <p:cNvSpPr/>
          <p:nvPr/>
        </p:nvSpPr>
        <p:spPr>
          <a:xfrm rot="10800000">
            <a:off x="702710" y="2978427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30"/>
          <p:cNvSpPr/>
          <p:nvPr/>
        </p:nvSpPr>
        <p:spPr>
          <a:xfrm rot="10800000">
            <a:off x="1269685" y="3315777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Google Shape;280;p30"/>
          <p:cNvSpPr/>
          <p:nvPr/>
        </p:nvSpPr>
        <p:spPr>
          <a:xfrm rot="10800000">
            <a:off x="1044660" y="3602189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"/>
          <p:cNvSpPr/>
          <p:nvPr/>
        </p:nvSpPr>
        <p:spPr>
          <a:xfrm rot="10800000">
            <a:off x="1411810" y="3723964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"/>
          <p:cNvSpPr/>
          <p:nvPr/>
        </p:nvSpPr>
        <p:spPr>
          <a:xfrm rot="10800000">
            <a:off x="1044660" y="3253227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30"/>
          <p:cNvSpPr/>
          <p:nvPr/>
        </p:nvSpPr>
        <p:spPr>
          <a:xfrm>
            <a:off x="333478" y="1432550"/>
            <a:ext cx="1524938" cy="1252999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30"/>
          <p:cNvSpPr/>
          <p:nvPr/>
        </p:nvSpPr>
        <p:spPr>
          <a:xfrm rot="4509053">
            <a:off x="7330668" y="2241955"/>
            <a:ext cx="1062831" cy="1957719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0"/>
          <p:cNvSpPr/>
          <p:nvPr/>
        </p:nvSpPr>
        <p:spPr>
          <a:xfrm rot="4509053">
            <a:off x="7196829" y="2106015"/>
            <a:ext cx="1051054" cy="1875542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0"/>
          <p:cNvSpPr/>
          <p:nvPr/>
        </p:nvSpPr>
        <p:spPr>
          <a:xfrm rot="4509053">
            <a:off x="7213916" y="2034222"/>
            <a:ext cx="963671" cy="1645763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30"/>
          <p:cNvSpPr txBox="1"/>
          <p:nvPr>
            <p:ph idx="1" type="subTitle"/>
          </p:nvPr>
        </p:nvSpPr>
        <p:spPr>
          <a:xfrm>
            <a:off x="3657600" y="1275386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sz="21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88" name="Google Shape;288;p30"/>
          <p:cNvSpPr txBox="1"/>
          <p:nvPr>
            <p:ph idx="2" type="subTitle"/>
          </p:nvPr>
        </p:nvSpPr>
        <p:spPr>
          <a:xfrm>
            <a:off x="3657600" y="1641064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89" name="Google Shape;289;p30"/>
          <p:cNvSpPr txBox="1"/>
          <p:nvPr>
            <p:ph idx="3" type="subTitle"/>
          </p:nvPr>
        </p:nvSpPr>
        <p:spPr>
          <a:xfrm>
            <a:off x="3657600" y="2499687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sz="21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90" name="Google Shape;290;p30"/>
          <p:cNvSpPr txBox="1"/>
          <p:nvPr>
            <p:ph idx="4" type="subTitle"/>
          </p:nvPr>
        </p:nvSpPr>
        <p:spPr>
          <a:xfrm>
            <a:off x="3657600" y="2865364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91" name="Google Shape;291;p30"/>
          <p:cNvSpPr txBox="1"/>
          <p:nvPr>
            <p:ph idx="5" type="subTitle"/>
          </p:nvPr>
        </p:nvSpPr>
        <p:spPr>
          <a:xfrm>
            <a:off x="3657600" y="3723987"/>
            <a:ext cx="14631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sz="21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Crete Round"/>
              <a:buNone/>
              <a:defRPr b="1">
                <a:solidFill>
                  <a:srgbClr val="434343"/>
                </a:solidFill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92" name="Google Shape;292;p30"/>
          <p:cNvSpPr txBox="1"/>
          <p:nvPr>
            <p:ph idx="6" type="subTitle"/>
          </p:nvPr>
        </p:nvSpPr>
        <p:spPr>
          <a:xfrm>
            <a:off x="3657600" y="4089664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93" name="Google Shape;293;p30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"/>
          <p:cNvSpPr/>
          <p:nvPr/>
        </p:nvSpPr>
        <p:spPr>
          <a:xfrm rot="10800000">
            <a:off x="7183919" y="4189301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7183925" y="483363"/>
            <a:ext cx="1570702" cy="630786"/>
          </a:xfrm>
          <a:custGeom>
            <a:rect b="b" l="l" r="r" t="t"/>
            <a:pathLst>
              <a:path extrusionOk="0" h="17224" w="42889">
                <a:moveTo>
                  <a:pt x="28238" y="2083"/>
                </a:moveTo>
                <a:lnTo>
                  <a:pt x="28238" y="2083"/>
                </a:lnTo>
                <a:cubicBezTo>
                  <a:pt x="28602" y="4424"/>
                  <a:pt x="28116" y="6643"/>
                  <a:pt x="27417" y="8831"/>
                </a:cubicBezTo>
                <a:cubicBezTo>
                  <a:pt x="26931" y="6491"/>
                  <a:pt x="26961" y="4211"/>
                  <a:pt x="28238" y="2083"/>
                </a:cubicBezTo>
                <a:close/>
                <a:moveTo>
                  <a:pt x="35168" y="2053"/>
                </a:moveTo>
                <a:cubicBezTo>
                  <a:pt x="35350" y="2387"/>
                  <a:pt x="35472" y="2752"/>
                  <a:pt x="35563" y="3117"/>
                </a:cubicBezTo>
                <a:cubicBezTo>
                  <a:pt x="35837" y="5366"/>
                  <a:pt x="35350" y="7463"/>
                  <a:pt x="34682" y="9652"/>
                </a:cubicBezTo>
                <a:cubicBezTo>
                  <a:pt x="33618" y="8193"/>
                  <a:pt x="33922" y="2934"/>
                  <a:pt x="35168" y="2053"/>
                </a:cubicBezTo>
                <a:close/>
                <a:moveTo>
                  <a:pt x="14408" y="3147"/>
                </a:moveTo>
                <a:lnTo>
                  <a:pt x="14408" y="3147"/>
                </a:lnTo>
                <a:cubicBezTo>
                  <a:pt x="15380" y="5670"/>
                  <a:pt x="14894" y="8132"/>
                  <a:pt x="14195" y="10685"/>
                </a:cubicBezTo>
                <a:cubicBezTo>
                  <a:pt x="13009" y="7980"/>
                  <a:pt x="13070" y="3877"/>
                  <a:pt x="14408" y="3147"/>
                </a:cubicBezTo>
                <a:close/>
                <a:moveTo>
                  <a:pt x="8146" y="3451"/>
                </a:moveTo>
                <a:cubicBezTo>
                  <a:pt x="8268" y="3694"/>
                  <a:pt x="8359" y="3968"/>
                  <a:pt x="8450" y="4241"/>
                </a:cubicBezTo>
                <a:cubicBezTo>
                  <a:pt x="8815" y="5640"/>
                  <a:pt x="8632" y="7007"/>
                  <a:pt x="8328" y="8375"/>
                </a:cubicBezTo>
                <a:cubicBezTo>
                  <a:pt x="8146" y="9165"/>
                  <a:pt x="7933" y="9925"/>
                  <a:pt x="7721" y="10776"/>
                </a:cubicBezTo>
                <a:cubicBezTo>
                  <a:pt x="6961" y="9257"/>
                  <a:pt x="6748" y="4454"/>
                  <a:pt x="8146" y="3451"/>
                </a:cubicBezTo>
                <a:close/>
                <a:moveTo>
                  <a:pt x="21520" y="1810"/>
                </a:moveTo>
                <a:cubicBezTo>
                  <a:pt x="21611" y="2083"/>
                  <a:pt x="21703" y="2387"/>
                  <a:pt x="21794" y="2691"/>
                </a:cubicBezTo>
                <a:cubicBezTo>
                  <a:pt x="22098" y="4454"/>
                  <a:pt x="21855" y="6217"/>
                  <a:pt x="21520" y="7950"/>
                </a:cubicBezTo>
                <a:cubicBezTo>
                  <a:pt x="21338" y="8983"/>
                  <a:pt x="21034" y="10047"/>
                  <a:pt x="20760" y="11080"/>
                </a:cubicBezTo>
                <a:cubicBezTo>
                  <a:pt x="20730" y="11202"/>
                  <a:pt x="20669" y="11354"/>
                  <a:pt x="20608" y="11506"/>
                </a:cubicBezTo>
                <a:cubicBezTo>
                  <a:pt x="18967" y="8861"/>
                  <a:pt x="19484" y="2752"/>
                  <a:pt x="21520" y="1810"/>
                </a:cubicBezTo>
                <a:close/>
                <a:moveTo>
                  <a:pt x="28334" y="1"/>
                </a:moveTo>
                <a:cubicBezTo>
                  <a:pt x="27901" y="1"/>
                  <a:pt x="27449" y="205"/>
                  <a:pt x="27083" y="624"/>
                </a:cubicBezTo>
                <a:cubicBezTo>
                  <a:pt x="26748" y="989"/>
                  <a:pt x="26475" y="1445"/>
                  <a:pt x="26262" y="1901"/>
                </a:cubicBezTo>
                <a:cubicBezTo>
                  <a:pt x="24955" y="4940"/>
                  <a:pt x="25107" y="8041"/>
                  <a:pt x="26140" y="11141"/>
                </a:cubicBezTo>
                <a:cubicBezTo>
                  <a:pt x="26232" y="11354"/>
                  <a:pt x="26232" y="11627"/>
                  <a:pt x="26171" y="11871"/>
                </a:cubicBezTo>
                <a:cubicBezTo>
                  <a:pt x="25897" y="12357"/>
                  <a:pt x="25563" y="12813"/>
                  <a:pt x="25198" y="13238"/>
                </a:cubicBezTo>
                <a:cubicBezTo>
                  <a:pt x="24668" y="13807"/>
                  <a:pt x="24031" y="14080"/>
                  <a:pt x="23398" y="14080"/>
                </a:cubicBezTo>
                <a:cubicBezTo>
                  <a:pt x="23016" y="14080"/>
                  <a:pt x="22635" y="13980"/>
                  <a:pt x="22280" y="13786"/>
                </a:cubicBezTo>
                <a:cubicBezTo>
                  <a:pt x="21915" y="13664"/>
                  <a:pt x="21763" y="13238"/>
                  <a:pt x="21976" y="12934"/>
                </a:cubicBezTo>
                <a:cubicBezTo>
                  <a:pt x="23010" y="10260"/>
                  <a:pt x="23557" y="7402"/>
                  <a:pt x="23617" y="4515"/>
                </a:cubicBezTo>
                <a:cubicBezTo>
                  <a:pt x="23648" y="3451"/>
                  <a:pt x="23466" y="2387"/>
                  <a:pt x="23162" y="1354"/>
                </a:cubicBezTo>
                <a:cubicBezTo>
                  <a:pt x="22879" y="488"/>
                  <a:pt x="22201" y="31"/>
                  <a:pt x="21459" y="31"/>
                </a:cubicBezTo>
                <a:cubicBezTo>
                  <a:pt x="21002" y="31"/>
                  <a:pt x="20520" y="204"/>
                  <a:pt x="20092" y="563"/>
                </a:cubicBezTo>
                <a:cubicBezTo>
                  <a:pt x="19788" y="776"/>
                  <a:pt x="19544" y="1050"/>
                  <a:pt x="19362" y="1354"/>
                </a:cubicBezTo>
                <a:cubicBezTo>
                  <a:pt x="18906" y="2114"/>
                  <a:pt x="18541" y="2904"/>
                  <a:pt x="18298" y="3755"/>
                </a:cubicBezTo>
                <a:cubicBezTo>
                  <a:pt x="17417" y="6977"/>
                  <a:pt x="17842" y="10381"/>
                  <a:pt x="19453" y="13269"/>
                </a:cubicBezTo>
                <a:cubicBezTo>
                  <a:pt x="19544" y="13451"/>
                  <a:pt x="19575" y="13634"/>
                  <a:pt x="19514" y="13816"/>
                </a:cubicBezTo>
                <a:cubicBezTo>
                  <a:pt x="19082" y="14576"/>
                  <a:pt x="18405" y="14973"/>
                  <a:pt x="17699" y="14973"/>
                </a:cubicBezTo>
                <a:cubicBezTo>
                  <a:pt x="17164" y="14973"/>
                  <a:pt x="16612" y="14744"/>
                  <a:pt x="16140" y="14272"/>
                </a:cubicBezTo>
                <a:cubicBezTo>
                  <a:pt x="15958" y="14089"/>
                  <a:pt x="15806" y="13846"/>
                  <a:pt x="15623" y="13664"/>
                </a:cubicBezTo>
                <a:cubicBezTo>
                  <a:pt x="15319" y="13360"/>
                  <a:pt x="15228" y="12904"/>
                  <a:pt x="15441" y="12539"/>
                </a:cubicBezTo>
                <a:cubicBezTo>
                  <a:pt x="16140" y="10655"/>
                  <a:pt x="16566" y="8679"/>
                  <a:pt x="16657" y="6703"/>
                </a:cubicBezTo>
                <a:cubicBezTo>
                  <a:pt x="16718" y="5244"/>
                  <a:pt x="16657" y="3785"/>
                  <a:pt x="15958" y="2448"/>
                </a:cubicBezTo>
                <a:cubicBezTo>
                  <a:pt x="15657" y="1771"/>
                  <a:pt x="14995" y="1396"/>
                  <a:pt x="14319" y="1396"/>
                </a:cubicBezTo>
                <a:cubicBezTo>
                  <a:pt x="13901" y="1396"/>
                  <a:pt x="13479" y="1539"/>
                  <a:pt x="13131" y="1840"/>
                </a:cubicBezTo>
                <a:cubicBezTo>
                  <a:pt x="12797" y="2114"/>
                  <a:pt x="12523" y="2448"/>
                  <a:pt x="12310" y="2813"/>
                </a:cubicBezTo>
                <a:cubicBezTo>
                  <a:pt x="11854" y="3725"/>
                  <a:pt x="11581" y="4728"/>
                  <a:pt x="11581" y="5761"/>
                </a:cubicBezTo>
                <a:cubicBezTo>
                  <a:pt x="11490" y="8254"/>
                  <a:pt x="12098" y="10564"/>
                  <a:pt x="13101" y="12813"/>
                </a:cubicBezTo>
                <a:cubicBezTo>
                  <a:pt x="13222" y="13026"/>
                  <a:pt x="13253" y="13269"/>
                  <a:pt x="13192" y="13482"/>
                </a:cubicBezTo>
                <a:cubicBezTo>
                  <a:pt x="12979" y="13937"/>
                  <a:pt x="12736" y="14363"/>
                  <a:pt x="12462" y="14758"/>
                </a:cubicBezTo>
                <a:cubicBezTo>
                  <a:pt x="12130" y="15231"/>
                  <a:pt x="11605" y="15482"/>
                  <a:pt x="11081" y="15482"/>
                </a:cubicBezTo>
                <a:cubicBezTo>
                  <a:pt x="10695" y="15482"/>
                  <a:pt x="10310" y="15346"/>
                  <a:pt x="10000" y="15062"/>
                </a:cubicBezTo>
                <a:cubicBezTo>
                  <a:pt x="9514" y="14545"/>
                  <a:pt x="9028" y="13968"/>
                  <a:pt x="8632" y="13360"/>
                </a:cubicBezTo>
                <a:cubicBezTo>
                  <a:pt x="8572" y="13238"/>
                  <a:pt x="8572" y="13086"/>
                  <a:pt x="8632" y="12934"/>
                </a:cubicBezTo>
                <a:cubicBezTo>
                  <a:pt x="9483" y="11415"/>
                  <a:pt x="9848" y="9743"/>
                  <a:pt x="10152" y="8071"/>
                </a:cubicBezTo>
                <a:cubicBezTo>
                  <a:pt x="10487" y="6612"/>
                  <a:pt x="10487" y="5123"/>
                  <a:pt x="10122" y="3694"/>
                </a:cubicBezTo>
                <a:cubicBezTo>
                  <a:pt x="9848" y="2722"/>
                  <a:pt x="9423" y="1810"/>
                  <a:pt x="8237" y="1658"/>
                </a:cubicBezTo>
                <a:cubicBezTo>
                  <a:pt x="8182" y="1652"/>
                  <a:pt x="8126" y="1649"/>
                  <a:pt x="8070" y="1649"/>
                </a:cubicBezTo>
                <a:cubicBezTo>
                  <a:pt x="7236" y="1649"/>
                  <a:pt x="6360" y="2281"/>
                  <a:pt x="6018" y="3421"/>
                </a:cubicBezTo>
                <a:cubicBezTo>
                  <a:pt x="5654" y="4545"/>
                  <a:pt x="5441" y="5670"/>
                  <a:pt x="5380" y="6855"/>
                </a:cubicBezTo>
                <a:cubicBezTo>
                  <a:pt x="5319" y="8770"/>
                  <a:pt x="5623" y="10685"/>
                  <a:pt x="6322" y="12509"/>
                </a:cubicBezTo>
                <a:cubicBezTo>
                  <a:pt x="6322" y="12691"/>
                  <a:pt x="6262" y="12874"/>
                  <a:pt x="6110" y="13026"/>
                </a:cubicBezTo>
                <a:cubicBezTo>
                  <a:pt x="5947" y="13161"/>
                  <a:pt x="5742" y="13230"/>
                  <a:pt x="5536" y="13230"/>
                </a:cubicBezTo>
                <a:cubicBezTo>
                  <a:pt x="5278" y="13230"/>
                  <a:pt x="5018" y="13123"/>
                  <a:pt x="4833" y="12904"/>
                </a:cubicBezTo>
                <a:cubicBezTo>
                  <a:pt x="4590" y="12691"/>
                  <a:pt x="4377" y="12418"/>
                  <a:pt x="4195" y="12144"/>
                </a:cubicBezTo>
                <a:cubicBezTo>
                  <a:pt x="2310" y="9105"/>
                  <a:pt x="1611" y="5518"/>
                  <a:pt x="2189" y="1992"/>
                </a:cubicBezTo>
                <a:cubicBezTo>
                  <a:pt x="2340" y="1566"/>
                  <a:pt x="2128" y="1080"/>
                  <a:pt x="1702" y="928"/>
                </a:cubicBezTo>
                <a:cubicBezTo>
                  <a:pt x="1599" y="887"/>
                  <a:pt x="1493" y="867"/>
                  <a:pt x="1391" y="867"/>
                </a:cubicBezTo>
                <a:cubicBezTo>
                  <a:pt x="1043" y="867"/>
                  <a:pt x="725" y="1093"/>
                  <a:pt x="608" y="1445"/>
                </a:cubicBezTo>
                <a:cubicBezTo>
                  <a:pt x="456" y="1779"/>
                  <a:pt x="365" y="2144"/>
                  <a:pt x="334" y="2509"/>
                </a:cubicBezTo>
                <a:cubicBezTo>
                  <a:pt x="0" y="5488"/>
                  <a:pt x="486" y="8497"/>
                  <a:pt x="1733" y="11232"/>
                </a:cubicBezTo>
                <a:cubicBezTo>
                  <a:pt x="2128" y="12144"/>
                  <a:pt x="2675" y="13026"/>
                  <a:pt x="3313" y="13816"/>
                </a:cubicBezTo>
                <a:cubicBezTo>
                  <a:pt x="3898" y="14608"/>
                  <a:pt x="4600" y="14979"/>
                  <a:pt x="5390" y="14979"/>
                </a:cubicBezTo>
                <a:cubicBezTo>
                  <a:pt x="5873" y="14979"/>
                  <a:pt x="6389" y="14841"/>
                  <a:pt x="6930" y="14576"/>
                </a:cubicBezTo>
                <a:cubicBezTo>
                  <a:pt x="7021" y="14545"/>
                  <a:pt x="7113" y="14515"/>
                  <a:pt x="7234" y="14485"/>
                </a:cubicBezTo>
                <a:cubicBezTo>
                  <a:pt x="8248" y="16268"/>
                  <a:pt x="9703" y="17223"/>
                  <a:pt x="11133" y="17223"/>
                </a:cubicBezTo>
                <a:cubicBezTo>
                  <a:pt x="12360" y="17223"/>
                  <a:pt x="13570" y="16520"/>
                  <a:pt x="14468" y="15032"/>
                </a:cubicBezTo>
                <a:cubicBezTo>
                  <a:pt x="15319" y="16004"/>
                  <a:pt x="16262" y="16734"/>
                  <a:pt x="17630" y="16734"/>
                </a:cubicBezTo>
                <a:cubicBezTo>
                  <a:pt x="19028" y="16734"/>
                  <a:pt x="20000" y="15944"/>
                  <a:pt x="20851" y="15001"/>
                </a:cubicBezTo>
                <a:cubicBezTo>
                  <a:pt x="21789" y="15570"/>
                  <a:pt x="22650" y="15829"/>
                  <a:pt x="23446" y="15829"/>
                </a:cubicBezTo>
                <a:cubicBezTo>
                  <a:pt x="24946" y="15829"/>
                  <a:pt x="26214" y="14910"/>
                  <a:pt x="27326" y="13421"/>
                </a:cubicBezTo>
                <a:cubicBezTo>
                  <a:pt x="28323" y="14793"/>
                  <a:pt x="29609" y="15493"/>
                  <a:pt x="30916" y="15493"/>
                </a:cubicBezTo>
                <a:cubicBezTo>
                  <a:pt x="32157" y="15493"/>
                  <a:pt x="33417" y="14861"/>
                  <a:pt x="34469" y="13573"/>
                </a:cubicBezTo>
                <a:cubicBezTo>
                  <a:pt x="34682" y="13755"/>
                  <a:pt x="34864" y="13937"/>
                  <a:pt x="35016" y="14150"/>
                </a:cubicBezTo>
                <a:cubicBezTo>
                  <a:pt x="35686" y="14840"/>
                  <a:pt x="36609" y="15203"/>
                  <a:pt x="37543" y="15203"/>
                </a:cubicBezTo>
                <a:cubicBezTo>
                  <a:pt x="38092" y="15203"/>
                  <a:pt x="38643" y="15078"/>
                  <a:pt x="39150" y="14819"/>
                </a:cubicBezTo>
                <a:cubicBezTo>
                  <a:pt x="40396" y="14241"/>
                  <a:pt x="41369" y="13178"/>
                  <a:pt x="41825" y="11901"/>
                </a:cubicBezTo>
                <a:cubicBezTo>
                  <a:pt x="42584" y="9834"/>
                  <a:pt x="42888" y="7615"/>
                  <a:pt x="42736" y="5427"/>
                </a:cubicBezTo>
                <a:cubicBezTo>
                  <a:pt x="42706" y="4515"/>
                  <a:pt x="42554" y="3603"/>
                  <a:pt x="42432" y="2691"/>
                </a:cubicBezTo>
                <a:cubicBezTo>
                  <a:pt x="42402" y="2205"/>
                  <a:pt x="41976" y="1810"/>
                  <a:pt x="41490" y="1810"/>
                </a:cubicBezTo>
                <a:cubicBezTo>
                  <a:pt x="41004" y="1840"/>
                  <a:pt x="40700" y="2205"/>
                  <a:pt x="40700" y="2813"/>
                </a:cubicBezTo>
                <a:cubicBezTo>
                  <a:pt x="40700" y="3056"/>
                  <a:pt x="40700" y="3329"/>
                  <a:pt x="40761" y="3603"/>
                </a:cubicBezTo>
                <a:cubicBezTo>
                  <a:pt x="41125" y="5427"/>
                  <a:pt x="41125" y="7281"/>
                  <a:pt x="40761" y="9105"/>
                </a:cubicBezTo>
                <a:cubicBezTo>
                  <a:pt x="40578" y="10108"/>
                  <a:pt x="40274" y="11080"/>
                  <a:pt x="39788" y="11962"/>
                </a:cubicBezTo>
                <a:cubicBezTo>
                  <a:pt x="39256" y="12930"/>
                  <a:pt x="38449" y="13418"/>
                  <a:pt x="37651" y="13418"/>
                </a:cubicBezTo>
                <a:cubicBezTo>
                  <a:pt x="36945" y="13418"/>
                  <a:pt x="36245" y="13036"/>
                  <a:pt x="35745" y="12266"/>
                </a:cubicBezTo>
                <a:cubicBezTo>
                  <a:pt x="35654" y="12083"/>
                  <a:pt x="35624" y="11840"/>
                  <a:pt x="35715" y="11627"/>
                </a:cubicBezTo>
                <a:cubicBezTo>
                  <a:pt x="36840" y="9348"/>
                  <a:pt x="37296" y="6886"/>
                  <a:pt x="37417" y="4363"/>
                </a:cubicBezTo>
                <a:cubicBezTo>
                  <a:pt x="37508" y="3329"/>
                  <a:pt x="37296" y="2296"/>
                  <a:pt x="36779" y="1415"/>
                </a:cubicBezTo>
                <a:cubicBezTo>
                  <a:pt x="36346" y="677"/>
                  <a:pt x="35701" y="294"/>
                  <a:pt x="35055" y="294"/>
                </a:cubicBezTo>
                <a:cubicBezTo>
                  <a:pt x="34476" y="294"/>
                  <a:pt x="33896" y="601"/>
                  <a:pt x="33466" y="1232"/>
                </a:cubicBezTo>
                <a:cubicBezTo>
                  <a:pt x="32979" y="1931"/>
                  <a:pt x="32645" y="2752"/>
                  <a:pt x="32493" y="3603"/>
                </a:cubicBezTo>
                <a:cubicBezTo>
                  <a:pt x="32037" y="6278"/>
                  <a:pt x="32311" y="9044"/>
                  <a:pt x="33344" y="11567"/>
                </a:cubicBezTo>
                <a:cubicBezTo>
                  <a:pt x="33405" y="11749"/>
                  <a:pt x="33405" y="11962"/>
                  <a:pt x="33314" y="12175"/>
                </a:cubicBezTo>
                <a:cubicBezTo>
                  <a:pt x="32630" y="13247"/>
                  <a:pt x="31811" y="13779"/>
                  <a:pt x="30983" y="13779"/>
                </a:cubicBezTo>
                <a:cubicBezTo>
                  <a:pt x="30192" y="13779"/>
                  <a:pt x="29392" y="13292"/>
                  <a:pt x="28694" y="12327"/>
                </a:cubicBezTo>
                <a:lnTo>
                  <a:pt x="28602" y="12175"/>
                </a:lnTo>
                <a:cubicBezTo>
                  <a:pt x="28329" y="11871"/>
                  <a:pt x="28298" y="11445"/>
                  <a:pt x="28481" y="11111"/>
                </a:cubicBezTo>
                <a:cubicBezTo>
                  <a:pt x="29575" y="8588"/>
                  <a:pt x="30122" y="5913"/>
                  <a:pt x="30122" y="3177"/>
                </a:cubicBezTo>
                <a:cubicBezTo>
                  <a:pt x="30122" y="2448"/>
                  <a:pt x="29970" y="1718"/>
                  <a:pt x="29727" y="1050"/>
                </a:cubicBezTo>
                <a:cubicBezTo>
                  <a:pt x="29450" y="358"/>
                  <a:pt x="28908" y="1"/>
                  <a:pt x="2833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>
            <a:off x="220525" y="483363"/>
            <a:ext cx="1165675" cy="994188"/>
            <a:chOff x="220525" y="483363"/>
            <a:chExt cx="1165675" cy="994188"/>
          </a:xfrm>
        </p:grpSpPr>
        <p:sp>
          <p:nvSpPr>
            <p:cNvPr id="36" name="Google Shape;36;p4"/>
            <p:cNvSpPr/>
            <p:nvPr/>
          </p:nvSpPr>
          <p:spPr>
            <a:xfrm>
              <a:off x="554925" y="555763"/>
              <a:ext cx="134500" cy="140600"/>
            </a:xfrm>
            <a:custGeom>
              <a:rect b="b" l="l" r="r" t="t"/>
              <a:pathLst>
                <a:path extrusionOk="0" h="5624" w="5380">
                  <a:moveTo>
                    <a:pt x="2668" y="0"/>
                  </a:moveTo>
                  <a:cubicBezTo>
                    <a:pt x="2650" y="0"/>
                    <a:pt x="2632" y="0"/>
                    <a:pt x="2614" y="1"/>
                  </a:cubicBezTo>
                  <a:cubicBezTo>
                    <a:pt x="1186" y="31"/>
                    <a:pt x="31" y="1186"/>
                    <a:pt x="31" y="2615"/>
                  </a:cubicBezTo>
                  <a:cubicBezTo>
                    <a:pt x="0" y="4165"/>
                    <a:pt x="1307" y="5593"/>
                    <a:pt x="2766" y="5624"/>
                  </a:cubicBezTo>
                  <a:cubicBezTo>
                    <a:pt x="4195" y="5624"/>
                    <a:pt x="5320" y="4408"/>
                    <a:pt x="5320" y="2797"/>
                  </a:cubicBezTo>
                  <a:cubicBezTo>
                    <a:pt x="5380" y="1265"/>
                    <a:pt x="4163" y="0"/>
                    <a:pt x="26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220525" y="856175"/>
              <a:ext cx="138325" cy="130725"/>
            </a:xfrm>
            <a:custGeom>
              <a:rect b="b" l="l" r="r" t="t"/>
              <a:pathLst>
                <a:path extrusionOk="0" h="5229" w="5533">
                  <a:moveTo>
                    <a:pt x="2675" y="1"/>
                  </a:moveTo>
                  <a:cubicBezTo>
                    <a:pt x="1216" y="1"/>
                    <a:pt x="1" y="1095"/>
                    <a:pt x="1" y="2402"/>
                  </a:cubicBezTo>
                  <a:cubicBezTo>
                    <a:pt x="1" y="3861"/>
                    <a:pt x="1520" y="5229"/>
                    <a:pt x="3131" y="5229"/>
                  </a:cubicBezTo>
                  <a:cubicBezTo>
                    <a:pt x="4529" y="5229"/>
                    <a:pt x="5533" y="4195"/>
                    <a:pt x="5533" y="2706"/>
                  </a:cubicBezTo>
                  <a:cubicBezTo>
                    <a:pt x="5533" y="1156"/>
                    <a:pt x="4317" y="1"/>
                    <a:pt x="26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262975" y="1353425"/>
              <a:ext cx="142125" cy="124125"/>
            </a:xfrm>
            <a:custGeom>
              <a:rect b="b" l="l" r="r" t="t"/>
              <a:pathLst>
                <a:path extrusionOk="0" h="4965" w="5685">
                  <a:moveTo>
                    <a:pt x="2749" y="1"/>
                  </a:moveTo>
                  <a:cubicBezTo>
                    <a:pt x="2724" y="1"/>
                    <a:pt x="2700" y="1"/>
                    <a:pt x="2675" y="2"/>
                  </a:cubicBezTo>
                  <a:cubicBezTo>
                    <a:pt x="1125" y="2"/>
                    <a:pt x="0" y="1157"/>
                    <a:pt x="334" y="2555"/>
                  </a:cubicBezTo>
                  <a:cubicBezTo>
                    <a:pt x="517" y="3680"/>
                    <a:pt x="1368" y="4592"/>
                    <a:pt x="2462" y="4865"/>
                  </a:cubicBezTo>
                  <a:cubicBezTo>
                    <a:pt x="2685" y="4932"/>
                    <a:pt x="2910" y="4964"/>
                    <a:pt x="3132" y="4964"/>
                  </a:cubicBezTo>
                  <a:cubicBezTo>
                    <a:pt x="3815" y="4964"/>
                    <a:pt x="4465" y="4656"/>
                    <a:pt x="4924" y="4105"/>
                  </a:cubicBezTo>
                  <a:cubicBezTo>
                    <a:pt x="5532" y="3467"/>
                    <a:pt x="5684" y="2494"/>
                    <a:pt x="5319" y="1674"/>
                  </a:cubicBezTo>
                  <a:cubicBezTo>
                    <a:pt x="4873" y="663"/>
                    <a:pt x="3846" y="1"/>
                    <a:pt x="27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971975" y="565163"/>
              <a:ext cx="130625" cy="121775"/>
            </a:xfrm>
            <a:custGeom>
              <a:rect b="b" l="l" r="r" t="t"/>
              <a:pathLst>
                <a:path extrusionOk="0" h="4871" w="5225">
                  <a:moveTo>
                    <a:pt x="2341" y="0"/>
                  </a:moveTo>
                  <a:cubicBezTo>
                    <a:pt x="1003" y="0"/>
                    <a:pt x="0" y="821"/>
                    <a:pt x="0" y="1976"/>
                  </a:cubicBezTo>
                  <a:cubicBezTo>
                    <a:pt x="31" y="3222"/>
                    <a:pt x="821" y="4316"/>
                    <a:pt x="1976" y="4742"/>
                  </a:cubicBezTo>
                  <a:cubicBezTo>
                    <a:pt x="2234" y="4830"/>
                    <a:pt x="2495" y="4871"/>
                    <a:pt x="2748" y="4871"/>
                  </a:cubicBezTo>
                  <a:cubicBezTo>
                    <a:pt x="4075" y="4871"/>
                    <a:pt x="5224" y="3754"/>
                    <a:pt x="5046" y="2401"/>
                  </a:cubicBezTo>
                  <a:cubicBezTo>
                    <a:pt x="4772" y="1094"/>
                    <a:pt x="3678" y="122"/>
                    <a:pt x="23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1272950" y="483363"/>
              <a:ext cx="113250" cy="114850"/>
            </a:xfrm>
            <a:custGeom>
              <a:rect b="b" l="l" r="r" t="t"/>
              <a:pathLst>
                <a:path extrusionOk="0" h="4594" w="4530">
                  <a:moveTo>
                    <a:pt x="1930" y="0"/>
                  </a:moveTo>
                  <a:cubicBezTo>
                    <a:pt x="912" y="0"/>
                    <a:pt x="60" y="830"/>
                    <a:pt x="31" y="1888"/>
                  </a:cubicBezTo>
                  <a:cubicBezTo>
                    <a:pt x="0" y="3073"/>
                    <a:pt x="1338" y="4593"/>
                    <a:pt x="2462" y="4593"/>
                  </a:cubicBezTo>
                  <a:cubicBezTo>
                    <a:pt x="2481" y="4593"/>
                    <a:pt x="2500" y="4594"/>
                    <a:pt x="2519" y="4594"/>
                  </a:cubicBezTo>
                  <a:cubicBezTo>
                    <a:pt x="3589" y="4594"/>
                    <a:pt x="4499" y="3753"/>
                    <a:pt x="4529" y="2648"/>
                  </a:cubicBezTo>
                  <a:cubicBezTo>
                    <a:pt x="4529" y="1249"/>
                    <a:pt x="3435" y="94"/>
                    <a:pt x="2037" y="3"/>
                  </a:cubicBezTo>
                  <a:cubicBezTo>
                    <a:pt x="2001" y="1"/>
                    <a:pt x="1965" y="0"/>
                    <a:pt x="1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452325" y="1058700"/>
              <a:ext cx="102600" cy="102650"/>
            </a:xfrm>
            <a:custGeom>
              <a:rect b="b" l="l" r="r" t="t"/>
              <a:pathLst>
                <a:path extrusionOk="0" h="4106" w="4104">
                  <a:moveTo>
                    <a:pt x="1920" y="0"/>
                  </a:moveTo>
                  <a:cubicBezTo>
                    <a:pt x="824" y="0"/>
                    <a:pt x="31" y="872"/>
                    <a:pt x="31" y="2037"/>
                  </a:cubicBezTo>
                  <a:cubicBezTo>
                    <a:pt x="1" y="3071"/>
                    <a:pt x="1095" y="4104"/>
                    <a:pt x="2311" y="4104"/>
                  </a:cubicBezTo>
                  <a:cubicBezTo>
                    <a:pt x="2328" y="4105"/>
                    <a:pt x="2346" y="4105"/>
                    <a:pt x="2363" y="4105"/>
                  </a:cubicBezTo>
                  <a:cubicBezTo>
                    <a:pt x="3313" y="4105"/>
                    <a:pt x="4103" y="3296"/>
                    <a:pt x="4074" y="2311"/>
                  </a:cubicBezTo>
                  <a:cubicBezTo>
                    <a:pt x="4074" y="974"/>
                    <a:pt x="3192" y="31"/>
                    <a:pt x="1976" y="1"/>
                  </a:cubicBezTo>
                  <a:cubicBezTo>
                    <a:pt x="1957" y="0"/>
                    <a:pt x="1939" y="0"/>
                    <a:pt x="19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2" name="Google Shape;42;p4"/>
          <p:cNvSpPr txBox="1"/>
          <p:nvPr>
            <p:ph idx="1" type="body"/>
          </p:nvPr>
        </p:nvSpPr>
        <p:spPr>
          <a:xfrm>
            <a:off x="713100" y="1246100"/>
            <a:ext cx="7717800" cy="29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"/>
              <a:buChar char="●"/>
              <a:defRPr sz="1200"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3" name="Google Shape;43;p4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TITLE_ONLY_1_1">
    <p:bg>
      <p:bgPr>
        <a:solidFill>
          <a:schemeClr val="accen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31"/>
          <p:cNvSpPr/>
          <p:nvPr/>
        </p:nvSpPr>
        <p:spPr>
          <a:xfrm rot="10800000">
            <a:off x="7724378" y="-7"/>
            <a:ext cx="1304722" cy="1441919"/>
          </a:xfrm>
          <a:custGeom>
            <a:rect b="b" l="l" r="r" t="t"/>
            <a:pathLst>
              <a:path extrusionOk="0" h="47110" w="42631">
                <a:moveTo>
                  <a:pt x="23214" y="1"/>
                </a:moveTo>
                <a:cubicBezTo>
                  <a:pt x="19477" y="1"/>
                  <a:pt x="15731" y="1085"/>
                  <a:pt x="12643" y="3212"/>
                </a:cubicBezTo>
                <a:cubicBezTo>
                  <a:pt x="6138" y="7648"/>
                  <a:pt x="2135" y="15654"/>
                  <a:pt x="801" y="23259"/>
                </a:cubicBezTo>
                <a:cubicBezTo>
                  <a:pt x="134" y="27262"/>
                  <a:pt x="0" y="31365"/>
                  <a:pt x="367" y="35435"/>
                </a:cubicBezTo>
                <a:cubicBezTo>
                  <a:pt x="434" y="36502"/>
                  <a:pt x="1535" y="47110"/>
                  <a:pt x="2302" y="47110"/>
                </a:cubicBezTo>
                <a:lnTo>
                  <a:pt x="33458" y="47110"/>
                </a:lnTo>
                <a:cubicBezTo>
                  <a:pt x="31456" y="47110"/>
                  <a:pt x="28054" y="44308"/>
                  <a:pt x="27020" y="42740"/>
                </a:cubicBezTo>
                <a:cubicBezTo>
                  <a:pt x="25018" y="39771"/>
                  <a:pt x="27720" y="36969"/>
                  <a:pt x="29822" y="34968"/>
                </a:cubicBezTo>
                <a:cubicBezTo>
                  <a:pt x="33357" y="31565"/>
                  <a:pt x="36827" y="27763"/>
                  <a:pt x="39028" y="23360"/>
                </a:cubicBezTo>
                <a:cubicBezTo>
                  <a:pt x="42631" y="16188"/>
                  <a:pt x="39996" y="7648"/>
                  <a:pt x="33524" y="3145"/>
                </a:cubicBezTo>
                <a:cubicBezTo>
                  <a:pt x="30508" y="1035"/>
                  <a:pt x="26865" y="1"/>
                  <a:pt x="2321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31"/>
          <p:cNvSpPr/>
          <p:nvPr/>
        </p:nvSpPr>
        <p:spPr>
          <a:xfrm flipH="1" rot="10800000">
            <a:off x="0" y="3799443"/>
            <a:ext cx="1227073" cy="1344056"/>
          </a:xfrm>
          <a:custGeom>
            <a:rect b="b" l="l" r="r" t="t"/>
            <a:pathLst>
              <a:path extrusionOk="0" h="46819" w="42744">
                <a:moveTo>
                  <a:pt x="0" y="0"/>
                </a:moveTo>
                <a:lnTo>
                  <a:pt x="0" y="46700"/>
                </a:lnTo>
                <a:cubicBezTo>
                  <a:pt x="0" y="46700"/>
                  <a:pt x="1091" y="46819"/>
                  <a:pt x="2896" y="46819"/>
                </a:cubicBezTo>
                <a:cubicBezTo>
                  <a:pt x="12571" y="46819"/>
                  <a:pt x="42744" y="43407"/>
                  <a:pt x="3512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31"/>
          <p:cNvSpPr txBox="1"/>
          <p:nvPr>
            <p:ph idx="1" type="subTitle"/>
          </p:nvPr>
        </p:nvSpPr>
        <p:spPr>
          <a:xfrm>
            <a:off x="4005875" y="3617200"/>
            <a:ext cx="17832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298" name="Google Shape;298;p31"/>
          <p:cNvSpPr txBox="1"/>
          <p:nvPr>
            <p:ph idx="2" type="subTitle"/>
          </p:nvPr>
        </p:nvSpPr>
        <p:spPr>
          <a:xfrm>
            <a:off x="3256175" y="3982889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299" name="Google Shape;299;p31"/>
          <p:cNvSpPr txBox="1"/>
          <p:nvPr>
            <p:ph idx="3" type="subTitle"/>
          </p:nvPr>
        </p:nvSpPr>
        <p:spPr>
          <a:xfrm>
            <a:off x="3333775" y="1551925"/>
            <a:ext cx="17832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Crete Round"/>
              <a:buNone/>
              <a:defRPr b="1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300" name="Google Shape;300;p31"/>
          <p:cNvSpPr txBox="1"/>
          <p:nvPr>
            <p:ph idx="4" type="subTitle"/>
          </p:nvPr>
        </p:nvSpPr>
        <p:spPr>
          <a:xfrm>
            <a:off x="3333775" y="1917602"/>
            <a:ext cx="2532900" cy="539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None/>
              <a:defRPr sz="1100"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1" name="Google Shape;301;p31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3">
  <p:cSld name="TITLE_ONLY_3_1_2_1">
    <p:bg>
      <p:bgPr>
        <a:solidFill>
          <a:schemeClr val="accent1"/>
        </a:solidFill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"/>
          <p:cNvSpPr/>
          <p:nvPr/>
        </p:nvSpPr>
        <p:spPr>
          <a:xfrm rot="8600816">
            <a:off x="401995" y="3758059"/>
            <a:ext cx="1064132" cy="991832"/>
          </a:xfrm>
          <a:custGeom>
            <a:rect b="b" l="l" r="r" t="t"/>
            <a:pathLst>
              <a:path extrusionOk="0" h="31278" w="33558">
                <a:moveTo>
                  <a:pt x="14883" y="0"/>
                </a:moveTo>
                <a:cubicBezTo>
                  <a:pt x="13148" y="0"/>
                  <a:pt x="11476" y="382"/>
                  <a:pt x="9970" y="1386"/>
                </a:cubicBezTo>
                <a:cubicBezTo>
                  <a:pt x="9028" y="1994"/>
                  <a:pt x="8359" y="2937"/>
                  <a:pt x="8116" y="4031"/>
                </a:cubicBezTo>
                <a:cubicBezTo>
                  <a:pt x="7660" y="5763"/>
                  <a:pt x="8329" y="7192"/>
                  <a:pt x="9332" y="8590"/>
                </a:cubicBezTo>
                <a:cubicBezTo>
                  <a:pt x="11064" y="11083"/>
                  <a:pt x="12766" y="13575"/>
                  <a:pt x="14499" y="16068"/>
                </a:cubicBezTo>
                <a:cubicBezTo>
                  <a:pt x="14742" y="16493"/>
                  <a:pt x="14985" y="16949"/>
                  <a:pt x="15198" y="17405"/>
                </a:cubicBezTo>
                <a:lnTo>
                  <a:pt x="15046" y="17587"/>
                </a:lnTo>
                <a:cubicBezTo>
                  <a:pt x="14833" y="17496"/>
                  <a:pt x="14651" y="17405"/>
                  <a:pt x="14469" y="17314"/>
                </a:cubicBezTo>
                <a:cubicBezTo>
                  <a:pt x="13496" y="16706"/>
                  <a:pt x="12493" y="16098"/>
                  <a:pt x="11551" y="15429"/>
                </a:cubicBezTo>
                <a:cubicBezTo>
                  <a:pt x="9879" y="14244"/>
                  <a:pt x="8268" y="12937"/>
                  <a:pt x="6535" y="11751"/>
                </a:cubicBezTo>
                <a:cubicBezTo>
                  <a:pt x="5775" y="11235"/>
                  <a:pt x="4924" y="10839"/>
                  <a:pt x="4012" y="10566"/>
                </a:cubicBezTo>
                <a:cubicBezTo>
                  <a:pt x="3719" y="10452"/>
                  <a:pt x="3418" y="10399"/>
                  <a:pt x="3122" y="10399"/>
                </a:cubicBezTo>
                <a:cubicBezTo>
                  <a:pt x="2071" y="10399"/>
                  <a:pt x="1086" y="11072"/>
                  <a:pt x="730" y="12116"/>
                </a:cubicBezTo>
                <a:cubicBezTo>
                  <a:pt x="456" y="12846"/>
                  <a:pt x="274" y="13605"/>
                  <a:pt x="213" y="14396"/>
                </a:cubicBezTo>
                <a:cubicBezTo>
                  <a:pt x="0" y="16554"/>
                  <a:pt x="578" y="18621"/>
                  <a:pt x="1246" y="20657"/>
                </a:cubicBezTo>
                <a:cubicBezTo>
                  <a:pt x="2857" y="25460"/>
                  <a:pt x="6019" y="28712"/>
                  <a:pt x="10882" y="30262"/>
                </a:cubicBezTo>
                <a:cubicBezTo>
                  <a:pt x="12967" y="30943"/>
                  <a:pt x="15132" y="31277"/>
                  <a:pt x="17298" y="31277"/>
                </a:cubicBezTo>
                <a:cubicBezTo>
                  <a:pt x="19585" y="31277"/>
                  <a:pt x="21873" y="30905"/>
                  <a:pt x="24074" y="30171"/>
                </a:cubicBezTo>
                <a:cubicBezTo>
                  <a:pt x="26475" y="29411"/>
                  <a:pt x="28603" y="27922"/>
                  <a:pt x="30153" y="25916"/>
                </a:cubicBezTo>
                <a:cubicBezTo>
                  <a:pt x="32736" y="22481"/>
                  <a:pt x="33557" y="18590"/>
                  <a:pt x="32858" y="14426"/>
                </a:cubicBezTo>
                <a:cubicBezTo>
                  <a:pt x="32250" y="10627"/>
                  <a:pt x="30274" y="7526"/>
                  <a:pt x="27448" y="4973"/>
                </a:cubicBezTo>
                <a:cubicBezTo>
                  <a:pt x="24286" y="2116"/>
                  <a:pt x="20244" y="353"/>
                  <a:pt x="15988" y="49"/>
                </a:cubicBezTo>
                <a:cubicBezTo>
                  <a:pt x="15618" y="17"/>
                  <a:pt x="15249" y="0"/>
                  <a:pt x="1488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2"/>
          <p:cNvSpPr/>
          <p:nvPr/>
        </p:nvSpPr>
        <p:spPr>
          <a:xfrm rot="-2205198">
            <a:off x="7661721" y="984552"/>
            <a:ext cx="1188881" cy="976943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2"/>
          <p:cNvSpPr/>
          <p:nvPr/>
        </p:nvSpPr>
        <p:spPr>
          <a:xfrm flipH="1" rot="10248962">
            <a:off x="7553024" y="468952"/>
            <a:ext cx="1064096" cy="904820"/>
          </a:xfrm>
          <a:custGeom>
            <a:rect b="b" l="l" r="r" t="t"/>
            <a:pathLst>
              <a:path extrusionOk="0" fill="none" h="44197" w="51977">
                <a:moveTo>
                  <a:pt x="30366" y="6354"/>
                </a:moveTo>
                <a:cubicBezTo>
                  <a:pt x="17843" y="11126"/>
                  <a:pt x="2219" y="10852"/>
                  <a:pt x="1095" y="20123"/>
                </a:cubicBezTo>
                <a:cubicBezTo>
                  <a:pt x="0" y="29393"/>
                  <a:pt x="8815" y="44196"/>
                  <a:pt x="26809" y="43831"/>
                </a:cubicBezTo>
                <a:cubicBezTo>
                  <a:pt x="44834" y="43467"/>
                  <a:pt x="51977" y="35442"/>
                  <a:pt x="51369" y="25199"/>
                </a:cubicBezTo>
                <a:cubicBezTo>
                  <a:pt x="50761" y="14925"/>
                  <a:pt x="47053" y="1"/>
                  <a:pt x="30366" y="6354"/>
                </a:cubicBezTo>
                <a:close/>
              </a:path>
            </a:pathLst>
          </a:custGeom>
          <a:noFill/>
          <a:ln cap="flat" cmpd="sng" w="66875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2"/>
          <p:cNvSpPr txBox="1"/>
          <p:nvPr>
            <p:ph idx="1" type="subTitle"/>
          </p:nvPr>
        </p:nvSpPr>
        <p:spPr>
          <a:xfrm>
            <a:off x="4270183" y="1473476"/>
            <a:ext cx="2853900" cy="3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7" name="Google Shape;307;p32"/>
          <p:cNvSpPr txBox="1"/>
          <p:nvPr>
            <p:ph idx="2" type="subTitle"/>
          </p:nvPr>
        </p:nvSpPr>
        <p:spPr>
          <a:xfrm>
            <a:off x="4270183" y="2682147"/>
            <a:ext cx="2853900" cy="375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8" name="Google Shape;308;p32"/>
          <p:cNvSpPr txBox="1"/>
          <p:nvPr>
            <p:ph idx="3" type="subTitle"/>
          </p:nvPr>
        </p:nvSpPr>
        <p:spPr>
          <a:xfrm>
            <a:off x="4270175" y="3895758"/>
            <a:ext cx="2853900" cy="37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Josefin Slab"/>
              <a:buNone/>
              <a:defRPr sz="1100">
                <a:solidFill>
                  <a:srgbClr val="434343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  <p:sp>
        <p:nvSpPr>
          <p:cNvPr id="309" name="Google Shape;309;p32"/>
          <p:cNvSpPr txBox="1"/>
          <p:nvPr>
            <p:ph hasCustomPrompt="1" type="title"/>
          </p:nvPr>
        </p:nvSpPr>
        <p:spPr>
          <a:xfrm>
            <a:off x="2982501" y="1478276"/>
            <a:ext cx="1287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32"/>
          <p:cNvSpPr txBox="1"/>
          <p:nvPr>
            <p:ph hasCustomPrompt="1" idx="4" type="title"/>
          </p:nvPr>
        </p:nvSpPr>
        <p:spPr>
          <a:xfrm>
            <a:off x="2982481" y="2686947"/>
            <a:ext cx="1287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311" name="Google Shape;311;p32"/>
          <p:cNvSpPr txBox="1"/>
          <p:nvPr>
            <p:ph hasCustomPrompt="1" idx="5" type="title"/>
          </p:nvPr>
        </p:nvSpPr>
        <p:spPr>
          <a:xfrm>
            <a:off x="2982581" y="3898458"/>
            <a:ext cx="1287600" cy="365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b="0" sz="3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Font typeface="Anton"/>
              <a:buNone/>
              <a:defRPr sz="3600">
                <a:latin typeface="Anton"/>
                <a:ea typeface="Anton"/>
                <a:cs typeface="Anton"/>
                <a:sym typeface="Anton"/>
              </a:defRPr>
            </a:lvl9pPr>
          </a:lstStyle>
          <a:p>
            <a:r>
              <a:t>xx%</a:t>
            </a:r>
          </a:p>
        </p:txBody>
      </p:sp>
      <p:sp>
        <p:nvSpPr>
          <p:cNvPr id="312" name="Google Shape;312;p32"/>
          <p:cNvSpPr txBox="1"/>
          <p:nvPr>
            <p:ph idx="6"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TITLE_1">
    <p:bg>
      <p:bgPr>
        <a:solidFill>
          <a:schemeClr val="accen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33"/>
          <p:cNvSpPr/>
          <p:nvPr/>
        </p:nvSpPr>
        <p:spPr>
          <a:xfrm flipH="1" rot="1401844">
            <a:off x="5113502" y="1707569"/>
            <a:ext cx="2393495" cy="1966667"/>
          </a:xfrm>
          <a:custGeom>
            <a:rect b="b" l="l" r="r" t="t"/>
            <a:pathLst>
              <a:path extrusionOk="0" h="36815" w="44805">
                <a:moveTo>
                  <a:pt x="26669" y="1"/>
                </a:moveTo>
                <a:cubicBezTo>
                  <a:pt x="25599" y="1"/>
                  <a:pt x="24520" y="120"/>
                  <a:pt x="23436" y="371"/>
                </a:cubicBezTo>
                <a:cubicBezTo>
                  <a:pt x="20913" y="948"/>
                  <a:pt x="18512" y="1890"/>
                  <a:pt x="16080" y="2802"/>
                </a:cubicBezTo>
                <a:cubicBezTo>
                  <a:pt x="14287" y="3471"/>
                  <a:pt x="12524" y="4200"/>
                  <a:pt x="10609" y="4535"/>
                </a:cubicBezTo>
                <a:cubicBezTo>
                  <a:pt x="8329" y="4960"/>
                  <a:pt x="6171" y="5781"/>
                  <a:pt x="4621" y="7574"/>
                </a:cubicBezTo>
                <a:cubicBezTo>
                  <a:pt x="3557" y="8790"/>
                  <a:pt x="2645" y="10128"/>
                  <a:pt x="1916" y="11586"/>
                </a:cubicBezTo>
                <a:cubicBezTo>
                  <a:pt x="274" y="14839"/>
                  <a:pt x="1" y="18334"/>
                  <a:pt x="730" y="21891"/>
                </a:cubicBezTo>
                <a:cubicBezTo>
                  <a:pt x="1885" y="27727"/>
                  <a:pt x="5077" y="32012"/>
                  <a:pt x="10518" y="34505"/>
                </a:cubicBezTo>
                <a:cubicBezTo>
                  <a:pt x="14165" y="36177"/>
                  <a:pt x="18086" y="36784"/>
                  <a:pt x="23102" y="36815"/>
                </a:cubicBezTo>
                <a:cubicBezTo>
                  <a:pt x="26749" y="36693"/>
                  <a:pt x="30366" y="36025"/>
                  <a:pt x="33801" y="34778"/>
                </a:cubicBezTo>
                <a:cubicBezTo>
                  <a:pt x="38117" y="33198"/>
                  <a:pt x="41369" y="30462"/>
                  <a:pt x="43132" y="26116"/>
                </a:cubicBezTo>
                <a:cubicBezTo>
                  <a:pt x="44348" y="23076"/>
                  <a:pt x="44804" y="19793"/>
                  <a:pt x="44409" y="16571"/>
                </a:cubicBezTo>
                <a:cubicBezTo>
                  <a:pt x="43649" y="9824"/>
                  <a:pt x="40275" y="4839"/>
                  <a:pt x="34135" y="1860"/>
                </a:cubicBezTo>
                <a:cubicBezTo>
                  <a:pt x="31734" y="681"/>
                  <a:pt x="29228" y="1"/>
                  <a:pt x="2666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3"/>
          <p:cNvSpPr/>
          <p:nvPr/>
        </p:nvSpPr>
        <p:spPr>
          <a:xfrm flipH="1" rot="-3107091">
            <a:off x="7057624" y="2875764"/>
            <a:ext cx="1062869" cy="1957791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3"/>
          <p:cNvSpPr/>
          <p:nvPr/>
        </p:nvSpPr>
        <p:spPr>
          <a:xfrm flipH="1" rot="-3107091">
            <a:off x="7262002" y="2809737"/>
            <a:ext cx="1051093" cy="1875620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33"/>
          <p:cNvSpPr/>
          <p:nvPr/>
        </p:nvSpPr>
        <p:spPr>
          <a:xfrm flipH="1" rot="-3107091">
            <a:off x="7404140" y="2763817"/>
            <a:ext cx="963706" cy="1645823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33"/>
          <p:cNvSpPr txBox="1"/>
          <p:nvPr/>
        </p:nvSpPr>
        <p:spPr>
          <a:xfrm>
            <a:off x="714125" y="3294400"/>
            <a:ext cx="3782100" cy="9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CREDITS</a:t>
            </a:r>
            <a:r>
              <a:rPr lang="en" sz="15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: This presentation template was created by </a:t>
            </a:r>
            <a:r>
              <a:rPr b="1" lang="en" sz="1500">
                <a:solidFill>
                  <a:schemeClr val="dk1"/>
                </a:solidFill>
                <a:uFill>
                  <a:noFill/>
                </a:uFill>
                <a:latin typeface="Sarabun"/>
                <a:ea typeface="Sarabun"/>
                <a:cs typeface="Sarabun"/>
                <a:sym typeface="Sarabun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5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, including icons by </a:t>
            </a:r>
            <a:r>
              <a:rPr b="1" lang="en" sz="1500">
                <a:solidFill>
                  <a:schemeClr val="dk1"/>
                </a:solidFill>
                <a:uFill>
                  <a:noFill/>
                </a:uFill>
                <a:latin typeface="Sarabun"/>
                <a:ea typeface="Sarabun"/>
                <a:cs typeface="Sarabun"/>
                <a:sym typeface="Sarabun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5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, infographics &amp; images by </a:t>
            </a:r>
            <a:r>
              <a:rPr b="1" lang="en" sz="1500">
                <a:solidFill>
                  <a:schemeClr val="dk1"/>
                </a:solidFill>
                <a:uFill>
                  <a:noFill/>
                </a:uFill>
                <a:latin typeface="Sarabun"/>
                <a:ea typeface="Sarabun"/>
                <a:cs typeface="Sarabun"/>
                <a:sym typeface="Sarabun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500">
              <a:solidFill>
                <a:srgbClr val="2A292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19" name="Google Shape;319;p33"/>
          <p:cNvSpPr txBox="1"/>
          <p:nvPr>
            <p:ph type="ctrTitle"/>
          </p:nvPr>
        </p:nvSpPr>
        <p:spPr>
          <a:xfrm>
            <a:off x="1029575" y="951825"/>
            <a:ext cx="3227100" cy="541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b="0" sz="60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2A2929"/>
              </a:buClr>
              <a:buSzPts val="5200"/>
              <a:buNone/>
              <a:defRPr sz="5200">
                <a:solidFill>
                  <a:srgbClr val="2A2929"/>
                </a:solidFill>
              </a:defRPr>
            </a:lvl9pPr>
          </a:lstStyle>
          <a:p/>
        </p:txBody>
      </p:sp>
      <p:sp>
        <p:nvSpPr>
          <p:cNvPr id="320" name="Google Shape;320;p33"/>
          <p:cNvSpPr txBox="1"/>
          <p:nvPr>
            <p:ph idx="1" type="subTitle"/>
          </p:nvPr>
        </p:nvSpPr>
        <p:spPr>
          <a:xfrm>
            <a:off x="998075" y="1565723"/>
            <a:ext cx="3290100" cy="117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5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21" name="Google Shape;321;p33"/>
          <p:cNvSpPr/>
          <p:nvPr/>
        </p:nvSpPr>
        <p:spPr>
          <a:xfrm rot="10800000">
            <a:off x="6051295" y="-569090"/>
            <a:ext cx="2749782" cy="1475654"/>
          </a:xfrm>
          <a:custGeom>
            <a:rect b="b" l="l" r="r" t="t"/>
            <a:pathLst>
              <a:path extrusionOk="0" h="25599" w="47702">
                <a:moveTo>
                  <a:pt x="18961" y="1"/>
                </a:moveTo>
                <a:cubicBezTo>
                  <a:pt x="17039" y="1"/>
                  <a:pt x="15071" y="494"/>
                  <a:pt x="13377" y="1215"/>
                </a:cubicBezTo>
                <a:cubicBezTo>
                  <a:pt x="6772" y="3983"/>
                  <a:pt x="2802" y="11155"/>
                  <a:pt x="1235" y="17827"/>
                </a:cubicBezTo>
                <a:cubicBezTo>
                  <a:pt x="1135" y="18227"/>
                  <a:pt x="0" y="24898"/>
                  <a:pt x="201" y="24898"/>
                </a:cubicBezTo>
                <a:lnTo>
                  <a:pt x="47700" y="25599"/>
                </a:lnTo>
                <a:lnTo>
                  <a:pt x="47700" y="25599"/>
                </a:lnTo>
                <a:cubicBezTo>
                  <a:pt x="47531" y="25594"/>
                  <a:pt x="46467" y="24097"/>
                  <a:pt x="46267" y="23898"/>
                </a:cubicBezTo>
                <a:cubicBezTo>
                  <a:pt x="42898" y="20695"/>
                  <a:pt x="38061" y="20195"/>
                  <a:pt x="34558" y="17293"/>
                </a:cubicBezTo>
                <a:cubicBezTo>
                  <a:pt x="31656" y="14891"/>
                  <a:pt x="30089" y="11522"/>
                  <a:pt x="28554" y="8186"/>
                </a:cubicBezTo>
                <a:cubicBezTo>
                  <a:pt x="27287" y="5351"/>
                  <a:pt x="25819" y="2282"/>
                  <a:pt x="22883" y="848"/>
                </a:cubicBezTo>
                <a:cubicBezTo>
                  <a:pt x="21676" y="251"/>
                  <a:pt x="20330" y="1"/>
                  <a:pt x="18961" y="1"/>
                </a:cubicBezTo>
                <a:close/>
                <a:moveTo>
                  <a:pt x="47700" y="25599"/>
                </a:moveTo>
                <a:cubicBezTo>
                  <a:pt x="47701" y="25599"/>
                  <a:pt x="47701" y="25599"/>
                  <a:pt x="47701" y="25599"/>
                </a:cubicBezTo>
                <a:lnTo>
                  <a:pt x="47700" y="25599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TITLE_ONLY_3"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4"/>
          <p:cNvSpPr/>
          <p:nvPr/>
        </p:nvSpPr>
        <p:spPr>
          <a:xfrm flipH="1" rot="10800000">
            <a:off x="7360439" y="-31294"/>
            <a:ext cx="1831185" cy="5206082"/>
          </a:xfrm>
          <a:custGeom>
            <a:rect b="b" l="l" r="r" t="t"/>
            <a:pathLst>
              <a:path extrusionOk="0" h="80183" w="36427">
                <a:moveTo>
                  <a:pt x="3570" y="0"/>
                </a:moveTo>
                <a:cubicBezTo>
                  <a:pt x="3570" y="67"/>
                  <a:pt x="3570" y="100"/>
                  <a:pt x="3570" y="167"/>
                </a:cubicBezTo>
                <a:cubicBezTo>
                  <a:pt x="4838" y="6305"/>
                  <a:pt x="8907" y="11942"/>
                  <a:pt x="12810" y="16912"/>
                </a:cubicBezTo>
                <a:cubicBezTo>
                  <a:pt x="16980" y="22183"/>
                  <a:pt x="22484" y="26452"/>
                  <a:pt x="25486" y="32490"/>
                </a:cubicBezTo>
                <a:cubicBezTo>
                  <a:pt x="28154" y="37794"/>
                  <a:pt x="28188" y="43865"/>
                  <a:pt x="26053" y="49369"/>
                </a:cubicBezTo>
                <a:cubicBezTo>
                  <a:pt x="23918" y="54906"/>
                  <a:pt x="19715" y="59276"/>
                  <a:pt x="14978" y="63045"/>
                </a:cubicBezTo>
                <a:cubicBezTo>
                  <a:pt x="14411" y="63512"/>
                  <a:pt x="13811" y="63979"/>
                  <a:pt x="13210" y="64446"/>
                </a:cubicBezTo>
                <a:cubicBezTo>
                  <a:pt x="10809" y="66281"/>
                  <a:pt x="8340" y="68082"/>
                  <a:pt x="6139" y="70117"/>
                </a:cubicBezTo>
                <a:cubicBezTo>
                  <a:pt x="3403" y="72552"/>
                  <a:pt x="1335" y="75621"/>
                  <a:pt x="101" y="79090"/>
                </a:cubicBezTo>
                <a:cubicBezTo>
                  <a:pt x="34" y="79323"/>
                  <a:pt x="1" y="79557"/>
                  <a:pt x="34" y="79824"/>
                </a:cubicBezTo>
                <a:cubicBezTo>
                  <a:pt x="101" y="79991"/>
                  <a:pt x="268" y="80124"/>
                  <a:pt x="568" y="80157"/>
                </a:cubicBezTo>
                <a:cubicBezTo>
                  <a:pt x="715" y="80175"/>
                  <a:pt x="862" y="80182"/>
                  <a:pt x="1009" y="80182"/>
                </a:cubicBezTo>
                <a:cubicBezTo>
                  <a:pt x="1696" y="80182"/>
                  <a:pt x="2383" y="80024"/>
                  <a:pt x="3070" y="80024"/>
                </a:cubicBezTo>
                <a:lnTo>
                  <a:pt x="6772" y="80024"/>
                </a:lnTo>
                <a:cubicBezTo>
                  <a:pt x="9207" y="79991"/>
                  <a:pt x="11676" y="79924"/>
                  <a:pt x="14111" y="79924"/>
                </a:cubicBezTo>
                <a:lnTo>
                  <a:pt x="36160" y="79991"/>
                </a:lnTo>
                <a:cubicBezTo>
                  <a:pt x="36193" y="71918"/>
                  <a:pt x="36193" y="63846"/>
                  <a:pt x="36227" y="55773"/>
                </a:cubicBezTo>
                <a:lnTo>
                  <a:pt x="36360" y="19080"/>
                </a:lnTo>
                <a:cubicBezTo>
                  <a:pt x="36393" y="12776"/>
                  <a:pt x="36393" y="6438"/>
                  <a:pt x="36427" y="100"/>
                </a:cubicBezTo>
                <a:lnTo>
                  <a:pt x="357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TITLE_ONLY_3_3">
    <p:bg>
      <p:bgPr>
        <a:solidFill>
          <a:schemeClr val="accent1"/>
        </a:solid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"/>
          <p:cNvSpPr/>
          <p:nvPr/>
        </p:nvSpPr>
        <p:spPr>
          <a:xfrm rot="10800000">
            <a:off x="5202648" y="4315391"/>
            <a:ext cx="4001427" cy="859409"/>
          </a:xfrm>
          <a:custGeom>
            <a:rect b="b" l="l" r="r" t="t"/>
            <a:pathLst>
              <a:path extrusionOk="0" h="13777" w="64146">
                <a:moveTo>
                  <a:pt x="67" y="0"/>
                </a:moveTo>
                <a:cubicBezTo>
                  <a:pt x="67" y="0"/>
                  <a:pt x="1" y="13631"/>
                  <a:pt x="0" y="13776"/>
                </a:cubicBezTo>
                <a:lnTo>
                  <a:pt x="0" y="13776"/>
                </a:lnTo>
                <a:cubicBezTo>
                  <a:pt x="3" y="13442"/>
                  <a:pt x="1268" y="12676"/>
                  <a:pt x="1501" y="12509"/>
                </a:cubicBezTo>
                <a:cubicBezTo>
                  <a:pt x="4108" y="10682"/>
                  <a:pt x="7306" y="9877"/>
                  <a:pt x="10492" y="9877"/>
                </a:cubicBezTo>
                <a:cubicBezTo>
                  <a:pt x="10854" y="9877"/>
                  <a:pt x="11215" y="9887"/>
                  <a:pt x="11575" y="9907"/>
                </a:cubicBezTo>
                <a:cubicBezTo>
                  <a:pt x="14277" y="10074"/>
                  <a:pt x="16779" y="11175"/>
                  <a:pt x="19414" y="11809"/>
                </a:cubicBezTo>
                <a:cubicBezTo>
                  <a:pt x="20921" y="12177"/>
                  <a:pt x="22448" y="12347"/>
                  <a:pt x="23971" y="12347"/>
                </a:cubicBezTo>
                <a:cubicBezTo>
                  <a:pt x="28111" y="12347"/>
                  <a:pt x="32226" y="11091"/>
                  <a:pt x="35859" y="9140"/>
                </a:cubicBezTo>
                <a:cubicBezTo>
                  <a:pt x="39302" y="7274"/>
                  <a:pt x="42454" y="6423"/>
                  <a:pt x="46035" y="6423"/>
                </a:cubicBezTo>
                <a:cubicBezTo>
                  <a:pt x="46999" y="6423"/>
                  <a:pt x="47995" y="6485"/>
                  <a:pt x="49035" y="6605"/>
                </a:cubicBezTo>
                <a:cubicBezTo>
                  <a:pt x="50812" y="6804"/>
                  <a:pt x="52632" y="7024"/>
                  <a:pt x="54414" y="7024"/>
                </a:cubicBezTo>
                <a:cubicBezTo>
                  <a:pt x="57113" y="7024"/>
                  <a:pt x="59727" y="6519"/>
                  <a:pt x="61978" y="4670"/>
                </a:cubicBezTo>
                <a:cubicBezTo>
                  <a:pt x="63612" y="3336"/>
                  <a:pt x="64146" y="2269"/>
                  <a:pt x="64146" y="267"/>
                </a:cubicBezTo>
                <a:lnTo>
                  <a:pt x="67" y="0"/>
                </a:lnTo>
                <a:close/>
                <a:moveTo>
                  <a:pt x="0" y="13776"/>
                </a:moveTo>
                <a:lnTo>
                  <a:pt x="0" y="13776"/>
                </a:lnTo>
                <a:cubicBezTo>
                  <a:pt x="0" y="13776"/>
                  <a:pt x="0" y="13777"/>
                  <a:pt x="0" y="13777"/>
                </a:cubicBezTo>
                <a:cubicBezTo>
                  <a:pt x="0" y="13777"/>
                  <a:pt x="0" y="13777"/>
                  <a:pt x="0" y="13776"/>
                </a:cubicBezTo>
                <a:close/>
              </a:path>
            </a:pathLst>
          </a:custGeom>
          <a:solidFill>
            <a:srgbClr val="FF9F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5"/>
          <p:cNvSpPr/>
          <p:nvPr/>
        </p:nvSpPr>
        <p:spPr>
          <a:xfrm rot="10800000">
            <a:off x="-38536" y="-31282"/>
            <a:ext cx="1831185" cy="5206082"/>
          </a:xfrm>
          <a:custGeom>
            <a:rect b="b" l="l" r="r" t="t"/>
            <a:pathLst>
              <a:path extrusionOk="0" h="80183" w="36427">
                <a:moveTo>
                  <a:pt x="3570" y="0"/>
                </a:moveTo>
                <a:cubicBezTo>
                  <a:pt x="3570" y="67"/>
                  <a:pt x="3570" y="100"/>
                  <a:pt x="3570" y="167"/>
                </a:cubicBezTo>
                <a:cubicBezTo>
                  <a:pt x="4838" y="6305"/>
                  <a:pt x="8907" y="11942"/>
                  <a:pt x="12810" y="16912"/>
                </a:cubicBezTo>
                <a:cubicBezTo>
                  <a:pt x="16980" y="22183"/>
                  <a:pt x="22484" y="26452"/>
                  <a:pt x="25486" y="32490"/>
                </a:cubicBezTo>
                <a:cubicBezTo>
                  <a:pt x="28154" y="37794"/>
                  <a:pt x="28188" y="43865"/>
                  <a:pt x="26053" y="49369"/>
                </a:cubicBezTo>
                <a:cubicBezTo>
                  <a:pt x="23918" y="54906"/>
                  <a:pt x="19715" y="59276"/>
                  <a:pt x="14978" y="63045"/>
                </a:cubicBezTo>
                <a:cubicBezTo>
                  <a:pt x="14411" y="63512"/>
                  <a:pt x="13811" y="63979"/>
                  <a:pt x="13210" y="64446"/>
                </a:cubicBezTo>
                <a:cubicBezTo>
                  <a:pt x="10809" y="66281"/>
                  <a:pt x="8340" y="68082"/>
                  <a:pt x="6139" y="70117"/>
                </a:cubicBezTo>
                <a:cubicBezTo>
                  <a:pt x="3403" y="72552"/>
                  <a:pt x="1335" y="75621"/>
                  <a:pt x="101" y="79090"/>
                </a:cubicBezTo>
                <a:cubicBezTo>
                  <a:pt x="34" y="79323"/>
                  <a:pt x="1" y="79557"/>
                  <a:pt x="34" y="79824"/>
                </a:cubicBezTo>
                <a:cubicBezTo>
                  <a:pt x="101" y="79991"/>
                  <a:pt x="268" y="80124"/>
                  <a:pt x="568" y="80157"/>
                </a:cubicBezTo>
                <a:cubicBezTo>
                  <a:pt x="715" y="80175"/>
                  <a:pt x="862" y="80182"/>
                  <a:pt x="1009" y="80182"/>
                </a:cubicBezTo>
                <a:cubicBezTo>
                  <a:pt x="1696" y="80182"/>
                  <a:pt x="2383" y="80024"/>
                  <a:pt x="3070" y="80024"/>
                </a:cubicBezTo>
                <a:lnTo>
                  <a:pt x="6772" y="80024"/>
                </a:lnTo>
                <a:cubicBezTo>
                  <a:pt x="9207" y="79991"/>
                  <a:pt x="11676" y="79924"/>
                  <a:pt x="14111" y="79924"/>
                </a:cubicBezTo>
                <a:lnTo>
                  <a:pt x="36160" y="79991"/>
                </a:lnTo>
                <a:cubicBezTo>
                  <a:pt x="36193" y="71918"/>
                  <a:pt x="36193" y="63846"/>
                  <a:pt x="36227" y="55773"/>
                </a:cubicBezTo>
                <a:lnTo>
                  <a:pt x="36360" y="19080"/>
                </a:lnTo>
                <a:cubicBezTo>
                  <a:pt x="36393" y="12776"/>
                  <a:pt x="36393" y="6438"/>
                  <a:pt x="36427" y="100"/>
                </a:cubicBezTo>
                <a:lnTo>
                  <a:pt x="357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5"/>
          <p:cNvSpPr/>
          <p:nvPr/>
        </p:nvSpPr>
        <p:spPr>
          <a:xfrm rot="10800000">
            <a:off x="6454295" y="-85440"/>
            <a:ext cx="2749782" cy="1475654"/>
          </a:xfrm>
          <a:custGeom>
            <a:rect b="b" l="l" r="r" t="t"/>
            <a:pathLst>
              <a:path extrusionOk="0" h="25599" w="47702">
                <a:moveTo>
                  <a:pt x="18961" y="1"/>
                </a:moveTo>
                <a:cubicBezTo>
                  <a:pt x="17039" y="1"/>
                  <a:pt x="15071" y="494"/>
                  <a:pt x="13377" y="1215"/>
                </a:cubicBezTo>
                <a:cubicBezTo>
                  <a:pt x="6772" y="3983"/>
                  <a:pt x="2802" y="11155"/>
                  <a:pt x="1235" y="17827"/>
                </a:cubicBezTo>
                <a:cubicBezTo>
                  <a:pt x="1135" y="18227"/>
                  <a:pt x="0" y="24898"/>
                  <a:pt x="201" y="24898"/>
                </a:cubicBezTo>
                <a:lnTo>
                  <a:pt x="47700" y="25599"/>
                </a:lnTo>
                <a:lnTo>
                  <a:pt x="47700" y="25599"/>
                </a:lnTo>
                <a:cubicBezTo>
                  <a:pt x="47531" y="25594"/>
                  <a:pt x="46467" y="24097"/>
                  <a:pt x="46267" y="23898"/>
                </a:cubicBezTo>
                <a:cubicBezTo>
                  <a:pt x="42898" y="20695"/>
                  <a:pt x="38061" y="20195"/>
                  <a:pt x="34558" y="17293"/>
                </a:cubicBezTo>
                <a:cubicBezTo>
                  <a:pt x="31656" y="14891"/>
                  <a:pt x="30089" y="11522"/>
                  <a:pt x="28554" y="8186"/>
                </a:cubicBezTo>
                <a:cubicBezTo>
                  <a:pt x="27287" y="5351"/>
                  <a:pt x="25819" y="2282"/>
                  <a:pt x="22883" y="848"/>
                </a:cubicBezTo>
                <a:cubicBezTo>
                  <a:pt x="21676" y="251"/>
                  <a:pt x="20330" y="1"/>
                  <a:pt x="18961" y="1"/>
                </a:cubicBezTo>
                <a:close/>
                <a:moveTo>
                  <a:pt x="47700" y="25599"/>
                </a:moveTo>
                <a:cubicBezTo>
                  <a:pt x="47701" y="25599"/>
                  <a:pt x="47701" y="25599"/>
                  <a:pt x="47701" y="25599"/>
                </a:cubicBezTo>
                <a:lnTo>
                  <a:pt x="47700" y="25599"/>
                </a:ln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5"/>
          <p:cNvSpPr/>
          <p:nvPr/>
        </p:nvSpPr>
        <p:spPr>
          <a:xfrm rot="-10474930">
            <a:off x="6692878" y="1692309"/>
            <a:ext cx="2566936" cy="2021869"/>
          </a:xfrm>
          <a:custGeom>
            <a:rect b="b" l="l" r="r" t="t"/>
            <a:pathLst>
              <a:path extrusionOk="0" h="35076" w="44532">
                <a:moveTo>
                  <a:pt x="17420" y="1"/>
                </a:moveTo>
                <a:cubicBezTo>
                  <a:pt x="15036" y="1"/>
                  <a:pt x="12648" y="208"/>
                  <a:pt x="10274" y="604"/>
                </a:cubicBezTo>
                <a:cubicBezTo>
                  <a:pt x="9340" y="737"/>
                  <a:pt x="0" y="2439"/>
                  <a:pt x="67" y="3106"/>
                </a:cubicBezTo>
                <a:cubicBezTo>
                  <a:pt x="67" y="3139"/>
                  <a:pt x="2202" y="30726"/>
                  <a:pt x="2202" y="30726"/>
                </a:cubicBezTo>
                <a:cubicBezTo>
                  <a:pt x="2068" y="28991"/>
                  <a:pt x="4337" y="25722"/>
                  <a:pt x="5637" y="24721"/>
                </a:cubicBezTo>
                <a:cubicBezTo>
                  <a:pt x="6336" y="24171"/>
                  <a:pt x="7048" y="23947"/>
                  <a:pt x="7754" y="23947"/>
                </a:cubicBezTo>
                <a:cubicBezTo>
                  <a:pt x="9573" y="23947"/>
                  <a:pt x="11348" y="25439"/>
                  <a:pt x="12743" y="26689"/>
                </a:cubicBezTo>
                <a:cubicBezTo>
                  <a:pt x="15978" y="29591"/>
                  <a:pt x="19581" y="32393"/>
                  <a:pt x="23650" y="34061"/>
                </a:cubicBezTo>
                <a:cubicBezTo>
                  <a:pt x="25336" y="34751"/>
                  <a:pt x="27069" y="35075"/>
                  <a:pt x="28776" y="35075"/>
                </a:cubicBezTo>
                <a:cubicBezTo>
                  <a:pt x="33755" y="35075"/>
                  <a:pt x="38505" y="32312"/>
                  <a:pt x="41163" y="27790"/>
                </a:cubicBezTo>
                <a:cubicBezTo>
                  <a:pt x="44532" y="22086"/>
                  <a:pt x="43831" y="14414"/>
                  <a:pt x="39695" y="9277"/>
                </a:cubicBezTo>
                <a:cubicBezTo>
                  <a:pt x="35325" y="3840"/>
                  <a:pt x="27920" y="837"/>
                  <a:pt x="21115" y="170"/>
                </a:cubicBezTo>
                <a:cubicBezTo>
                  <a:pt x="19886" y="57"/>
                  <a:pt x="18654" y="1"/>
                  <a:pt x="17420" y="1"/>
                </a:cubicBezTo>
                <a:close/>
              </a:path>
            </a:pathLst>
          </a:custGeom>
          <a:solidFill>
            <a:srgbClr val="0018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1">
  <p:cSld name="TITLE_2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3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31" name="Google Shape;331;p3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332" name="Google Shape;33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5"/>
          <p:cNvSpPr/>
          <p:nvPr/>
        </p:nvSpPr>
        <p:spPr>
          <a:xfrm rot="10800000">
            <a:off x="5142573" y="4306816"/>
            <a:ext cx="4001427" cy="859409"/>
          </a:xfrm>
          <a:custGeom>
            <a:rect b="b" l="l" r="r" t="t"/>
            <a:pathLst>
              <a:path extrusionOk="0" h="13777" w="64146">
                <a:moveTo>
                  <a:pt x="67" y="0"/>
                </a:moveTo>
                <a:cubicBezTo>
                  <a:pt x="67" y="0"/>
                  <a:pt x="1" y="13631"/>
                  <a:pt x="0" y="13776"/>
                </a:cubicBezTo>
                <a:lnTo>
                  <a:pt x="0" y="13776"/>
                </a:lnTo>
                <a:cubicBezTo>
                  <a:pt x="3" y="13442"/>
                  <a:pt x="1268" y="12676"/>
                  <a:pt x="1501" y="12509"/>
                </a:cubicBezTo>
                <a:cubicBezTo>
                  <a:pt x="4108" y="10682"/>
                  <a:pt x="7306" y="9877"/>
                  <a:pt x="10492" y="9877"/>
                </a:cubicBezTo>
                <a:cubicBezTo>
                  <a:pt x="10854" y="9877"/>
                  <a:pt x="11215" y="9887"/>
                  <a:pt x="11575" y="9907"/>
                </a:cubicBezTo>
                <a:cubicBezTo>
                  <a:pt x="14277" y="10074"/>
                  <a:pt x="16779" y="11175"/>
                  <a:pt x="19414" y="11809"/>
                </a:cubicBezTo>
                <a:cubicBezTo>
                  <a:pt x="20921" y="12177"/>
                  <a:pt x="22448" y="12347"/>
                  <a:pt x="23971" y="12347"/>
                </a:cubicBezTo>
                <a:cubicBezTo>
                  <a:pt x="28111" y="12347"/>
                  <a:pt x="32226" y="11091"/>
                  <a:pt x="35859" y="9140"/>
                </a:cubicBezTo>
                <a:cubicBezTo>
                  <a:pt x="39302" y="7274"/>
                  <a:pt x="42454" y="6423"/>
                  <a:pt x="46035" y="6423"/>
                </a:cubicBezTo>
                <a:cubicBezTo>
                  <a:pt x="46999" y="6423"/>
                  <a:pt x="47995" y="6485"/>
                  <a:pt x="49035" y="6605"/>
                </a:cubicBezTo>
                <a:cubicBezTo>
                  <a:pt x="50812" y="6804"/>
                  <a:pt x="52632" y="7024"/>
                  <a:pt x="54414" y="7024"/>
                </a:cubicBezTo>
                <a:cubicBezTo>
                  <a:pt x="57113" y="7024"/>
                  <a:pt x="59727" y="6519"/>
                  <a:pt x="61978" y="4670"/>
                </a:cubicBezTo>
                <a:cubicBezTo>
                  <a:pt x="63612" y="3336"/>
                  <a:pt x="64146" y="2269"/>
                  <a:pt x="64146" y="267"/>
                </a:cubicBezTo>
                <a:lnTo>
                  <a:pt x="67" y="0"/>
                </a:lnTo>
                <a:close/>
                <a:moveTo>
                  <a:pt x="0" y="13776"/>
                </a:moveTo>
                <a:lnTo>
                  <a:pt x="0" y="13776"/>
                </a:lnTo>
                <a:cubicBezTo>
                  <a:pt x="0" y="13776"/>
                  <a:pt x="0" y="13777"/>
                  <a:pt x="0" y="13777"/>
                </a:cubicBezTo>
                <a:cubicBezTo>
                  <a:pt x="0" y="13777"/>
                  <a:pt x="0" y="13777"/>
                  <a:pt x="0" y="13776"/>
                </a:cubicBezTo>
                <a:close/>
              </a:path>
            </a:pathLst>
          </a:custGeom>
          <a:solidFill>
            <a:srgbClr val="FF9F0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5"/>
          <p:cNvSpPr/>
          <p:nvPr/>
        </p:nvSpPr>
        <p:spPr>
          <a:xfrm rot="-5400000">
            <a:off x="388319" y="4439044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5"/>
          <p:cNvSpPr/>
          <p:nvPr/>
        </p:nvSpPr>
        <p:spPr>
          <a:xfrm rot="-5400000">
            <a:off x="681881" y="4776469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5"/>
          <p:cNvSpPr/>
          <p:nvPr/>
        </p:nvSpPr>
        <p:spPr>
          <a:xfrm rot="-5400000">
            <a:off x="1173931" y="4735419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5"/>
          <p:cNvSpPr/>
          <p:nvPr/>
        </p:nvSpPr>
        <p:spPr>
          <a:xfrm rot="-5400000">
            <a:off x="390244" y="4033344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5"/>
          <p:cNvSpPr/>
          <p:nvPr/>
        </p:nvSpPr>
        <p:spPr>
          <a:xfrm rot="-5400000">
            <a:off x="313669" y="3744519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" name="Google Shape;51;p5"/>
          <p:cNvSpPr/>
          <p:nvPr/>
        </p:nvSpPr>
        <p:spPr>
          <a:xfrm rot="-5400000">
            <a:off x="888231" y="4576569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5"/>
          <p:cNvSpPr txBox="1"/>
          <p:nvPr>
            <p:ph idx="1" type="subTitle"/>
          </p:nvPr>
        </p:nvSpPr>
        <p:spPr>
          <a:xfrm>
            <a:off x="5520143" y="1519262"/>
            <a:ext cx="1550100" cy="69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53" name="Google Shape;53;p5"/>
          <p:cNvSpPr txBox="1"/>
          <p:nvPr>
            <p:ph idx="2" type="subTitle"/>
          </p:nvPr>
        </p:nvSpPr>
        <p:spPr>
          <a:xfrm>
            <a:off x="2073757" y="1519262"/>
            <a:ext cx="1550100" cy="69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100">
                <a:latin typeface="Pacifico"/>
                <a:ea typeface="Pacifico"/>
                <a:cs typeface="Pacifico"/>
                <a:sym typeface="Pacifico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rete Round"/>
              <a:buNone/>
              <a:defRPr sz="2800">
                <a:latin typeface="Crete Round"/>
                <a:ea typeface="Crete Round"/>
                <a:cs typeface="Crete Round"/>
                <a:sym typeface="Crete Round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3" type="subTitle"/>
          </p:nvPr>
        </p:nvSpPr>
        <p:spPr>
          <a:xfrm>
            <a:off x="1259763" y="2452250"/>
            <a:ext cx="27666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5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■"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●"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○"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■"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●"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○"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100"/>
              <a:buFont typeface="Josefin Slab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4" type="subTitle"/>
          </p:nvPr>
        </p:nvSpPr>
        <p:spPr>
          <a:xfrm>
            <a:off x="4706038" y="2452250"/>
            <a:ext cx="2766600" cy="137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●"/>
              <a:defRPr sz="15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100"/>
              <a:buFont typeface="Josefin Slab"/>
              <a:buChar char="○"/>
              <a:defRPr/>
            </a:lvl2pPr>
            <a:lvl3pPr lvl="2" rtl="0" algn="r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■"/>
              <a:defRPr/>
            </a:lvl3pPr>
            <a:lvl4pPr lvl="3" rtl="0" algn="r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●"/>
              <a:defRPr/>
            </a:lvl4pPr>
            <a:lvl5pPr lvl="4" rtl="0" algn="r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○"/>
              <a:defRPr/>
            </a:lvl5pPr>
            <a:lvl6pPr lvl="5" rtl="0" algn="r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■"/>
              <a:defRPr/>
            </a:lvl6pPr>
            <a:lvl7pPr lvl="6" rtl="0" algn="r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●"/>
              <a:defRPr/>
            </a:lvl7pPr>
            <a:lvl8pPr lvl="7" rtl="0" algn="r">
              <a:spcBef>
                <a:spcPts val="1600"/>
              </a:spcBef>
              <a:spcAft>
                <a:spcPts val="0"/>
              </a:spcAft>
              <a:buSzPts val="1100"/>
              <a:buFont typeface="Josefin Slab"/>
              <a:buChar char="○"/>
              <a:defRPr/>
            </a:lvl8pPr>
            <a:lvl9pPr lvl="8" rtl="0" algn="r">
              <a:spcBef>
                <a:spcPts val="1600"/>
              </a:spcBef>
              <a:spcAft>
                <a:spcPts val="1600"/>
              </a:spcAft>
              <a:buSzPts val="1100"/>
              <a:buFont typeface="Josefin Slab"/>
              <a:buChar char="■"/>
              <a:defRPr/>
            </a:lvl9pPr>
          </a:lstStyle>
          <a:p/>
        </p:txBody>
      </p:sp>
      <p:sp>
        <p:nvSpPr>
          <p:cNvPr id="56" name="Google Shape;56;p5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 flipH="1" rot="-5400000">
            <a:off x="-480181" y="804301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6"/>
          <p:cNvSpPr/>
          <p:nvPr/>
        </p:nvSpPr>
        <p:spPr>
          <a:xfrm rot="-2990106">
            <a:off x="7121561" y="57845"/>
            <a:ext cx="1230700" cy="1306208"/>
          </a:xfrm>
          <a:custGeom>
            <a:rect b="b" l="l" r="r" t="t"/>
            <a:pathLst>
              <a:path extrusionOk="0" h="37746" w="35564">
                <a:moveTo>
                  <a:pt x="5129" y="0"/>
                </a:moveTo>
                <a:cubicBezTo>
                  <a:pt x="4922" y="0"/>
                  <a:pt x="4697" y="61"/>
                  <a:pt x="4469" y="187"/>
                </a:cubicBezTo>
                <a:cubicBezTo>
                  <a:pt x="2007" y="1646"/>
                  <a:pt x="1" y="4747"/>
                  <a:pt x="305" y="7786"/>
                </a:cubicBezTo>
                <a:cubicBezTo>
                  <a:pt x="396" y="8546"/>
                  <a:pt x="669" y="9245"/>
                  <a:pt x="1095" y="9853"/>
                </a:cubicBezTo>
                <a:cubicBezTo>
                  <a:pt x="1780" y="10792"/>
                  <a:pt x="2762" y="11138"/>
                  <a:pt x="3811" y="11138"/>
                </a:cubicBezTo>
                <a:cubicBezTo>
                  <a:pt x="4018" y="11138"/>
                  <a:pt x="4228" y="11124"/>
                  <a:pt x="4438" y="11099"/>
                </a:cubicBezTo>
                <a:cubicBezTo>
                  <a:pt x="5259" y="11008"/>
                  <a:pt x="6049" y="10704"/>
                  <a:pt x="6870" y="10522"/>
                </a:cubicBezTo>
                <a:cubicBezTo>
                  <a:pt x="7660" y="10309"/>
                  <a:pt x="8511" y="10187"/>
                  <a:pt x="9362" y="10157"/>
                </a:cubicBezTo>
                <a:cubicBezTo>
                  <a:pt x="10882" y="10187"/>
                  <a:pt x="11490" y="11160"/>
                  <a:pt x="10791" y="12497"/>
                </a:cubicBezTo>
                <a:cubicBezTo>
                  <a:pt x="10214" y="13561"/>
                  <a:pt x="9545" y="14564"/>
                  <a:pt x="8755" y="15476"/>
                </a:cubicBezTo>
                <a:cubicBezTo>
                  <a:pt x="7812" y="16692"/>
                  <a:pt x="6779" y="17847"/>
                  <a:pt x="6171" y="19276"/>
                </a:cubicBezTo>
                <a:cubicBezTo>
                  <a:pt x="5472" y="20856"/>
                  <a:pt x="5289" y="22437"/>
                  <a:pt x="6080" y="24048"/>
                </a:cubicBezTo>
                <a:cubicBezTo>
                  <a:pt x="6519" y="25029"/>
                  <a:pt x="7506" y="25659"/>
                  <a:pt x="8557" y="25659"/>
                </a:cubicBezTo>
                <a:cubicBezTo>
                  <a:pt x="8743" y="25659"/>
                  <a:pt x="8932" y="25639"/>
                  <a:pt x="9119" y="25598"/>
                </a:cubicBezTo>
                <a:cubicBezTo>
                  <a:pt x="9545" y="25537"/>
                  <a:pt x="10001" y="25385"/>
                  <a:pt x="10396" y="25203"/>
                </a:cubicBezTo>
                <a:cubicBezTo>
                  <a:pt x="11247" y="24747"/>
                  <a:pt x="12037" y="24200"/>
                  <a:pt x="12888" y="23713"/>
                </a:cubicBezTo>
                <a:cubicBezTo>
                  <a:pt x="13891" y="23136"/>
                  <a:pt x="14894" y="22498"/>
                  <a:pt x="15989" y="22011"/>
                </a:cubicBezTo>
                <a:cubicBezTo>
                  <a:pt x="16231" y="21878"/>
                  <a:pt x="16497" y="21812"/>
                  <a:pt x="16763" y="21812"/>
                </a:cubicBezTo>
                <a:cubicBezTo>
                  <a:pt x="17164" y="21812"/>
                  <a:pt x="17562" y="21962"/>
                  <a:pt x="17873" y="22254"/>
                </a:cubicBezTo>
                <a:cubicBezTo>
                  <a:pt x="18451" y="22802"/>
                  <a:pt x="18268" y="23501"/>
                  <a:pt x="18086" y="24169"/>
                </a:cubicBezTo>
                <a:cubicBezTo>
                  <a:pt x="18056" y="24321"/>
                  <a:pt x="17995" y="24473"/>
                  <a:pt x="17934" y="24595"/>
                </a:cubicBezTo>
                <a:cubicBezTo>
                  <a:pt x="17417" y="25507"/>
                  <a:pt x="16870" y="26388"/>
                  <a:pt x="16414" y="27300"/>
                </a:cubicBezTo>
                <a:cubicBezTo>
                  <a:pt x="15715" y="28546"/>
                  <a:pt x="15107" y="29793"/>
                  <a:pt x="14591" y="31100"/>
                </a:cubicBezTo>
                <a:cubicBezTo>
                  <a:pt x="13922" y="32802"/>
                  <a:pt x="14165" y="34717"/>
                  <a:pt x="15198" y="36206"/>
                </a:cubicBezTo>
                <a:cubicBezTo>
                  <a:pt x="15915" y="37222"/>
                  <a:pt x="16841" y="37745"/>
                  <a:pt x="17793" y="37745"/>
                </a:cubicBezTo>
                <a:cubicBezTo>
                  <a:pt x="18577" y="37745"/>
                  <a:pt x="19378" y="37390"/>
                  <a:pt x="20092" y="36662"/>
                </a:cubicBezTo>
                <a:cubicBezTo>
                  <a:pt x="20578" y="36115"/>
                  <a:pt x="20974" y="35537"/>
                  <a:pt x="21338" y="34899"/>
                </a:cubicBezTo>
                <a:cubicBezTo>
                  <a:pt x="22129" y="33683"/>
                  <a:pt x="22797" y="32407"/>
                  <a:pt x="23648" y="31221"/>
                </a:cubicBezTo>
                <a:cubicBezTo>
                  <a:pt x="24063" y="30659"/>
                  <a:pt x="24391" y="30385"/>
                  <a:pt x="24713" y="30385"/>
                </a:cubicBezTo>
                <a:cubicBezTo>
                  <a:pt x="25052" y="30385"/>
                  <a:pt x="25385" y="30689"/>
                  <a:pt x="25807" y="31282"/>
                </a:cubicBezTo>
                <a:cubicBezTo>
                  <a:pt x="26323" y="32011"/>
                  <a:pt x="26749" y="32771"/>
                  <a:pt x="27266" y="33440"/>
                </a:cubicBezTo>
                <a:cubicBezTo>
                  <a:pt x="27942" y="34342"/>
                  <a:pt x="29003" y="34842"/>
                  <a:pt x="30088" y="34842"/>
                </a:cubicBezTo>
                <a:cubicBezTo>
                  <a:pt x="30467" y="34842"/>
                  <a:pt x="30848" y="34781"/>
                  <a:pt x="31217" y="34656"/>
                </a:cubicBezTo>
                <a:cubicBezTo>
                  <a:pt x="32706" y="34200"/>
                  <a:pt x="33254" y="33075"/>
                  <a:pt x="33375" y="31647"/>
                </a:cubicBezTo>
                <a:cubicBezTo>
                  <a:pt x="33436" y="30796"/>
                  <a:pt x="33345" y="29914"/>
                  <a:pt x="33375" y="29063"/>
                </a:cubicBezTo>
                <a:cubicBezTo>
                  <a:pt x="33405" y="28060"/>
                  <a:pt x="33436" y="27057"/>
                  <a:pt x="33588" y="26084"/>
                </a:cubicBezTo>
                <a:cubicBezTo>
                  <a:pt x="33649" y="25476"/>
                  <a:pt x="34044" y="24990"/>
                  <a:pt x="34621" y="24777"/>
                </a:cubicBezTo>
                <a:cubicBezTo>
                  <a:pt x="35290" y="24473"/>
                  <a:pt x="35564" y="23987"/>
                  <a:pt x="35320" y="23440"/>
                </a:cubicBezTo>
                <a:cubicBezTo>
                  <a:pt x="35153" y="23062"/>
                  <a:pt x="34811" y="22858"/>
                  <a:pt x="34395" y="22858"/>
                </a:cubicBezTo>
                <a:cubicBezTo>
                  <a:pt x="34209" y="22858"/>
                  <a:pt x="34008" y="22899"/>
                  <a:pt x="33801" y="22984"/>
                </a:cubicBezTo>
                <a:cubicBezTo>
                  <a:pt x="32919" y="23318"/>
                  <a:pt x="32220" y="24048"/>
                  <a:pt x="31855" y="24929"/>
                </a:cubicBezTo>
                <a:cubicBezTo>
                  <a:pt x="31278" y="26297"/>
                  <a:pt x="31339" y="27726"/>
                  <a:pt x="31369" y="29154"/>
                </a:cubicBezTo>
                <a:cubicBezTo>
                  <a:pt x="31430" y="30036"/>
                  <a:pt x="31430" y="30887"/>
                  <a:pt x="31369" y="31768"/>
                </a:cubicBezTo>
                <a:cubicBezTo>
                  <a:pt x="31369" y="32422"/>
                  <a:pt x="30813" y="32915"/>
                  <a:pt x="30210" y="32915"/>
                </a:cubicBezTo>
                <a:cubicBezTo>
                  <a:pt x="30029" y="32915"/>
                  <a:pt x="29843" y="32870"/>
                  <a:pt x="29667" y="32771"/>
                </a:cubicBezTo>
                <a:cubicBezTo>
                  <a:pt x="29211" y="32559"/>
                  <a:pt x="28816" y="32224"/>
                  <a:pt x="28512" y="31799"/>
                </a:cubicBezTo>
                <a:cubicBezTo>
                  <a:pt x="27904" y="31039"/>
                  <a:pt x="27448" y="30188"/>
                  <a:pt x="26840" y="29458"/>
                </a:cubicBezTo>
                <a:cubicBezTo>
                  <a:pt x="26208" y="28731"/>
                  <a:pt x="25493" y="28374"/>
                  <a:pt x="24765" y="28374"/>
                </a:cubicBezTo>
                <a:cubicBezTo>
                  <a:pt x="24093" y="28374"/>
                  <a:pt x="23409" y="28678"/>
                  <a:pt x="22767" y="29276"/>
                </a:cubicBezTo>
                <a:cubicBezTo>
                  <a:pt x="21825" y="30218"/>
                  <a:pt x="21034" y="31312"/>
                  <a:pt x="20396" y="32498"/>
                </a:cubicBezTo>
                <a:cubicBezTo>
                  <a:pt x="19940" y="33410"/>
                  <a:pt x="19423" y="34261"/>
                  <a:pt x="18846" y="35112"/>
                </a:cubicBezTo>
                <a:cubicBezTo>
                  <a:pt x="18497" y="35558"/>
                  <a:pt x="18155" y="35774"/>
                  <a:pt x="17822" y="35774"/>
                </a:cubicBezTo>
                <a:cubicBezTo>
                  <a:pt x="17429" y="35774"/>
                  <a:pt x="17050" y="35474"/>
                  <a:pt x="16688" y="34899"/>
                </a:cubicBezTo>
                <a:cubicBezTo>
                  <a:pt x="16080" y="33957"/>
                  <a:pt x="16141" y="32893"/>
                  <a:pt x="16384" y="31859"/>
                </a:cubicBezTo>
                <a:cubicBezTo>
                  <a:pt x="16749" y="30400"/>
                  <a:pt x="17539" y="29185"/>
                  <a:pt x="18299" y="27969"/>
                </a:cubicBezTo>
                <a:cubicBezTo>
                  <a:pt x="19119" y="26631"/>
                  <a:pt x="19940" y="25324"/>
                  <a:pt x="20153" y="23744"/>
                </a:cubicBezTo>
                <a:cubicBezTo>
                  <a:pt x="20396" y="21647"/>
                  <a:pt x="19089" y="20036"/>
                  <a:pt x="16992" y="19914"/>
                </a:cubicBezTo>
                <a:cubicBezTo>
                  <a:pt x="16891" y="19908"/>
                  <a:pt x="16790" y="19905"/>
                  <a:pt x="16689" y="19905"/>
                </a:cubicBezTo>
                <a:cubicBezTo>
                  <a:pt x="15788" y="19905"/>
                  <a:pt x="14897" y="20148"/>
                  <a:pt x="14104" y="20613"/>
                </a:cubicBezTo>
                <a:cubicBezTo>
                  <a:pt x="13071" y="21191"/>
                  <a:pt x="12098" y="21920"/>
                  <a:pt x="11065" y="22528"/>
                </a:cubicBezTo>
                <a:cubicBezTo>
                  <a:pt x="10396" y="22954"/>
                  <a:pt x="9697" y="23288"/>
                  <a:pt x="8967" y="23592"/>
                </a:cubicBezTo>
                <a:cubicBezTo>
                  <a:pt x="8843" y="23662"/>
                  <a:pt x="8709" y="23694"/>
                  <a:pt x="8576" y="23694"/>
                </a:cubicBezTo>
                <a:cubicBezTo>
                  <a:pt x="8190" y="23694"/>
                  <a:pt x="7819" y="23422"/>
                  <a:pt x="7752" y="23014"/>
                </a:cubicBezTo>
                <a:cubicBezTo>
                  <a:pt x="7539" y="22437"/>
                  <a:pt x="7508" y="21799"/>
                  <a:pt x="7600" y="21191"/>
                </a:cubicBezTo>
                <a:cubicBezTo>
                  <a:pt x="7903" y="20309"/>
                  <a:pt x="8268" y="19458"/>
                  <a:pt x="8663" y="18637"/>
                </a:cubicBezTo>
                <a:cubicBezTo>
                  <a:pt x="9697" y="17422"/>
                  <a:pt x="10396" y="16601"/>
                  <a:pt x="11065" y="15780"/>
                </a:cubicBezTo>
                <a:cubicBezTo>
                  <a:pt x="11977" y="14777"/>
                  <a:pt x="12615" y="13531"/>
                  <a:pt x="12949" y="12224"/>
                </a:cubicBezTo>
                <a:cubicBezTo>
                  <a:pt x="13284" y="10886"/>
                  <a:pt x="12706" y="9488"/>
                  <a:pt x="11521" y="8789"/>
                </a:cubicBezTo>
                <a:cubicBezTo>
                  <a:pt x="10875" y="8350"/>
                  <a:pt x="10119" y="8130"/>
                  <a:pt x="9347" y="8130"/>
                </a:cubicBezTo>
                <a:cubicBezTo>
                  <a:pt x="9210" y="8130"/>
                  <a:pt x="9074" y="8137"/>
                  <a:pt x="8937" y="8151"/>
                </a:cubicBezTo>
                <a:cubicBezTo>
                  <a:pt x="7934" y="8242"/>
                  <a:pt x="6931" y="8516"/>
                  <a:pt x="5958" y="8728"/>
                </a:cubicBezTo>
                <a:cubicBezTo>
                  <a:pt x="5289" y="8941"/>
                  <a:pt x="4590" y="9063"/>
                  <a:pt x="3922" y="9154"/>
                </a:cubicBezTo>
                <a:cubicBezTo>
                  <a:pt x="3894" y="9155"/>
                  <a:pt x="3867" y="9155"/>
                  <a:pt x="3841" y="9155"/>
                </a:cubicBezTo>
                <a:cubicBezTo>
                  <a:pt x="2858" y="9155"/>
                  <a:pt x="2309" y="8611"/>
                  <a:pt x="2250" y="7634"/>
                </a:cubicBezTo>
                <a:cubicBezTo>
                  <a:pt x="2219" y="7057"/>
                  <a:pt x="2280" y="6510"/>
                  <a:pt x="2432" y="5962"/>
                </a:cubicBezTo>
                <a:cubicBezTo>
                  <a:pt x="2858" y="4260"/>
                  <a:pt x="3952" y="2801"/>
                  <a:pt x="5472" y="1859"/>
                </a:cubicBezTo>
                <a:cubicBezTo>
                  <a:pt x="6049" y="1494"/>
                  <a:pt x="6232" y="978"/>
                  <a:pt x="5958" y="491"/>
                </a:cubicBezTo>
                <a:cubicBezTo>
                  <a:pt x="5769" y="169"/>
                  <a:pt x="5472" y="0"/>
                  <a:pt x="5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6"/>
          <p:cNvSpPr txBox="1"/>
          <p:nvPr>
            <p:ph type="ctrTitle"/>
          </p:nvPr>
        </p:nvSpPr>
        <p:spPr>
          <a:xfrm>
            <a:off x="150495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0"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/>
          <p:nvPr/>
        </p:nvSpPr>
        <p:spPr>
          <a:xfrm>
            <a:off x="8461200" y="3804775"/>
            <a:ext cx="134500" cy="140600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6"/>
          <p:cNvSpPr/>
          <p:nvPr/>
        </p:nvSpPr>
        <p:spPr>
          <a:xfrm>
            <a:off x="8417750" y="4219350"/>
            <a:ext cx="138325" cy="130725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6"/>
          <p:cNvSpPr/>
          <p:nvPr/>
        </p:nvSpPr>
        <p:spPr>
          <a:xfrm>
            <a:off x="8275625" y="4503825"/>
            <a:ext cx="142125" cy="124125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" name="Google Shape;64;p6"/>
          <p:cNvSpPr/>
          <p:nvPr/>
        </p:nvSpPr>
        <p:spPr>
          <a:xfrm>
            <a:off x="8556075" y="4688213"/>
            <a:ext cx="130625" cy="121775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6"/>
          <p:cNvSpPr/>
          <p:nvPr/>
        </p:nvSpPr>
        <p:spPr>
          <a:xfrm>
            <a:off x="8234125" y="3778825"/>
            <a:ext cx="113250" cy="114850"/>
          </a:xfrm>
          <a:custGeom>
            <a:rect b="b" l="l" r="r" t="t"/>
            <a:pathLst>
              <a:path extrusionOk="0" h="4594" w="4530">
                <a:moveTo>
                  <a:pt x="1930" y="0"/>
                </a:moveTo>
                <a:cubicBezTo>
                  <a:pt x="912" y="0"/>
                  <a:pt x="60" y="830"/>
                  <a:pt x="31" y="1888"/>
                </a:cubicBezTo>
                <a:cubicBezTo>
                  <a:pt x="0" y="3073"/>
                  <a:pt x="1338" y="4593"/>
                  <a:pt x="2462" y="4593"/>
                </a:cubicBezTo>
                <a:cubicBezTo>
                  <a:pt x="2481" y="4593"/>
                  <a:pt x="2500" y="4594"/>
                  <a:pt x="2519" y="4594"/>
                </a:cubicBezTo>
                <a:cubicBezTo>
                  <a:pt x="3589" y="4594"/>
                  <a:pt x="4499" y="3753"/>
                  <a:pt x="4529" y="2648"/>
                </a:cubicBezTo>
                <a:cubicBezTo>
                  <a:pt x="4529" y="1249"/>
                  <a:pt x="3435" y="94"/>
                  <a:pt x="2037" y="3"/>
                </a:cubicBezTo>
                <a:cubicBezTo>
                  <a:pt x="2001" y="1"/>
                  <a:pt x="1965" y="0"/>
                  <a:pt x="193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p6"/>
          <p:cNvSpPr/>
          <p:nvPr/>
        </p:nvSpPr>
        <p:spPr>
          <a:xfrm>
            <a:off x="8173025" y="4168025"/>
            <a:ext cx="102600" cy="102650"/>
          </a:xfrm>
          <a:custGeom>
            <a:rect b="b" l="l" r="r" t="t"/>
            <a:pathLst>
              <a:path extrusionOk="0" h="4106" w="4104">
                <a:moveTo>
                  <a:pt x="1920" y="0"/>
                </a:moveTo>
                <a:cubicBezTo>
                  <a:pt x="824" y="0"/>
                  <a:pt x="31" y="872"/>
                  <a:pt x="31" y="2037"/>
                </a:cubicBezTo>
                <a:cubicBezTo>
                  <a:pt x="1" y="3071"/>
                  <a:pt x="1095" y="4104"/>
                  <a:pt x="2311" y="4104"/>
                </a:cubicBezTo>
                <a:cubicBezTo>
                  <a:pt x="2328" y="4105"/>
                  <a:pt x="2346" y="4105"/>
                  <a:pt x="2363" y="4105"/>
                </a:cubicBezTo>
                <a:cubicBezTo>
                  <a:pt x="3313" y="4105"/>
                  <a:pt x="4103" y="3296"/>
                  <a:pt x="4074" y="2311"/>
                </a:cubicBezTo>
                <a:cubicBezTo>
                  <a:pt x="4074" y="974"/>
                  <a:pt x="3192" y="31"/>
                  <a:pt x="1976" y="1"/>
                </a:cubicBezTo>
                <a:cubicBezTo>
                  <a:pt x="1957" y="0"/>
                  <a:pt x="1939" y="0"/>
                  <a:pt x="19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7"/>
          <p:cNvSpPr txBox="1"/>
          <p:nvPr>
            <p:ph idx="1" type="subTitle"/>
          </p:nvPr>
        </p:nvSpPr>
        <p:spPr>
          <a:xfrm>
            <a:off x="2714450" y="2904125"/>
            <a:ext cx="3858000" cy="523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5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1100"/>
              <a:buNone/>
              <a:defRPr sz="11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69" name="Google Shape;69;p7"/>
          <p:cNvSpPr txBox="1"/>
          <p:nvPr>
            <p:ph type="ctrTitle"/>
          </p:nvPr>
        </p:nvSpPr>
        <p:spPr>
          <a:xfrm>
            <a:off x="1779200" y="2116775"/>
            <a:ext cx="5728500" cy="58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b="0" sz="52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2400">
                <a:solidFill>
                  <a:srgbClr val="F3F3F3"/>
                </a:solidFill>
              </a:defRPr>
            </a:lvl9pPr>
          </a:lstStyle>
          <a:p/>
        </p:txBody>
      </p:sp>
      <p:sp>
        <p:nvSpPr>
          <p:cNvPr id="70" name="Google Shape;70;p7"/>
          <p:cNvSpPr/>
          <p:nvPr/>
        </p:nvSpPr>
        <p:spPr>
          <a:xfrm flipH="1">
            <a:off x="6065320" y="3367875"/>
            <a:ext cx="3078680" cy="1829644"/>
          </a:xfrm>
          <a:custGeom>
            <a:rect b="b" l="l" r="r" t="t"/>
            <a:pathLst>
              <a:path extrusionOk="0" h="26584" w="44732">
                <a:moveTo>
                  <a:pt x="2903" y="0"/>
                </a:moveTo>
                <a:cubicBezTo>
                  <a:pt x="1150" y="0"/>
                  <a:pt x="0" y="264"/>
                  <a:pt x="0" y="264"/>
                </a:cubicBezTo>
                <a:lnTo>
                  <a:pt x="0" y="25983"/>
                </a:lnTo>
                <a:lnTo>
                  <a:pt x="43698" y="26583"/>
                </a:lnTo>
                <a:cubicBezTo>
                  <a:pt x="44732" y="22480"/>
                  <a:pt x="43298" y="17777"/>
                  <a:pt x="39462" y="15709"/>
                </a:cubicBezTo>
                <a:cubicBezTo>
                  <a:pt x="37627" y="14712"/>
                  <a:pt x="35495" y="14299"/>
                  <a:pt x="33371" y="14299"/>
                </a:cubicBezTo>
                <a:cubicBezTo>
                  <a:pt x="31942" y="14299"/>
                  <a:pt x="30516" y="14486"/>
                  <a:pt x="29188" y="14808"/>
                </a:cubicBezTo>
                <a:cubicBezTo>
                  <a:pt x="27912" y="15120"/>
                  <a:pt x="26770" y="15254"/>
                  <a:pt x="25748" y="15254"/>
                </a:cubicBezTo>
                <a:cubicBezTo>
                  <a:pt x="19558" y="15254"/>
                  <a:pt x="17813" y="10338"/>
                  <a:pt x="17813" y="10338"/>
                </a:cubicBezTo>
                <a:cubicBezTo>
                  <a:pt x="14012" y="1369"/>
                  <a:pt x="6894" y="0"/>
                  <a:pt x="29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7"/>
          <p:cNvSpPr/>
          <p:nvPr/>
        </p:nvSpPr>
        <p:spPr>
          <a:xfrm>
            <a:off x="214301" y="-30850"/>
            <a:ext cx="2594185" cy="1386990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7"/>
          <p:cNvSpPr/>
          <p:nvPr/>
        </p:nvSpPr>
        <p:spPr>
          <a:xfrm>
            <a:off x="360475" y="3175002"/>
            <a:ext cx="1625897" cy="1725653"/>
          </a:xfrm>
          <a:custGeom>
            <a:rect b="b" l="l" r="r" t="t"/>
            <a:pathLst>
              <a:path extrusionOk="0" h="37746" w="35564">
                <a:moveTo>
                  <a:pt x="5129" y="0"/>
                </a:moveTo>
                <a:cubicBezTo>
                  <a:pt x="4922" y="0"/>
                  <a:pt x="4697" y="61"/>
                  <a:pt x="4469" y="187"/>
                </a:cubicBezTo>
                <a:cubicBezTo>
                  <a:pt x="2007" y="1646"/>
                  <a:pt x="1" y="4747"/>
                  <a:pt x="305" y="7786"/>
                </a:cubicBezTo>
                <a:cubicBezTo>
                  <a:pt x="396" y="8546"/>
                  <a:pt x="669" y="9245"/>
                  <a:pt x="1095" y="9853"/>
                </a:cubicBezTo>
                <a:cubicBezTo>
                  <a:pt x="1780" y="10792"/>
                  <a:pt x="2762" y="11138"/>
                  <a:pt x="3811" y="11138"/>
                </a:cubicBezTo>
                <a:cubicBezTo>
                  <a:pt x="4018" y="11138"/>
                  <a:pt x="4228" y="11124"/>
                  <a:pt x="4438" y="11099"/>
                </a:cubicBezTo>
                <a:cubicBezTo>
                  <a:pt x="5259" y="11008"/>
                  <a:pt x="6049" y="10704"/>
                  <a:pt x="6870" y="10522"/>
                </a:cubicBezTo>
                <a:cubicBezTo>
                  <a:pt x="7660" y="10309"/>
                  <a:pt x="8511" y="10187"/>
                  <a:pt x="9362" y="10157"/>
                </a:cubicBezTo>
                <a:cubicBezTo>
                  <a:pt x="10882" y="10187"/>
                  <a:pt x="11490" y="11160"/>
                  <a:pt x="10791" y="12497"/>
                </a:cubicBezTo>
                <a:cubicBezTo>
                  <a:pt x="10214" y="13561"/>
                  <a:pt x="9545" y="14564"/>
                  <a:pt x="8755" y="15476"/>
                </a:cubicBezTo>
                <a:cubicBezTo>
                  <a:pt x="7812" y="16692"/>
                  <a:pt x="6779" y="17847"/>
                  <a:pt x="6171" y="19276"/>
                </a:cubicBezTo>
                <a:cubicBezTo>
                  <a:pt x="5472" y="20856"/>
                  <a:pt x="5289" y="22437"/>
                  <a:pt x="6080" y="24048"/>
                </a:cubicBezTo>
                <a:cubicBezTo>
                  <a:pt x="6519" y="25029"/>
                  <a:pt x="7506" y="25659"/>
                  <a:pt x="8557" y="25659"/>
                </a:cubicBezTo>
                <a:cubicBezTo>
                  <a:pt x="8743" y="25659"/>
                  <a:pt x="8932" y="25639"/>
                  <a:pt x="9119" y="25598"/>
                </a:cubicBezTo>
                <a:cubicBezTo>
                  <a:pt x="9545" y="25537"/>
                  <a:pt x="10001" y="25385"/>
                  <a:pt x="10396" y="25203"/>
                </a:cubicBezTo>
                <a:cubicBezTo>
                  <a:pt x="11247" y="24747"/>
                  <a:pt x="12037" y="24200"/>
                  <a:pt x="12888" y="23713"/>
                </a:cubicBezTo>
                <a:cubicBezTo>
                  <a:pt x="13891" y="23136"/>
                  <a:pt x="14894" y="22498"/>
                  <a:pt x="15989" y="22011"/>
                </a:cubicBezTo>
                <a:cubicBezTo>
                  <a:pt x="16231" y="21878"/>
                  <a:pt x="16497" y="21812"/>
                  <a:pt x="16763" y="21812"/>
                </a:cubicBezTo>
                <a:cubicBezTo>
                  <a:pt x="17164" y="21812"/>
                  <a:pt x="17562" y="21962"/>
                  <a:pt x="17873" y="22254"/>
                </a:cubicBezTo>
                <a:cubicBezTo>
                  <a:pt x="18451" y="22802"/>
                  <a:pt x="18268" y="23501"/>
                  <a:pt x="18086" y="24169"/>
                </a:cubicBezTo>
                <a:cubicBezTo>
                  <a:pt x="18056" y="24321"/>
                  <a:pt x="17995" y="24473"/>
                  <a:pt x="17934" y="24595"/>
                </a:cubicBezTo>
                <a:cubicBezTo>
                  <a:pt x="17417" y="25507"/>
                  <a:pt x="16870" y="26388"/>
                  <a:pt x="16414" y="27300"/>
                </a:cubicBezTo>
                <a:cubicBezTo>
                  <a:pt x="15715" y="28546"/>
                  <a:pt x="15107" y="29793"/>
                  <a:pt x="14591" y="31100"/>
                </a:cubicBezTo>
                <a:cubicBezTo>
                  <a:pt x="13922" y="32802"/>
                  <a:pt x="14165" y="34717"/>
                  <a:pt x="15198" y="36206"/>
                </a:cubicBezTo>
                <a:cubicBezTo>
                  <a:pt x="15915" y="37222"/>
                  <a:pt x="16841" y="37745"/>
                  <a:pt x="17793" y="37745"/>
                </a:cubicBezTo>
                <a:cubicBezTo>
                  <a:pt x="18577" y="37745"/>
                  <a:pt x="19378" y="37390"/>
                  <a:pt x="20092" y="36662"/>
                </a:cubicBezTo>
                <a:cubicBezTo>
                  <a:pt x="20578" y="36115"/>
                  <a:pt x="20974" y="35537"/>
                  <a:pt x="21338" y="34899"/>
                </a:cubicBezTo>
                <a:cubicBezTo>
                  <a:pt x="22129" y="33683"/>
                  <a:pt x="22797" y="32407"/>
                  <a:pt x="23648" y="31221"/>
                </a:cubicBezTo>
                <a:cubicBezTo>
                  <a:pt x="24063" y="30659"/>
                  <a:pt x="24391" y="30385"/>
                  <a:pt x="24713" y="30385"/>
                </a:cubicBezTo>
                <a:cubicBezTo>
                  <a:pt x="25052" y="30385"/>
                  <a:pt x="25385" y="30689"/>
                  <a:pt x="25807" y="31282"/>
                </a:cubicBezTo>
                <a:cubicBezTo>
                  <a:pt x="26323" y="32011"/>
                  <a:pt x="26749" y="32771"/>
                  <a:pt x="27266" y="33440"/>
                </a:cubicBezTo>
                <a:cubicBezTo>
                  <a:pt x="27942" y="34342"/>
                  <a:pt x="29003" y="34842"/>
                  <a:pt x="30088" y="34842"/>
                </a:cubicBezTo>
                <a:cubicBezTo>
                  <a:pt x="30467" y="34842"/>
                  <a:pt x="30848" y="34781"/>
                  <a:pt x="31217" y="34656"/>
                </a:cubicBezTo>
                <a:cubicBezTo>
                  <a:pt x="32706" y="34200"/>
                  <a:pt x="33254" y="33075"/>
                  <a:pt x="33375" y="31647"/>
                </a:cubicBezTo>
                <a:cubicBezTo>
                  <a:pt x="33436" y="30796"/>
                  <a:pt x="33345" y="29914"/>
                  <a:pt x="33375" y="29063"/>
                </a:cubicBezTo>
                <a:cubicBezTo>
                  <a:pt x="33405" y="28060"/>
                  <a:pt x="33436" y="27057"/>
                  <a:pt x="33588" y="26084"/>
                </a:cubicBezTo>
                <a:cubicBezTo>
                  <a:pt x="33649" y="25476"/>
                  <a:pt x="34044" y="24990"/>
                  <a:pt x="34621" y="24777"/>
                </a:cubicBezTo>
                <a:cubicBezTo>
                  <a:pt x="35290" y="24473"/>
                  <a:pt x="35564" y="23987"/>
                  <a:pt x="35320" y="23440"/>
                </a:cubicBezTo>
                <a:cubicBezTo>
                  <a:pt x="35153" y="23062"/>
                  <a:pt x="34811" y="22858"/>
                  <a:pt x="34395" y="22858"/>
                </a:cubicBezTo>
                <a:cubicBezTo>
                  <a:pt x="34209" y="22858"/>
                  <a:pt x="34008" y="22899"/>
                  <a:pt x="33801" y="22984"/>
                </a:cubicBezTo>
                <a:cubicBezTo>
                  <a:pt x="32919" y="23318"/>
                  <a:pt x="32220" y="24048"/>
                  <a:pt x="31855" y="24929"/>
                </a:cubicBezTo>
                <a:cubicBezTo>
                  <a:pt x="31278" y="26297"/>
                  <a:pt x="31339" y="27726"/>
                  <a:pt x="31369" y="29154"/>
                </a:cubicBezTo>
                <a:cubicBezTo>
                  <a:pt x="31430" y="30036"/>
                  <a:pt x="31430" y="30887"/>
                  <a:pt x="31369" y="31768"/>
                </a:cubicBezTo>
                <a:cubicBezTo>
                  <a:pt x="31369" y="32422"/>
                  <a:pt x="30813" y="32915"/>
                  <a:pt x="30210" y="32915"/>
                </a:cubicBezTo>
                <a:cubicBezTo>
                  <a:pt x="30029" y="32915"/>
                  <a:pt x="29843" y="32870"/>
                  <a:pt x="29667" y="32771"/>
                </a:cubicBezTo>
                <a:cubicBezTo>
                  <a:pt x="29211" y="32559"/>
                  <a:pt x="28816" y="32224"/>
                  <a:pt x="28512" y="31799"/>
                </a:cubicBezTo>
                <a:cubicBezTo>
                  <a:pt x="27904" y="31039"/>
                  <a:pt x="27448" y="30188"/>
                  <a:pt x="26840" y="29458"/>
                </a:cubicBezTo>
                <a:cubicBezTo>
                  <a:pt x="26208" y="28731"/>
                  <a:pt x="25493" y="28374"/>
                  <a:pt x="24765" y="28374"/>
                </a:cubicBezTo>
                <a:cubicBezTo>
                  <a:pt x="24093" y="28374"/>
                  <a:pt x="23409" y="28678"/>
                  <a:pt x="22767" y="29276"/>
                </a:cubicBezTo>
                <a:cubicBezTo>
                  <a:pt x="21825" y="30218"/>
                  <a:pt x="21034" y="31312"/>
                  <a:pt x="20396" y="32498"/>
                </a:cubicBezTo>
                <a:cubicBezTo>
                  <a:pt x="19940" y="33410"/>
                  <a:pt x="19423" y="34261"/>
                  <a:pt x="18846" y="35112"/>
                </a:cubicBezTo>
                <a:cubicBezTo>
                  <a:pt x="18497" y="35558"/>
                  <a:pt x="18155" y="35774"/>
                  <a:pt x="17822" y="35774"/>
                </a:cubicBezTo>
                <a:cubicBezTo>
                  <a:pt x="17429" y="35774"/>
                  <a:pt x="17050" y="35474"/>
                  <a:pt x="16688" y="34899"/>
                </a:cubicBezTo>
                <a:cubicBezTo>
                  <a:pt x="16080" y="33957"/>
                  <a:pt x="16141" y="32893"/>
                  <a:pt x="16384" y="31859"/>
                </a:cubicBezTo>
                <a:cubicBezTo>
                  <a:pt x="16749" y="30400"/>
                  <a:pt x="17539" y="29185"/>
                  <a:pt x="18299" y="27969"/>
                </a:cubicBezTo>
                <a:cubicBezTo>
                  <a:pt x="19119" y="26631"/>
                  <a:pt x="19940" y="25324"/>
                  <a:pt x="20153" y="23744"/>
                </a:cubicBezTo>
                <a:cubicBezTo>
                  <a:pt x="20396" y="21647"/>
                  <a:pt x="19089" y="20036"/>
                  <a:pt x="16992" y="19914"/>
                </a:cubicBezTo>
                <a:cubicBezTo>
                  <a:pt x="16891" y="19908"/>
                  <a:pt x="16790" y="19905"/>
                  <a:pt x="16689" y="19905"/>
                </a:cubicBezTo>
                <a:cubicBezTo>
                  <a:pt x="15788" y="19905"/>
                  <a:pt x="14897" y="20148"/>
                  <a:pt x="14104" y="20613"/>
                </a:cubicBezTo>
                <a:cubicBezTo>
                  <a:pt x="13071" y="21191"/>
                  <a:pt x="12098" y="21920"/>
                  <a:pt x="11065" y="22528"/>
                </a:cubicBezTo>
                <a:cubicBezTo>
                  <a:pt x="10396" y="22954"/>
                  <a:pt x="9697" y="23288"/>
                  <a:pt x="8967" y="23592"/>
                </a:cubicBezTo>
                <a:cubicBezTo>
                  <a:pt x="8843" y="23662"/>
                  <a:pt x="8709" y="23694"/>
                  <a:pt x="8576" y="23694"/>
                </a:cubicBezTo>
                <a:cubicBezTo>
                  <a:pt x="8190" y="23694"/>
                  <a:pt x="7819" y="23422"/>
                  <a:pt x="7752" y="23014"/>
                </a:cubicBezTo>
                <a:cubicBezTo>
                  <a:pt x="7539" y="22437"/>
                  <a:pt x="7508" y="21799"/>
                  <a:pt x="7600" y="21191"/>
                </a:cubicBezTo>
                <a:cubicBezTo>
                  <a:pt x="7903" y="20309"/>
                  <a:pt x="8268" y="19458"/>
                  <a:pt x="8663" y="18637"/>
                </a:cubicBezTo>
                <a:cubicBezTo>
                  <a:pt x="9697" y="17422"/>
                  <a:pt x="10396" y="16601"/>
                  <a:pt x="11065" y="15780"/>
                </a:cubicBezTo>
                <a:cubicBezTo>
                  <a:pt x="11977" y="14777"/>
                  <a:pt x="12615" y="13531"/>
                  <a:pt x="12949" y="12224"/>
                </a:cubicBezTo>
                <a:cubicBezTo>
                  <a:pt x="13284" y="10886"/>
                  <a:pt x="12706" y="9488"/>
                  <a:pt x="11521" y="8789"/>
                </a:cubicBezTo>
                <a:cubicBezTo>
                  <a:pt x="10875" y="8350"/>
                  <a:pt x="10119" y="8130"/>
                  <a:pt x="9347" y="8130"/>
                </a:cubicBezTo>
                <a:cubicBezTo>
                  <a:pt x="9210" y="8130"/>
                  <a:pt x="9074" y="8137"/>
                  <a:pt x="8937" y="8151"/>
                </a:cubicBezTo>
                <a:cubicBezTo>
                  <a:pt x="7934" y="8242"/>
                  <a:pt x="6931" y="8516"/>
                  <a:pt x="5958" y="8728"/>
                </a:cubicBezTo>
                <a:cubicBezTo>
                  <a:pt x="5289" y="8941"/>
                  <a:pt x="4590" y="9063"/>
                  <a:pt x="3922" y="9154"/>
                </a:cubicBezTo>
                <a:cubicBezTo>
                  <a:pt x="3894" y="9155"/>
                  <a:pt x="3867" y="9155"/>
                  <a:pt x="3841" y="9155"/>
                </a:cubicBezTo>
                <a:cubicBezTo>
                  <a:pt x="2858" y="9155"/>
                  <a:pt x="2309" y="8611"/>
                  <a:pt x="2250" y="7634"/>
                </a:cubicBezTo>
                <a:cubicBezTo>
                  <a:pt x="2219" y="7057"/>
                  <a:pt x="2280" y="6510"/>
                  <a:pt x="2432" y="5962"/>
                </a:cubicBezTo>
                <a:cubicBezTo>
                  <a:pt x="2858" y="4260"/>
                  <a:pt x="3952" y="2801"/>
                  <a:pt x="5472" y="1859"/>
                </a:cubicBezTo>
                <a:cubicBezTo>
                  <a:pt x="6049" y="1494"/>
                  <a:pt x="6232" y="978"/>
                  <a:pt x="5958" y="491"/>
                </a:cubicBezTo>
                <a:cubicBezTo>
                  <a:pt x="5769" y="169"/>
                  <a:pt x="5472" y="0"/>
                  <a:pt x="51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/>
          <p:nvPr/>
        </p:nvSpPr>
        <p:spPr>
          <a:xfrm>
            <a:off x="7312826" y="-31282"/>
            <a:ext cx="1831185" cy="5206082"/>
          </a:xfrm>
          <a:custGeom>
            <a:rect b="b" l="l" r="r" t="t"/>
            <a:pathLst>
              <a:path extrusionOk="0" h="80183" w="36427">
                <a:moveTo>
                  <a:pt x="3570" y="0"/>
                </a:moveTo>
                <a:cubicBezTo>
                  <a:pt x="3570" y="67"/>
                  <a:pt x="3570" y="100"/>
                  <a:pt x="3570" y="167"/>
                </a:cubicBezTo>
                <a:cubicBezTo>
                  <a:pt x="4838" y="6305"/>
                  <a:pt x="8907" y="11942"/>
                  <a:pt x="12810" y="16912"/>
                </a:cubicBezTo>
                <a:cubicBezTo>
                  <a:pt x="16980" y="22183"/>
                  <a:pt x="22484" y="26452"/>
                  <a:pt x="25486" y="32490"/>
                </a:cubicBezTo>
                <a:cubicBezTo>
                  <a:pt x="28154" y="37794"/>
                  <a:pt x="28188" y="43865"/>
                  <a:pt x="26053" y="49369"/>
                </a:cubicBezTo>
                <a:cubicBezTo>
                  <a:pt x="23918" y="54906"/>
                  <a:pt x="19715" y="59276"/>
                  <a:pt x="14978" y="63045"/>
                </a:cubicBezTo>
                <a:cubicBezTo>
                  <a:pt x="14411" y="63512"/>
                  <a:pt x="13811" y="63979"/>
                  <a:pt x="13210" y="64446"/>
                </a:cubicBezTo>
                <a:cubicBezTo>
                  <a:pt x="10809" y="66281"/>
                  <a:pt x="8340" y="68082"/>
                  <a:pt x="6139" y="70117"/>
                </a:cubicBezTo>
                <a:cubicBezTo>
                  <a:pt x="3403" y="72552"/>
                  <a:pt x="1335" y="75621"/>
                  <a:pt x="101" y="79090"/>
                </a:cubicBezTo>
                <a:cubicBezTo>
                  <a:pt x="34" y="79323"/>
                  <a:pt x="1" y="79557"/>
                  <a:pt x="34" y="79824"/>
                </a:cubicBezTo>
                <a:cubicBezTo>
                  <a:pt x="101" y="79991"/>
                  <a:pt x="268" y="80124"/>
                  <a:pt x="568" y="80157"/>
                </a:cubicBezTo>
                <a:cubicBezTo>
                  <a:pt x="715" y="80175"/>
                  <a:pt x="862" y="80182"/>
                  <a:pt x="1009" y="80182"/>
                </a:cubicBezTo>
                <a:cubicBezTo>
                  <a:pt x="1696" y="80182"/>
                  <a:pt x="2383" y="80024"/>
                  <a:pt x="3070" y="80024"/>
                </a:cubicBezTo>
                <a:lnTo>
                  <a:pt x="6772" y="80024"/>
                </a:lnTo>
                <a:cubicBezTo>
                  <a:pt x="9207" y="79991"/>
                  <a:pt x="11676" y="79924"/>
                  <a:pt x="14111" y="79924"/>
                </a:cubicBezTo>
                <a:lnTo>
                  <a:pt x="36160" y="79991"/>
                </a:lnTo>
                <a:cubicBezTo>
                  <a:pt x="36193" y="71918"/>
                  <a:pt x="36193" y="63846"/>
                  <a:pt x="36227" y="55773"/>
                </a:cubicBezTo>
                <a:lnTo>
                  <a:pt x="36360" y="19080"/>
                </a:lnTo>
                <a:cubicBezTo>
                  <a:pt x="36393" y="12776"/>
                  <a:pt x="36393" y="6438"/>
                  <a:pt x="36427" y="100"/>
                </a:cubicBezTo>
                <a:lnTo>
                  <a:pt x="357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8"/>
          <p:cNvSpPr/>
          <p:nvPr/>
        </p:nvSpPr>
        <p:spPr>
          <a:xfrm>
            <a:off x="247764" y="-31275"/>
            <a:ext cx="2594185" cy="1386990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8"/>
          <p:cNvSpPr/>
          <p:nvPr/>
        </p:nvSpPr>
        <p:spPr>
          <a:xfrm>
            <a:off x="393939" y="3174577"/>
            <a:ext cx="1625897" cy="1725653"/>
          </a:xfrm>
          <a:custGeom>
            <a:rect b="b" l="l" r="r" t="t"/>
            <a:pathLst>
              <a:path extrusionOk="0" h="37746" w="35564">
                <a:moveTo>
                  <a:pt x="5129" y="0"/>
                </a:moveTo>
                <a:cubicBezTo>
                  <a:pt x="4922" y="0"/>
                  <a:pt x="4697" y="61"/>
                  <a:pt x="4469" y="187"/>
                </a:cubicBezTo>
                <a:cubicBezTo>
                  <a:pt x="2007" y="1646"/>
                  <a:pt x="1" y="4747"/>
                  <a:pt x="305" y="7786"/>
                </a:cubicBezTo>
                <a:cubicBezTo>
                  <a:pt x="396" y="8546"/>
                  <a:pt x="669" y="9245"/>
                  <a:pt x="1095" y="9853"/>
                </a:cubicBezTo>
                <a:cubicBezTo>
                  <a:pt x="1780" y="10792"/>
                  <a:pt x="2762" y="11138"/>
                  <a:pt x="3811" y="11138"/>
                </a:cubicBezTo>
                <a:cubicBezTo>
                  <a:pt x="4018" y="11138"/>
                  <a:pt x="4228" y="11124"/>
                  <a:pt x="4438" y="11099"/>
                </a:cubicBezTo>
                <a:cubicBezTo>
                  <a:pt x="5259" y="11008"/>
                  <a:pt x="6049" y="10704"/>
                  <a:pt x="6870" y="10522"/>
                </a:cubicBezTo>
                <a:cubicBezTo>
                  <a:pt x="7660" y="10309"/>
                  <a:pt x="8511" y="10187"/>
                  <a:pt x="9362" y="10157"/>
                </a:cubicBezTo>
                <a:cubicBezTo>
                  <a:pt x="10882" y="10187"/>
                  <a:pt x="11490" y="11160"/>
                  <a:pt x="10791" y="12497"/>
                </a:cubicBezTo>
                <a:cubicBezTo>
                  <a:pt x="10214" y="13561"/>
                  <a:pt x="9545" y="14564"/>
                  <a:pt x="8755" y="15476"/>
                </a:cubicBezTo>
                <a:cubicBezTo>
                  <a:pt x="7812" y="16692"/>
                  <a:pt x="6779" y="17847"/>
                  <a:pt x="6171" y="19276"/>
                </a:cubicBezTo>
                <a:cubicBezTo>
                  <a:pt x="5472" y="20856"/>
                  <a:pt x="5289" y="22437"/>
                  <a:pt x="6080" y="24048"/>
                </a:cubicBezTo>
                <a:cubicBezTo>
                  <a:pt x="6519" y="25029"/>
                  <a:pt x="7506" y="25659"/>
                  <a:pt x="8557" y="25659"/>
                </a:cubicBezTo>
                <a:cubicBezTo>
                  <a:pt x="8743" y="25659"/>
                  <a:pt x="8932" y="25639"/>
                  <a:pt x="9119" y="25598"/>
                </a:cubicBezTo>
                <a:cubicBezTo>
                  <a:pt x="9545" y="25537"/>
                  <a:pt x="10001" y="25385"/>
                  <a:pt x="10396" y="25203"/>
                </a:cubicBezTo>
                <a:cubicBezTo>
                  <a:pt x="11247" y="24747"/>
                  <a:pt x="12037" y="24200"/>
                  <a:pt x="12888" y="23713"/>
                </a:cubicBezTo>
                <a:cubicBezTo>
                  <a:pt x="13891" y="23136"/>
                  <a:pt x="14894" y="22498"/>
                  <a:pt x="15989" y="22011"/>
                </a:cubicBezTo>
                <a:cubicBezTo>
                  <a:pt x="16231" y="21878"/>
                  <a:pt x="16497" y="21812"/>
                  <a:pt x="16763" y="21812"/>
                </a:cubicBezTo>
                <a:cubicBezTo>
                  <a:pt x="17164" y="21812"/>
                  <a:pt x="17562" y="21962"/>
                  <a:pt x="17873" y="22254"/>
                </a:cubicBezTo>
                <a:cubicBezTo>
                  <a:pt x="18451" y="22802"/>
                  <a:pt x="18268" y="23501"/>
                  <a:pt x="18086" y="24169"/>
                </a:cubicBezTo>
                <a:cubicBezTo>
                  <a:pt x="18056" y="24321"/>
                  <a:pt x="17995" y="24473"/>
                  <a:pt x="17934" y="24595"/>
                </a:cubicBezTo>
                <a:cubicBezTo>
                  <a:pt x="17417" y="25507"/>
                  <a:pt x="16870" y="26388"/>
                  <a:pt x="16414" y="27300"/>
                </a:cubicBezTo>
                <a:cubicBezTo>
                  <a:pt x="15715" y="28546"/>
                  <a:pt x="15107" y="29793"/>
                  <a:pt x="14591" y="31100"/>
                </a:cubicBezTo>
                <a:cubicBezTo>
                  <a:pt x="13922" y="32802"/>
                  <a:pt x="14165" y="34717"/>
                  <a:pt x="15198" y="36206"/>
                </a:cubicBezTo>
                <a:cubicBezTo>
                  <a:pt x="15915" y="37222"/>
                  <a:pt x="16841" y="37745"/>
                  <a:pt x="17793" y="37745"/>
                </a:cubicBezTo>
                <a:cubicBezTo>
                  <a:pt x="18577" y="37745"/>
                  <a:pt x="19378" y="37390"/>
                  <a:pt x="20092" y="36662"/>
                </a:cubicBezTo>
                <a:cubicBezTo>
                  <a:pt x="20578" y="36115"/>
                  <a:pt x="20974" y="35537"/>
                  <a:pt x="21338" y="34899"/>
                </a:cubicBezTo>
                <a:cubicBezTo>
                  <a:pt x="22129" y="33683"/>
                  <a:pt x="22797" y="32407"/>
                  <a:pt x="23648" y="31221"/>
                </a:cubicBezTo>
                <a:cubicBezTo>
                  <a:pt x="24063" y="30659"/>
                  <a:pt x="24391" y="30385"/>
                  <a:pt x="24713" y="30385"/>
                </a:cubicBezTo>
                <a:cubicBezTo>
                  <a:pt x="25052" y="30385"/>
                  <a:pt x="25385" y="30689"/>
                  <a:pt x="25807" y="31282"/>
                </a:cubicBezTo>
                <a:cubicBezTo>
                  <a:pt x="26323" y="32011"/>
                  <a:pt x="26749" y="32771"/>
                  <a:pt x="27266" y="33440"/>
                </a:cubicBezTo>
                <a:cubicBezTo>
                  <a:pt x="27942" y="34342"/>
                  <a:pt x="29003" y="34842"/>
                  <a:pt x="30088" y="34842"/>
                </a:cubicBezTo>
                <a:cubicBezTo>
                  <a:pt x="30467" y="34842"/>
                  <a:pt x="30848" y="34781"/>
                  <a:pt x="31217" y="34656"/>
                </a:cubicBezTo>
                <a:cubicBezTo>
                  <a:pt x="32706" y="34200"/>
                  <a:pt x="33254" y="33075"/>
                  <a:pt x="33375" y="31647"/>
                </a:cubicBezTo>
                <a:cubicBezTo>
                  <a:pt x="33436" y="30796"/>
                  <a:pt x="33345" y="29914"/>
                  <a:pt x="33375" y="29063"/>
                </a:cubicBezTo>
                <a:cubicBezTo>
                  <a:pt x="33405" y="28060"/>
                  <a:pt x="33436" y="27057"/>
                  <a:pt x="33588" y="26084"/>
                </a:cubicBezTo>
                <a:cubicBezTo>
                  <a:pt x="33649" y="25476"/>
                  <a:pt x="34044" y="24990"/>
                  <a:pt x="34621" y="24777"/>
                </a:cubicBezTo>
                <a:cubicBezTo>
                  <a:pt x="35290" y="24473"/>
                  <a:pt x="35564" y="23987"/>
                  <a:pt x="35320" y="23440"/>
                </a:cubicBezTo>
                <a:cubicBezTo>
                  <a:pt x="35153" y="23062"/>
                  <a:pt x="34811" y="22858"/>
                  <a:pt x="34395" y="22858"/>
                </a:cubicBezTo>
                <a:cubicBezTo>
                  <a:pt x="34209" y="22858"/>
                  <a:pt x="34008" y="22899"/>
                  <a:pt x="33801" y="22984"/>
                </a:cubicBezTo>
                <a:cubicBezTo>
                  <a:pt x="32919" y="23318"/>
                  <a:pt x="32220" y="24048"/>
                  <a:pt x="31855" y="24929"/>
                </a:cubicBezTo>
                <a:cubicBezTo>
                  <a:pt x="31278" y="26297"/>
                  <a:pt x="31339" y="27726"/>
                  <a:pt x="31369" y="29154"/>
                </a:cubicBezTo>
                <a:cubicBezTo>
                  <a:pt x="31430" y="30036"/>
                  <a:pt x="31430" y="30887"/>
                  <a:pt x="31369" y="31768"/>
                </a:cubicBezTo>
                <a:cubicBezTo>
                  <a:pt x="31369" y="32422"/>
                  <a:pt x="30813" y="32915"/>
                  <a:pt x="30210" y="32915"/>
                </a:cubicBezTo>
                <a:cubicBezTo>
                  <a:pt x="30029" y="32915"/>
                  <a:pt x="29843" y="32870"/>
                  <a:pt x="29667" y="32771"/>
                </a:cubicBezTo>
                <a:cubicBezTo>
                  <a:pt x="29211" y="32559"/>
                  <a:pt x="28816" y="32224"/>
                  <a:pt x="28512" y="31799"/>
                </a:cubicBezTo>
                <a:cubicBezTo>
                  <a:pt x="27904" y="31039"/>
                  <a:pt x="27448" y="30188"/>
                  <a:pt x="26840" y="29458"/>
                </a:cubicBezTo>
                <a:cubicBezTo>
                  <a:pt x="26208" y="28731"/>
                  <a:pt x="25493" y="28374"/>
                  <a:pt x="24765" y="28374"/>
                </a:cubicBezTo>
                <a:cubicBezTo>
                  <a:pt x="24093" y="28374"/>
                  <a:pt x="23409" y="28678"/>
                  <a:pt x="22767" y="29276"/>
                </a:cubicBezTo>
                <a:cubicBezTo>
                  <a:pt x="21825" y="30218"/>
                  <a:pt x="21034" y="31312"/>
                  <a:pt x="20396" y="32498"/>
                </a:cubicBezTo>
                <a:cubicBezTo>
                  <a:pt x="19940" y="33410"/>
                  <a:pt x="19423" y="34261"/>
                  <a:pt x="18846" y="35112"/>
                </a:cubicBezTo>
                <a:cubicBezTo>
                  <a:pt x="18497" y="35558"/>
                  <a:pt x="18155" y="35774"/>
                  <a:pt x="17822" y="35774"/>
                </a:cubicBezTo>
                <a:cubicBezTo>
                  <a:pt x="17429" y="35774"/>
                  <a:pt x="17050" y="35474"/>
                  <a:pt x="16688" y="34899"/>
                </a:cubicBezTo>
                <a:cubicBezTo>
                  <a:pt x="16080" y="33957"/>
                  <a:pt x="16141" y="32893"/>
                  <a:pt x="16384" y="31859"/>
                </a:cubicBezTo>
                <a:cubicBezTo>
                  <a:pt x="16749" y="30400"/>
                  <a:pt x="17539" y="29185"/>
                  <a:pt x="18299" y="27969"/>
                </a:cubicBezTo>
                <a:cubicBezTo>
                  <a:pt x="19119" y="26631"/>
                  <a:pt x="19940" y="25324"/>
                  <a:pt x="20153" y="23744"/>
                </a:cubicBezTo>
                <a:cubicBezTo>
                  <a:pt x="20396" y="21647"/>
                  <a:pt x="19089" y="20036"/>
                  <a:pt x="16992" y="19914"/>
                </a:cubicBezTo>
                <a:cubicBezTo>
                  <a:pt x="16891" y="19908"/>
                  <a:pt x="16790" y="19905"/>
                  <a:pt x="16689" y="19905"/>
                </a:cubicBezTo>
                <a:cubicBezTo>
                  <a:pt x="15788" y="19905"/>
                  <a:pt x="14897" y="20148"/>
                  <a:pt x="14104" y="20613"/>
                </a:cubicBezTo>
                <a:cubicBezTo>
                  <a:pt x="13071" y="21191"/>
                  <a:pt x="12098" y="21920"/>
                  <a:pt x="11065" y="22528"/>
                </a:cubicBezTo>
                <a:cubicBezTo>
                  <a:pt x="10396" y="22954"/>
                  <a:pt x="9697" y="23288"/>
                  <a:pt x="8967" y="23592"/>
                </a:cubicBezTo>
                <a:cubicBezTo>
                  <a:pt x="8843" y="23662"/>
                  <a:pt x="8709" y="23694"/>
                  <a:pt x="8576" y="23694"/>
                </a:cubicBezTo>
                <a:cubicBezTo>
                  <a:pt x="8190" y="23694"/>
                  <a:pt x="7819" y="23422"/>
                  <a:pt x="7752" y="23014"/>
                </a:cubicBezTo>
                <a:cubicBezTo>
                  <a:pt x="7539" y="22437"/>
                  <a:pt x="7508" y="21799"/>
                  <a:pt x="7600" y="21191"/>
                </a:cubicBezTo>
                <a:cubicBezTo>
                  <a:pt x="7903" y="20309"/>
                  <a:pt x="8268" y="19458"/>
                  <a:pt x="8663" y="18637"/>
                </a:cubicBezTo>
                <a:cubicBezTo>
                  <a:pt x="9697" y="17422"/>
                  <a:pt x="10396" y="16601"/>
                  <a:pt x="11065" y="15780"/>
                </a:cubicBezTo>
                <a:cubicBezTo>
                  <a:pt x="11977" y="14777"/>
                  <a:pt x="12615" y="13531"/>
                  <a:pt x="12949" y="12224"/>
                </a:cubicBezTo>
                <a:cubicBezTo>
                  <a:pt x="13284" y="10886"/>
                  <a:pt x="12706" y="9488"/>
                  <a:pt x="11521" y="8789"/>
                </a:cubicBezTo>
                <a:cubicBezTo>
                  <a:pt x="10875" y="8350"/>
                  <a:pt x="10119" y="8130"/>
                  <a:pt x="9347" y="8130"/>
                </a:cubicBezTo>
                <a:cubicBezTo>
                  <a:pt x="9210" y="8130"/>
                  <a:pt x="9074" y="8137"/>
                  <a:pt x="8937" y="8151"/>
                </a:cubicBezTo>
                <a:cubicBezTo>
                  <a:pt x="7934" y="8242"/>
                  <a:pt x="6931" y="8516"/>
                  <a:pt x="5958" y="8728"/>
                </a:cubicBezTo>
                <a:cubicBezTo>
                  <a:pt x="5289" y="8941"/>
                  <a:pt x="4590" y="9063"/>
                  <a:pt x="3922" y="9154"/>
                </a:cubicBezTo>
                <a:cubicBezTo>
                  <a:pt x="3894" y="9155"/>
                  <a:pt x="3867" y="9155"/>
                  <a:pt x="3841" y="9155"/>
                </a:cubicBezTo>
                <a:cubicBezTo>
                  <a:pt x="2858" y="9155"/>
                  <a:pt x="2309" y="8611"/>
                  <a:pt x="2250" y="7634"/>
                </a:cubicBezTo>
                <a:cubicBezTo>
                  <a:pt x="2219" y="7057"/>
                  <a:pt x="2280" y="6510"/>
                  <a:pt x="2432" y="5962"/>
                </a:cubicBezTo>
                <a:cubicBezTo>
                  <a:pt x="2858" y="4260"/>
                  <a:pt x="3952" y="2801"/>
                  <a:pt x="5472" y="1859"/>
                </a:cubicBezTo>
                <a:cubicBezTo>
                  <a:pt x="6049" y="1494"/>
                  <a:pt x="6232" y="978"/>
                  <a:pt x="5958" y="491"/>
                </a:cubicBezTo>
                <a:cubicBezTo>
                  <a:pt x="5769" y="169"/>
                  <a:pt x="5472" y="0"/>
                  <a:pt x="51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8"/>
          <p:cNvSpPr txBox="1"/>
          <p:nvPr>
            <p:ph type="title"/>
          </p:nvPr>
        </p:nvSpPr>
        <p:spPr>
          <a:xfrm>
            <a:off x="1696050" y="1729650"/>
            <a:ext cx="5751900" cy="16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0" sz="8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4800"/>
              <a:buNone/>
              <a:defRPr b="1" sz="4800">
                <a:solidFill>
                  <a:srgbClr val="F3F3F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/>
          <p:nvPr/>
        </p:nvSpPr>
        <p:spPr>
          <a:xfrm rot="6633836">
            <a:off x="4450969" y="575230"/>
            <a:ext cx="1264672" cy="2329509"/>
          </a:xfrm>
          <a:custGeom>
            <a:rect b="b" l="l" r="r" t="t"/>
            <a:pathLst>
              <a:path extrusionOk="0" h="78301" w="42509">
                <a:moveTo>
                  <a:pt x="1645" y="0"/>
                </a:moveTo>
                <a:cubicBezTo>
                  <a:pt x="836" y="0"/>
                  <a:pt x="1" y="749"/>
                  <a:pt x="441" y="1762"/>
                </a:cubicBezTo>
                <a:cubicBezTo>
                  <a:pt x="653" y="2431"/>
                  <a:pt x="897" y="3069"/>
                  <a:pt x="1109" y="3738"/>
                </a:cubicBezTo>
                <a:cubicBezTo>
                  <a:pt x="2143" y="7081"/>
                  <a:pt x="3815" y="10151"/>
                  <a:pt x="6094" y="12796"/>
                </a:cubicBezTo>
                <a:cubicBezTo>
                  <a:pt x="9529" y="16808"/>
                  <a:pt x="13480" y="20304"/>
                  <a:pt x="17493" y="23677"/>
                </a:cubicBezTo>
                <a:cubicBezTo>
                  <a:pt x="20623" y="26322"/>
                  <a:pt x="23937" y="28754"/>
                  <a:pt x="27098" y="31337"/>
                </a:cubicBezTo>
                <a:cubicBezTo>
                  <a:pt x="30624" y="34225"/>
                  <a:pt x="33542" y="37781"/>
                  <a:pt x="35669" y="41824"/>
                </a:cubicBezTo>
                <a:cubicBezTo>
                  <a:pt x="37007" y="44407"/>
                  <a:pt x="37827" y="47204"/>
                  <a:pt x="38648" y="49970"/>
                </a:cubicBezTo>
                <a:cubicBezTo>
                  <a:pt x="40289" y="55562"/>
                  <a:pt x="40350" y="61216"/>
                  <a:pt x="39226" y="66870"/>
                </a:cubicBezTo>
                <a:cubicBezTo>
                  <a:pt x="38587" y="70122"/>
                  <a:pt x="37706" y="73283"/>
                  <a:pt x="36946" y="76505"/>
                </a:cubicBezTo>
                <a:cubicBezTo>
                  <a:pt x="36855" y="76839"/>
                  <a:pt x="36855" y="77204"/>
                  <a:pt x="36946" y="77538"/>
                </a:cubicBezTo>
                <a:cubicBezTo>
                  <a:pt x="37092" y="77975"/>
                  <a:pt x="37516" y="78300"/>
                  <a:pt x="37979" y="78300"/>
                </a:cubicBezTo>
                <a:cubicBezTo>
                  <a:pt x="37999" y="78300"/>
                  <a:pt x="38020" y="78300"/>
                  <a:pt x="38040" y="78298"/>
                </a:cubicBezTo>
                <a:cubicBezTo>
                  <a:pt x="38648" y="78298"/>
                  <a:pt x="39165" y="77903"/>
                  <a:pt x="39317" y="77326"/>
                </a:cubicBezTo>
                <a:cubicBezTo>
                  <a:pt x="39621" y="76292"/>
                  <a:pt x="39955" y="75228"/>
                  <a:pt x="40198" y="74164"/>
                </a:cubicBezTo>
                <a:cubicBezTo>
                  <a:pt x="40928" y="70973"/>
                  <a:pt x="41627" y="67751"/>
                  <a:pt x="42296" y="64863"/>
                </a:cubicBezTo>
                <a:cubicBezTo>
                  <a:pt x="42356" y="62553"/>
                  <a:pt x="42508" y="60608"/>
                  <a:pt x="42478" y="58663"/>
                </a:cubicBezTo>
                <a:cubicBezTo>
                  <a:pt x="42508" y="54863"/>
                  <a:pt x="41657" y="51185"/>
                  <a:pt x="40593" y="47508"/>
                </a:cubicBezTo>
                <a:cubicBezTo>
                  <a:pt x="39134" y="42553"/>
                  <a:pt x="36855" y="37994"/>
                  <a:pt x="33420" y="34042"/>
                </a:cubicBezTo>
                <a:cubicBezTo>
                  <a:pt x="30684" y="30881"/>
                  <a:pt x="27493" y="28206"/>
                  <a:pt x="24149" y="25714"/>
                </a:cubicBezTo>
                <a:cubicBezTo>
                  <a:pt x="19134" y="21945"/>
                  <a:pt x="14392" y="17781"/>
                  <a:pt x="9985" y="13313"/>
                </a:cubicBezTo>
                <a:cubicBezTo>
                  <a:pt x="7219" y="10486"/>
                  <a:pt x="4939" y="7325"/>
                  <a:pt x="3693" y="3495"/>
                </a:cubicBezTo>
                <a:cubicBezTo>
                  <a:pt x="3420" y="2613"/>
                  <a:pt x="3116" y="1732"/>
                  <a:pt x="2781" y="881"/>
                </a:cubicBezTo>
                <a:cubicBezTo>
                  <a:pt x="2590" y="261"/>
                  <a:pt x="2122" y="0"/>
                  <a:pt x="16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0" name="Google Shape;80;p9"/>
          <p:cNvSpPr/>
          <p:nvPr/>
        </p:nvSpPr>
        <p:spPr>
          <a:xfrm rot="6633836">
            <a:off x="4444564" y="356030"/>
            <a:ext cx="1250659" cy="2231740"/>
          </a:xfrm>
          <a:custGeom>
            <a:rect b="b" l="l" r="r" t="t"/>
            <a:pathLst>
              <a:path extrusionOk="0" h="71221" w="42038">
                <a:moveTo>
                  <a:pt x="1416" y="0"/>
                </a:moveTo>
                <a:cubicBezTo>
                  <a:pt x="1293" y="0"/>
                  <a:pt x="1166" y="19"/>
                  <a:pt x="1034" y="57"/>
                </a:cubicBezTo>
                <a:cubicBezTo>
                  <a:pt x="335" y="270"/>
                  <a:pt x="0" y="969"/>
                  <a:pt x="243" y="1790"/>
                </a:cubicBezTo>
                <a:cubicBezTo>
                  <a:pt x="1034" y="4860"/>
                  <a:pt x="2523" y="7686"/>
                  <a:pt x="4590" y="10088"/>
                </a:cubicBezTo>
                <a:cubicBezTo>
                  <a:pt x="7235" y="13127"/>
                  <a:pt x="10304" y="15772"/>
                  <a:pt x="13466" y="18294"/>
                </a:cubicBezTo>
                <a:cubicBezTo>
                  <a:pt x="17144" y="21243"/>
                  <a:pt x="20943" y="24039"/>
                  <a:pt x="24621" y="26957"/>
                </a:cubicBezTo>
                <a:cubicBezTo>
                  <a:pt x="32098" y="32824"/>
                  <a:pt x="36506" y="40635"/>
                  <a:pt x="38390" y="49845"/>
                </a:cubicBezTo>
                <a:cubicBezTo>
                  <a:pt x="39424" y="54982"/>
                  <a:pt x="39302" y="60301"/>
                  <a:pt x="38086" y="65408"/>
                </a:cubicBezTo>
                <a:cubicBezTo>
                  <a:pt x="37782" y="66654"/>
                  <a:pt x="37357" y="67900"/>
                  <a:pt x="36810" y="69116"/>
                </a:cubicBezTo>
                <a:cubicBezTo>
                  <a:pt x="36445" y="69906"/>
                  <a:pt x="36414" y="70575"/>
                  <a:pt x="37022" y="71000"/>
                </a:cubicBezTo>
                <a:cubicBezTo>
                  <a:pt x="37246" y="71150"/>
                  <a:pt x="37496" y="71220"/>
                  <a:pt x="37744" y="71220"/>
                </a:cubicBezTo>
                <a:cubicBezTo>
                  <a:pt x="38202" y="71220"/>
                  <a:pt x="38650" y="70978"/>
                  <a:pt x="38907" y="70544"/>
                </a:cubicBezTo>
                <a:cubicBezTo>
                  <a:pt x="39180" y="70149"/>
                  <a:pt x="39424" y="69724"/>
                  <a:pt x="39576" y="69268"/>
                </a:cubicBezTo>
                <a:cubicBezTo>
                  <a:pt x="40366" y="67110"/>
                  <a:pt x="40913" y="64891"/>
                  <a:pt x="41187" y="62642"/>
                </a:cubicBezTo>
                <a:cubicBezTo>
                  <a:pt x="42038" y="55499"/>
                  <a:pt x="41460" y="49815"/>
                  <a:pt x="39424" y="43888"/>
                </a:cubicBezTo>
                <a:cubicBezTo>
                  <a:pt x="37357" y="37839"/>
                  <a:pt x="34256" y="32428"/>
                  <a:pt x="29636" y="28021"/>
                </a:cubicBezTo>
                <a:cubicBezTo>
                  <a:pt x="27144" y="25711"/>
                  <a:pt x="24530" y="23553"/>
                  <a:pt x="21794" y="21547"/>
                </a:cubicBezTo>
                <a:cubicBezTo>
                  <a:pt x="17630" y="18355"/>
                  <a:pt x="13466" y="15194"/>
                  <a:pt x="9605" y="11638"/>
                </a:cubicBezTo>
                <a:cubicBezTo>
                  <a:pt x="7782" y="9905"/>
                  <a:pt x="6019" y="8112"/>
                  <a:pt x="4681" y="5923"/>
                </a:cubicBezTo>
                <a:cubicBezTo>
                  <a:pt x="3739" y="4404"/>
                  <a:pt x="3192" y="2732"/>
                  <a:pt x="2645" y="1030"/>
                </a:cubicBezTo>
                <a:cubicBezTo>
                  <a:pt x="2421" y="382"/>
                  <a:pt x="1972" y="0"/>
                  <a:pt x="141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9"/>
          <p:cNvSpPr/>
          <p:nvPr/>
        </p:nvSpPr>
        <p:spPr>
          <a:xfrm rot="6633836">
            <a:off x="4599461" y="293436"/>
            <a:ext cx="1146681" cy="1958309"/>
          </a:xfrm>
          <a:custGeom>
            <a:rect b="b" l="l" r="r" t="t"/>
            <a:pathLst>
              <a:path extrusionOk="0" h="65824" w="38543">
                <a:moveTo>
                  <a:pt x="1330" y="1"/>
                </a:moveTo>
                <a:cubicBezTo>
                  <a:pt x="802" y="1"/>
                  <a:pt x="363" y="340"/>
                  <a:pt x="153" y="998"/>
                </a:cubicBezTo>
                <a:cubicBezTo>
                  <a:pt x="61" y="1210"/>
                  <a:pt x="1" y="1454"/>
                  <a:pt x="31" y="1697"/>
                </a:cubicBezTo>
                <a:cubicBezTo>
                  <a:pt x="153" y="5496"/>
                  <a:pt x="1156" y="9174"/>
                  <a:pt x="2949" y="12518"/>
                </a:cubicBezTo>
                <a:cubicBezTo>
                  <a:pt x="4712" y="15709"/>
                  <a:pt x="7144" y="18262"/>
                  <a:pt x="9940" y="20664"/>
                </a:cubicBezTo>
                <a:cubicBezTo>
                  <a:pt x="12736" y="23095"/>
                  <a:pt x="16019" y="24737"/>
                  <a:pt x="19271" y="26378"/>
                </a:cubicBezTo>
                <a:cubicBezTo>
                  <a:pt x="21612" y="27563"/>
                  <a:pt x="23952" y="28749"/>
                  <a:pt x="26171" y="30147"/>
                </a:cubicBezTo>
                <a:cubicBezTo>
                  <a:pt x="29302" y="32001"/>
                  <a:pt x="31794" y="34828"/>
                  <a:pt x="33223" y="38202"/>
                </a:cubicBezTo>
                <a:cubicBezTo>
                  <a:pt x="35503" y="43551"/>
                  <a:pt x="36202" y="49114"/>
                  <a:pt x="35807" y="54859"/>
                </a:cubicBezTo>
                <a:cubicBezTo>
                  <a:pt x="35564" y="57989"/>
                  <a:pt x="34986" y="61059"/>
                  <a:pt x="34074" y="64068"/>
                </a:cubicBezTo>
                <a:cubicBezTo>
                  <a:pt x="33637" y="65077"/>
                  <a:pt x="34461" y="65823"/>
                  <a:pt x="35266" y="65823"/>
                </a:cubicBezTo>
                <a:cubicBezTo>
                  <a:pt x="35747" y="65823"/>
                  <a:pt x="36221" y="65556"/>
                  <a:pt x="36415" y="64920"/>
                </a:cubicBezTo>
                <a:cubicBezTo>
                  <a:pt x="36475" y="64768"/>
                  <a:pt x="36536" y="64616"/>
                  <a:pt x="36597" y="64433"/>
                </a:cubicBezTo>
                <a:lnTo>
                  <a:pt x="37995" y="58233"/>
                </a:lnTo>
                <a:cubicBezTo>
                  <a:pt x="38542" y="53552"/>
                  <a:pt x="38542" y="50147"/>
                  <a:pt x="38117" y="46743"/>
                </a:cubicBezTo>
                <a:cubicBezTo>
                  <a:pt x="37661" y="42883"/>
                  <a:pt x="36567" y="39144"/>
                  <a:pt x="34804" y="35679"/>
                </a:cubicBezTo>
                <a:cubicBezTo>
                  <a:pt x="33101" y="32305"/>
                  <a:pt x="30457" y="29813"/>
                  <a:pt x="27296" y="27867"/>
                </a:cubicBezTo>
                <a:cubicBezTo>
                  <a:pt x="24682" y="26287"/>
                  <a:pt x="21916" y="24858"/>
                  <a:pt x="19150" y="23490"/>
                </a:cubicBezTo>
                <a:cubicBezTo>
                  <a:pt x="15867" y="21940"/>
                  <a:pt x="12858" y="19934"/>
                  <a:pt x="10153" y="17502"/>
                </a:cubicBezTo>
                <a:cubicBezTo>
                  <a:pt x="6262" y="13855"/>
                  <a:pt x="3587" y="9569"/>
                  <a:pt x="2827" y="4189"/>
                </a:cubicBezTo>
                <a:cubicBezTo>
                  <a:pt x="2706" y="3277"/>
                  <a:pt x="2615" y="2365"/>
                  <a:pt x="2615" y="1454"/>
                </a:cubicBezTo>
                <a:cubicBezTo>
                  <a:pt x="2584" y="694"/>
                  <a:pt x="2250" y="147"/>
                  <a:pt x="1581" y="25"/>
                </a:cubicBezTo>
                <a:cubicBezTo>
                  <a:pt x="1496" y="9"/>
                  <a:pt x="1412" y="1"/>
                  <a:pt x="13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9"/>
          <p:cNvSpPr/>
          <p:nvPr/>
        </p:nvSpPr>
        <p:spPr>
          <a:xfrm>
            <a:off x="-1" y="3621814"/>
            <a:ext cx="2625321" cy="1560215"/>
          </a:xfrm>
          <a:custGeom>
            <a:rect b="b" l="l" r="r" t="t"/>
            <a:pathLst>
              <a:path extrusionOk="0" h="26584" w="44732">
                <a:moveTo>
                  <a:pt x="2903" y="0"/>
                </a:moveTo>
                <a:cubicBezTo>
                  <a:pt x="1150" y="0"/>
                  <a:pt x="0" y="264"/>
                  <a:pt x="0" y="264"/>
                </a:cubicBezTo>
                <a:lnTo>
                  <a:pt x="0" y="25983"/>
                </a:lnTo>
                <a:lnTo>
                  <a:pt x="43698" y="26583"/>
                </a:lnTo>
                <a:cubicBezTo>
                  <a:pt x="44732" y="22480"/>
                  <a:pt x="43298" y="17777"/>
                  <a:pt x="39462" y="15709"/>
                </a:cubicBezTo>
                <a:cubicBezTo>
                  <a:pt x="37627" y="14712"/>
                  <a:pt x="35495" y="14299"/>
                  <a:pt x="33371" y="14299"/>
                </a:cubicBezTo>
                <a:cubicBezTo>
                  <a:pt x="31942" y="14299"/>
                  <a:pt x="30516" y="14486"/>
                  <a:pt x="29188" y="14808"/>
                </a:cubicBezTo>
                <a:cubicBezTo>
                  <a:pt x="27912" y="15120"/>
                  <a:pt x="26770" y="15254"/>
                  <a:pt x="25748" y="15254"/>
                </a:cubicBezTo>
                <a:cubicBezTo>
                  <a:pt x="19558" y="15254"/>
                  <a:pt x="17813" y="10338"/>
                  <a:pt x="17813" y="10338"/>
                </a:cubicBezTo>
                <a:cubicBezTo>
                  <a:pt x="14012" y="1369"/>
                  <a:pt x="6894" y="0"/>
                  <a:pt x="290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9"/>
          <p:cNvSpPr/>
          <p:nvPr/>
        </p:nvSpPr>
        <p:spPr>
          <a:xfrm>
            <a:off x="422944" y="-32249"/>
            <a:ext cx="1842407" cy="985049"/>
          </a:xfrm>
          <a:custGeom>
            <a:rect b="b" l="l" r="r" t="t"/>
            <a:pathLst>
              <a:path extrusionOk="0" h="33565" w="62779">
                <a:moveTo>
                  <a:pt x="62779" y="1"/>
                </a:moveTo>
                <a:lnTo>
                  <a:pt x="62779" y="1"/>
                </a:lnTo>
                <a:cubicBezTo>
                  <a:pt x="62779" y="1"/>
                  <a:pt x="62778" y="1"/>
                  <a:pt x="62778" y="1"/>
                </a:cubicBezTo>
                <a:lnTo>
                  <a:pt x="62778" y="1"/>
                </a:lnTo>
                <a:lnTo>
                  <a:pt x="62779" y="1"/>
                </a:lnTo>
                <a:close/>
                <a:moveTo>
                  <a:pt x="62778" y="1"/>
                </a:moveTo>
                <a:lnTo>
                  <a:pt x="268" y="701"/>
                </a:lnTo>
                <a:cubicBezTo>
                  <a:pt x="1" y="701"/>
                  <a:pt x="1468" y="9508"/>
                  <a:pt x="1568" y="10008"/>
                </a:cubicBezTo>
                <a:cubicBezTo>
                  <a:pt x="3603" y="18814"/>
                  <a:pt x="8807" y="28254"/>
                  <a:pt x="17480" y="31957"/>
                </a:cubicBezTo>
                <a:cubicBezTo>
                  <a:pt x="19698" y="32899"/>
                  <a:pt x="22310" y="33564"/>
                  <a:pt x="24866" y="33564"/>
                </a:cubicBezTo>
                <a:cubicBezTo>
                  <a:pt x="26652" y="33564"/>
                  <a:pt x="28411" y="33240"/>
                  <a:pt x="29989" y="32457"/>
                </a:cubicBezTo>
                <a:cubicBezTo>
                  <a:pt x="33825" y="30589"/>
                  <a:pt x="35793" y="26553"/>
                  <a:pt x="37494" y="22817"/>
                </a:cubicBezTo>
                <a:cubicBezTo>
                  <a:pt x="39496" y="18447"/>
                  <a:pt x="41564" y="14011"/>
                  <a:pt x="45400" y="10875"/>
                </a:cubicBezTo>
                <a:cubicBezTo>
                  <a:pt x="50036" y="7072"/>
                  <a:pt x="56441" y="6439"/>
                  <a:pt x="60844" y="2269"/>
                </a:cubicBezTo>
                <a:cubicBezTo>
                  <a:pt x="61111" y="2003"/>
                  <a:pt x="62542" y="6"/>
                  <a:pt x="6277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9"/>
          <p:cNvSpPr txBox="1"/>
          <p:nvPr>
            <p:ph type="title"/>
          </p:nvPr>
        </p:nvSpPr>
        <p:spPr>
          <a:xfrm>
            <a:off x="714125" y="1943100"/>
            <a:ext cx="1857600" cy="762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b="0"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5" name="Google Shape;85;p9"/>
          <p:cNvSpPr txBox="1"/>
          <p:nvPr>
            <p:ph idx="1" type="subTitle"/>
          </p:nvPr>
        </p:nvSpPr>
        <p:spPr>
          <a:xfrm>
            <a:off x="719300" y="2705000"/>
            <a:ext cx="2825400" cy="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Josefin Slab"/>
              <a:buNone/>
              <a:defRPr sz="1100">
                <a:solidFill>
                  <a:srgbClr val="FFFFFF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0"/>
          <p:cNvSpPr txBox="1"/>
          <p:nvPr>
            <p:ph type="ctrTitle"/>
          </p:nvPr>
        </p:nvSpPr>
        <p:spPr>
          <a:xfrm flipH="1">
            <a:off x="4906775" y="2440088"/>
            <a:ext cx="3338700" cy="13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b="0" sz="3200">
                <a:solidFill>
                  <a:schemeClr val="accent4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36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b="1"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cifico"/>
              <a:buNone/>
              <a:defRPr sz="2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●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1pPr>
            <a:lvl2pPr indent="-3048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○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2pPr>
            <a:lvl3pPr indent="-3048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■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3pPr>
            <a:lvl4pPr indent="-3048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●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4pPr>
            <a:lvl5pPr indent="-3048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○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5pPr>
            <a:lvl6pPr indent="-3048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■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6pPr>
            <a:lvl7pPr indent="-3048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●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7pPr>
            <a:lvl8pPr indent="-3048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arabun Medium"/>
              <a:buChar char="○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8pPr>
            <a:lvl9pPr indent="-3048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Sarabun Medium"/>
              <a:buChar char="■"/>
              <a:defRPr sz="1200">
                <a:solidFill>
                  <a:schemeClr val="dk1"/>
                </a:solidFill>
                <a:latin typeface="Sarabun Medium"/>
                <a:ea typeface="Sarabun Medium"/>
                <a:cs typeface="Sarabun Medium"/>
                <a:sym typeface="Sarabun Mediu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Relationship Id="rId4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7.png"/><Relationship Id="rId5" Type="http://schemas.openxmlformats.org/officeDocument/2006/relationships/image" Target="../media/image1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4.png"/><Relationship Id="rId5" Type="http://schemas.openxmlformats.org/officeDocument/2006/relationships/image" Target="../media/image1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3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2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Relationship Id="rId4" Type="http://schemas.openxmlformats.org/officeDocument/2006/relationships/image" Target="../media/image17.jpg"/><Relationship Id="rId5" Type="http://schemas.openxmlformats.org/officeDocument/2006/relationships/image" Target="../media/image22.png"/><Relationship Id="rId6" Type="http://schemas.openxmlformats.org/officeDocument/2006/relationships/image" Target="../media/image2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Relationship Id="rId4" Type="http://schemas.openxmlformats.org/officeDocument/2006/relationships/image" Target="../media/image10.jpg"/><Relationship Id="rId5" Type="http://schemas.openxmlformats.org/officeDocument/2006/relationships/image" Target="../media/image1.jpg"/><Relationship Id="rId6" Type="http://schemas.openxmlformats.org/officeDocument/2006/relationships/image" Target="../media/image2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3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Relationship Id="rId4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0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4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Relationship Id="rId5" Type="http://schemas.openxmlformats.org/officeDocument/2006/relationships/image" Target="../media/image35.jpg"/><Relationship Id="rId6" Type="http://schemas.openxmlformats.org/officeDocument/2006/relationships/image" Target="../media/image31.jpg"/><Relationship Id="rId7" Type="http://schemas.openxmlformats.org/officeDocument/2006/relationships/image" Target="../media/image3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8.jpg"/><Relationship Id="rId4" Type="http://schemas.openxmlformats.org/officeDocument/2006/relationships/image" Target="../media/image31.jpg"/><Relationship Id="rId5" Type="http://schemas.openxmlformats.org/officeDocument/2006/relationships/image" Target="../media/image53.jpg"/><Relationship Id="rId6" Type="http://schemas.openxmlformats.org/officeDocument/2006/relationships/image" Target="../media/image43.jpg"/><Relationship Id="rId7" Type="http://schemas.openxmlformats.org/officeDocument/2006/relationships/image" Target="../media/image5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4.jpg"/><Relationship Id="rId4" Type="http://schemas.openxmlformats.org/officeDocument/2006/relationships/image" Target="../media/image52.jpg"/><Relationship Id="rId5" Type="http://schemas.openxmlformats.org/officeDocument/2006/relationships/image" Target="../media/image5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1.jpg"/><Relationship Id="rId4" Type="http://schemas.openxmlformats.org/officeDocument/2006/relationships/image" Target="../media/image50.jpg"/><Relationship Id="rId5" Type="http://schemas.openxmlformats.org/officeDocument/2006/relationships/image" Target="../media/image49.jpg"/><Relationship Id="rId6" Type="http://schemas.openxmlformats.org/officeDocument/2006/relationships/image" Target="../media/image56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4.jpg"/><Relationship Id="rId4" Type="http://schemas.openxmlformats.org/officeDocument/2006/relationships/image" Target="../media/image57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3.jpg"/><Relationship Id="rId4" Type="http://schemas.openxmlformats.org/officeDocument/2006/relationships/image" Target="../media/image36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1.jpg"/><Relationship Id="rId4" Type="http://schemas.openxmlformats.org/officeDocument/2006/relationships/image" Target="../media/image5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A7D2AE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37"/>
          <p:cNvPicPr preferRelativeResize="0"/>
          <p:nvPr/>
        </p:nvPicPr>
        <p:blipFill rotWithShape="1">
          <a:blip r:embed="rId3">
            <a:alphaModFix/>
          </a:blip>
          <a:srcRect b="18149" l="23288" r="16780" t="10508"/>
          <a:stretch/>
        </p:blipFill>
        <p:spPr>
          <a:xfrm>
            <a:off x="1134075" y="654025"/>
            <a:ext cx="3222081" cy="3835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37"/>
          <p:cNvSpPr txBox="1"/>
          <p:nvPr>
            <p:ph type="ctrTitle"/>
          </p:nvPr>
        </p:nvSpPr>
        <p:spPr>
          <a:xfrm>
            <a:off x="4356150" y="1784200"/>
            <a:ext cx="3851100" cy="138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866">
                <a:solidFill>
                  <a:srgbClr val="434343"/>
                </a:solidFill>
                <a:latin typeface="Signika"/>
                <a:ea typeface="Signika"/>
                <a:cs typeface="Signika"/>
                <a:sym typeface="Signika"/>
              </a:rPr>
              <a:t>barefoot</a:t>
            </a:r>
            <a:endParaRPr sz="5866">
              <a:solidFill>
                <a:srgbClr val="43434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1" lang="en" sz="2800">
                <a:solidFill>
                  <a:srgbClr val="FFFFFF"/>
                </a:solidFill>
                <a:latin typeface="Sarabun Light"/>
                <a:ea typeface="Sarabun Light"/>
                <a:cs typeface="Sarabun Light"/>
                <a:sym typeface="Sarabun Light"/>
              </a:rPr>
              <a:t>one step at a time</a:t>
            </a:r>
            <a:endParaRPr i="1">
              <a:solidFill>
                <a:srgbClr val="FFFFFF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46"/>
          <p:cNvPicPr preferRelativeResize="0"/>
          <p:nvPr/>
        </p:nvPicPr>
        <p:blipFill rotWithShape="1">
          <a:blip r:embed="rId3">
            <a:alphaModFix/>
          </a:blip>
          <a:srcRect b="28491" l="4471" r="5729" t="57136"/>
          <a:stretch/>
        </p:blipFill>
        <p:spPr>
          <a:xfrm>
            <a:off x="4803324" y="1561200"/>
            <a:ext cx="2900497" cy="1277608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41" name="Google Shape;441;p46"/>
          <p:cNvPicPr preferRelativeResize="0"/>
          <p:nvPr/>
        </p:nvPicPr>
        <p:blipFill rotWithShape="1">
          <a:blip r:embed="rId4">
            <a:alphaModFix/>
          </a:blip>
          <a:srcRect b="0" l="3941" r="2879" t="79062"/>
          <a:stretch/>
        </p:blipFill>
        <p:spPr>
          <a:xfrm>
            <a:off x="4748746" y="3084758"/>
            <a:ext cx="3009650" cy="1354642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42" name="Google Shape;442;p46"/>
          <p:cNvSpPr/>
          <p:nvPr/>
        </p:nvSpPr>
        <p:spPr>
          <a:xfrm>
            <a:off x="5867113" y="2260454"/>
            <a:ext cx="772800" cy="7296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43" name="Google Shape;443;p46"/>
          <p:cNvCxnSpPr>
            <a:stCxn id="442" idx="4"/>
          </p:cNvCxnSpPr>
          <p:nvPr/>
        </p:nvCxnSpPr>
        <p:spPr>
          <a:xfrm>
            <a:off x="6253513" y="2990054"/>
            <a:ext cx="7800" cy="10677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44" name="Google Shape;444;p46"/>
          <p:cNvSpPr txBox="1"/>
          <p:nvPr/>
        </p:nvSpPr>
        <p:spPr>
          <a:xfrm>
            <a:off x="1164325" y="1719525"/>
            <a:ext cx="3223200" cy="21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</a:t>
            </a: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roblem 5: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Unclear which page of menu is currently selected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Bold icons on current page!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sp>
        <p:nvSpPr>
          <p:cNvPr id="445" name="Google Shape;445;p46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3975" y="3243987"/>
            <a:ext cx="2194175" cy="1044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47"/>
          <p:cNvPicPr preferRelativeResize="0"/>
          <p:nvPr/>
        </p:nvPicPr>
        <p:blipFill rotWithShape="1">
          <a:blip r:embed="rId4">
            <a:alphaModFix/>
          </a:blip>
          <a:srcRect b="28491" l="4471" r="5729" t="57136"/>
          <a:stretch/>
        </p:blipFill>
        <p:spPr>
          <a:xfrm>
            <a:off x="5323975" y="1522613"/>
            <a:ext cx="2194175" cy="1023724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52" name="Google Shape;452;p47"/>
          <p:cNvSpPr/>
          <p:nvPr/>
        </p:nvSpPr>
        <p:spPr>
          <a:xfrm>
            <a:off x="5762938" y="2082913"/>
            <a:ext cx="584700" cy="5847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53" name="Google Shape;453;p47"/>
          <p:cNvCxnSpPr>
            <a:stCxn id="452" idx="4"/>
            <a:endCxn id="454" idx="0"/>
          </p:cNvCxnSpPr>
          <p:nvPr/>
        </p:nvCxnSpPr>
        <p:spPr>
          <a:xfrm>
            <a:off x="6055288" y="2667613"/>
            <a:ext cx="0" cy="11274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55" name="Google Shape;455;p47"/>
          <p:cNvSpPr txBox="1"/>
          <p:nvPr/>
        </p:nvSpPr>
        <p:spPr>
          <a:xfrm>
            <a:off x="1282000" y="1630525"/>
            <a:ext cx="3223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 6: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Unclear function for heart icon on menu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Changed icon to signify social media feed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54" name="Google Shape;454;p47"/>
          <p:cNvSpPr/>
          <p:nvPr/>
        </p:nvSpPr>
        <p:spPr>
          <a:xfrm>
            <a:off x="5762938" y="3795138"/>
            <a:ext cx="584700" cy="5847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47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48"/>
          <p:cNvSpPr txBox="1"/>
          <p:nvPr/>
        </p:nvSpPr>
        <p:spPr>
          <a:xfrm>
            <a:off x="1095100" y="1503900"/>
            <a:ext cx="3223200" cy="24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 7: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Unclear what profile photos on top of feed are for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Labeled stories with usernames!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462" name="Google Shape;462;p48"/>
          <p:cNvPicPr preferRelativeResize="0"/>
          <p:nvPr/>
        </p:nvPicPr>
        <p:blipFill rotWithShape="1">
          <a:blip r:embed="rId3">
            <a:alphaModFix/>
          </a:blip>
          <a:srcRect b="59850" l="0" r="0" t="0"/>
          <a:stretch/>
        </p:blipFill>
        <p:spPr>
          <a:xfrm>
            <a:off x="4772925" y="1220100"/>
            <a:ext cx="2392750" cy="1638301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3" name="Google Shape;463;p48"/>
          <p:cNvSpPr/>
          <p:nvPr/>
        </p:nvSpPr>
        <p:spPr>
          <a:xfrm>
            <a:off x="4749300" y="1371250"/>
            <a:ext cx="2548800" cy="6402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64" name="Google Shape;464;p48"/>
          <p:cNvPicPr preferRelativeResize="0"/>
          <p:nvPr/>
        </p:nvPicPr>
        <p:blipFill rotWithShape="1">
          <a:blip r:embed="rId4">
            <a:alphaModFix/>
          </a:blip>
          <a:srcRect b="0" l="0" r="2685" t="7808"/>
          <a:stretch/>
        </p:blipFill>
        <p:spPr>
          <a:xfrm>
            <a:off x="4749300" y="3221550"/>
            <a:ext cx="2392750" cy="15778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5" name="Google Shape;465;p48"/>
          <p:cNvCxnSpPr>
            <a:stCxn id="463" idx="2"/>
          </p:cNvCxnSpPr>
          <p:nvPr/>
        </p:nvCxnSpPr>
        <p:spPr>
          <a:xfrm flipH="1">
            <a:off x="6018000" y="2011450"/>
            <a:ext cx="5700" cy="12915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6" name="Google Shape;466;p48"/>
          <p:cNvSpPr/>
          <p:nvPr/>
        </p:nvSpPr>
        <p:spPr>
          <a:xfrm>
            <a:off x="4721650" y="3235825"/>
            <a:ext cx="712800" cy="2304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p48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49"/>
          <p:cNvSpPr txBox="1"/>
          <p:nvPr/>
        </p:nvSpPr>
        <p:spPr>
          <a:xfrm>
            <a:off x="1144400" y="1286175"/>
            <a:ext cx="5789100" cy="34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Problems: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8. Unclear what recording button is for 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9. Unclear what pause and stop buttons are for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10. Confusion surrounding overall purpose of recording 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11. Unclear if record button is the same as record for those who didn’t create the hike.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Char char="●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Onboarding tutorial!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Char char="●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Reconfigure recording pages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73" name="Google Shape;473;p49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474" name="Google Shape;474;p49"/>
          <p:cNvPicPr preferRelativeResize="0"/>
          <p:nvPr/>
        </p:nvPicPr>
        <p:blipFill rotWithShape="1">
          <a:blip r:embed="rId3">
            <a:alphaModFix/>
          </a:blip>
          <a:srcRect b="0" l="3248" r="2872" t="0"/>
          <a:stretch/>
        </p:blipFill>
        <p:spPr>
          <a:xfrm>
            <a:off x="6933500" y="1795250"/>
            <a:ext cx="2027700" cy="121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3500" y="3174250"/>
            <a:ext cx="2027700" cy="1239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50"/>
          <p:cNvSpPr txBox="1"/>
          <p:nvPr/>
        </p:nvSpPr>
        <p:spPr>
          <a:xfrm>
            <a:off x="295586" y="3637375"/>
            <a:ext cx="29511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Before: </a:t>
            </a:r>
            <a:endParaRPr b="1"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confusing recording buttons</a:t>
            </a:r>
            <a:endParaRPr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81" name="Google Shape;481;p50"/>
          <p:cNvSpPr txBox="1"/>
          <p:nvPr/>
        </p:nvSpPr>
        <p:spPr>
          <a:xfrm>
            <a:off x="5510150" y="3779550"/>
            <a:ext cx="3432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After: </a:t>
            </a: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onboarding process for follow trail and create trail</a:t>
            </a:r>
            <a:endParaRPr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482" name="Google Shape;482;p50"/>
          <p:cNvPicPr preferRelativeResize="0"/>
          <p:nvPr/>
        </p:nvPicPr>
        <p:blipFill rotWithShape="1">
          <a:blip r:embed="rId3">
            <a:alphaModFix/>
          </a:blip>
          <a:srcRect b="0" l="0" r="34180" t="0"/>
          <a:stretch/>
        </p:blipFill>
        <p:spPr>
          <a:xfrm>
            <a:off x="4801350" y="204775"/>
            <a:ext cx="3325798" cy="343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38263" y="3737400"/>
            <a:ext cx="1267475" cy="1251324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50"/>
          <p:cNvSpPr/>
          <p:nvPr/>
        </p:nvSpPr>
        <p:spPr>
          <a:xfrm>
            <a:off x="5405600" y="2936950"/>
            <a:ext cx="398100" cy="3876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85" name="Google Shape;485;p50"/>
          <p:cNvCxnSpPr>
            <a:stCxn id="484" idx="4"/>
            <a:endCxn id="483" idx="0"/>
          </p:cNvCxnSpPr>
          <p:nvPr/>
        </p:nvCxnSpPr>
        <p:spPr>
          <a:xfrm flipH="1">
            <a:off x="4572050" y="3324550"/>
            <a:ext cx="1032600" cy="412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86" name="Google Shape;486;p50"/>
          <p:cNvPicPr preferRelativeResize="0"/>
          <p:nvPr/>
        </p:nvPicPr>
        <p:blipFill rotWithShape="1">
          <a:blip r:embed="rId5">
            <a:alphaModFix/>
          </a:blip>
          <a:srcRect b="0" l="0" r="2391" t="1536"/>
          <a:stretch/>
        </p:blipFill>
        <p:spPr>
          <a:xfrm>
            <a:off x="1071250" y="329369"/>
            <a:ext cx="1399763" cy="30510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7" name="Google Shape;487;p50"/>
          <p:cNvCxnSpPr/>
          <p:nvPr/>
        </p:nvCxnSpPr>
        <p:spPr>
          <a:xfrm>
            <a:off x="3530275" y="-10475"/>
            <a:ext cx="0" cy="5175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88" name="Google Shape;488;p50"/>
          <p:cNvCxnSpPr>
            <a:stCxn id="484" idx="6"/>
          </p:cNvCxnSpPr>
          <p:nvPr/>
        </p:nvCxnSpPr>
        <p:spPr>
          <a:xfrm flipH="1" rot="10800000">
            <a:off x="5803700" y="1868350"/>
            <a:ext cx="701700" cy="126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Google Shape;493;p51"/>
          <p:cNvPicPr preferRelativeResize="0"/>
          <p:nvPr/>
        </p:nvPicPr>
        <p:blipFill rotWithShape="1">
          <a:blip r:embed="rId3">
            <a:alphaModFix/>
          </a:blip>
          <a:srcRect b="7518" l="0" r="30473" t="0"/>
          <a:stretch/>
        </p:blipFill>
        <p:spPr>
          <a:xfrm>
            <a:off x="39400" y="917050"/>
            <a:ext cx="4747235" cy="2189675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51"/>
          <p:cNvSpPr txBox="1"/>
          <p:nvPr/>
        </p:nvSpPr>
        <p:spPr>
          <a:xfrm>
            <a:off x="108625" y="3529725"/>
            <a:ext cx="40710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Before: 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no onboarding process</a:t>
            </a: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sp>
        <p:nvSpPr>
          <p:cNvPr id="495" name="Google Shape;495;p51"/>
          <p:cNvSpPr txBox="1"/>
          <p:nvPr/>
        </p:nvSpPr>
        <p:spPr>
          <a:xfrm>
            <a:off x="108625" y="4230000"/>
            <a:ext cx="65769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After</a:t>
            </a: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: 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onboarding process for follow trail and create trail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496" name="Google Shape;496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2762" y="917050"/>
            <a:ext cx="1677038" cy="2189676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1"/>
          <p:cNvSpPr/>
          <p:nvPr/>
        </p:nvSpPr>
        <p:spPr>
          <a:xfrm>
            <a:off x="6254300" y="917050"/>
            <a:ext cx="385500" cy="3777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Google Shape;498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5950" y="191075"/>
            <a:ext cx="2153675" cy="421371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p51"/>
          <p:cNvCxnSpPr>
            <a:stCxn id="497" idx="6"/>
          </p:cNvCxnSpPr>
          <p:nvPr/>
        </p:nvCxnSpPr>
        <p:spPr>
          <a:xfrm>
            <a:off x="6639800" y="1105900"/>
            <a:ext cx="643500" cy="41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52"/>
          <p:cNvSpPr txBox="1"/>
          <p:nvPr/>
        </p:nvSpPr>
        <p:spPr>
          <a:xfrm>
            <a:off x="1136600" y="1449550"/>
            <a:ext cx="32232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 12: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No option to delete recording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endParaRPr sz="12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After ending hike, option 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to delete or save 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recording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05" name="Google Shape;505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6600" y="1528525"/>
            <a:ext cx="4007800" cy="2643450"/>
          </a:xfrm>
          <a:prstGeom prst="rect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06" name="Google Shape;506;p52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3"/>
          <p:cNvSpPr txBox="1"/>
          <p:nvPr>
            <p:ph type="ctrTitle"/>
          </p:nvPr>
        </p:nvSpPr>
        <p:spPr>
          <a:xfrm>
            <a:off x="307875" y="4200750"/>
            <a:ext cx="3092100" cy="51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Before: 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s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traight to congrats page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12" name="Google Shape;512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875" y="773119"/>
            <a:ext cx="1419649" cy="307150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3" name="Google Shape;513;p53"/>
          <p:cNvCxnSpPr>
            <a:stCxn id="514" idx="3"/>
            <a:endCxn id="515" idx="1"/>
          </p:cNvCxnSpPr>
          <p:nvPr/>
        </p:nvCxnSpPr>
        <p:spPr>
          <a:xfrm>
            <a:off x="1468897" y="1377635"/>
            <a:ext cx="511500" cy="931200"/>
          </a:xfrm>
          <a:prstGeom prst="curvedConnector3">
            <a:avLst>
              <a:gd fmla="val 49989" name="adj1"/>
            </a:avLst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14" name="Google Shape;514;p53"/>
          <p:cNvSpPr/>
          <p:nvPr/>
        </p:nvSpPr>
        <p:spPr>
          <a:xfrm>
            <a:off x="982297" y="1152035"/>
            <a:ext cx="486600" cy="451200"/>
          </a:xfrm>
          <a:prstGeom prst="rect">
            <a:avLst/>
          </a:prstGeom>
          <a:noFill/>
          <a:ln cap="flat" cmpd="sng" w="762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15" name="Google Shape;515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0325" y="782256"/>
            <a:ext cx="1419650" cy="3053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53"/>
          <p:cNvPicPr preferRelativeResize="0"/>
          <p:nvPr/>
        </p:nvPicPr>
        <p:blipFill rotWithShape="1">
          <a:blip r:embed="rId5">
            <a:alphaModFix/>
          </a:blip>
          <a:srcRect b="0" l="0" r="0" t="2458"/>
          <a:stretch/>
        </p:blipFill>
        <p:spPr>
          <a:xfrm>
            <a:off x="4009225" y="771951"/>
            <a:ext cx="1489885" cy="3073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08006" y="771950"/>
            <a:ext cx="1403560" cy="3073848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53"/>
          <p:cNvSpPr/>
          <p:nvPr/>
        </p:nvSpPr>
        <p:spPr>
          <a:xfrm>
            <a:off x="4701276" y="3160078"/>
            <a:ext cx="396900" cy="396900"/>
          </a:xfrm>
          <a:prstGeom prst="ellipse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19" name="Google Shape;519;p53"/>
          <p:cNvCxnSpPr>
            <a:stCxn id="518" idx="6"/>
          </p:cNvCxnSpPr>
          <p:nvPr/>
        </p:nvCxnSpPr>
        <p:spPr>
          <a:xfrm flipH="1" rot="10800000">
            <a:off x="5098176" y="2554228"/>
            <a:ext cx="981600" cy="804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20" name="Google Shape;520;p53"/>
          <p:cNvSpPr txBox="1"/>
          <p:nvPr>
            <p:ph type="ctrTitle"/>
          </p:nvPr>
        </p:nvSpPr>
        <p:spPr>
          <a:xfrm>
            <a:off x="4249375" y="4131150"/>
            <a:ext cx="47208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After</a:t>
            </a: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: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 Asks to save or delete adventure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21" name="Google Shape;52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81710" y="780015"/>
            <a:ext cx="1403564" cy="301861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53"/>
          <p:cNvSpPr/>
          <p:nvPr/>
        </p:nvSpPr>
        <p:spPr>
          <a:xfrm>
            <a:off x="6069456" y="2261886"/>
            <a:ext cx="595500" cy="2925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23" name="Google Shape;523;p53"/>
          <p:cNvCxnSpPr>
            <a:stCxn id="522" idx="6"/>
          </p:cNvCxnSpPr>
          <p:nvPr/>
        </p:nvCxnSpPr>
        <p:spPr>
          <a:xfrm>
            <a:off x="6664956" y="2408136"/>
            <a:ext cx="1305300" cy="135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24" name="Google Shape;524;p53"/>
          <p:cNvCxnSpPr/>
          <p:nvPr/>
        </p:nvCxnSpPr>
        <p:spPr>
          <a:xfrm>
            <a:off x="3725100" y="-59600"/>
            <a:ext cx="0" cy="52236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4"/>
          <p:cNvSpPr txBox="1"/>
          <p:nvPr/>
        </p:nvSpPr>
        <p:spPr>
          <a:xfrm>
            <a:off x="1025875" y="1365475"/>
            <a:ext cx="32232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Problems: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13.  Unclear what it means to	share a hike vs. publish 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14.  What happens when 		you share?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Label buttons and rename share to send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30" name="Google Shape;530;p54"/>
          <p:cNvPicPr preferRelativeResize="0"/>
          <p:nvPr/>
        </p:nvPicPr>
        <p:blipFill rotWithShape="1">
          <a:blip r:embed="rId3">
            <a:alphaModFix/>
          </a:blip>
          <a:srcRect b="12907" l="0" r="0" t="0"/>
          <a:stretch/>
        </p:blipFill>
        <p:spPr>
          <a:xfrm>
            <a:off x="4587900" y="2085100"/>
            <a:ext cx="3860800" cy="1588625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1" name="Google Shape;531;p54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Google Shape;536;p55"/>
          <p:cNvPicPr preferRelativeResize="0"/>
          <p:nvPr/>
        </p:nvPicPr>
        <p:blipFill rotWithShape="1">
          <a:blip r:embed="rId3">
            <a:alphaModFix/>
          </a:blip>
          <a:srcRect b="0" l="4" r="51524" t="1574"/>
          <a:stretch/>
        </p:blipFill>
        <p:spPr>
          <a:xfrm>
            <a:off x="2015512" y="152400"/>
            <a:ext cx="1464651" cy="3105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55"/>
          <p:cNvPicPr preferRelativeResize="0"/>
          <p:nvPr/>
        </p:nvPicPr>
        <p:blipFill rotWithShape="1">
          <a:blip r:embed="rId4">
            <a:alphaModFix/>
          </a:blip>
          <a:srcRect b="0" l="0" r="0" t="54830"/>
          <a:stretch/>
        </p:blipFill>
        <p:spPr>
          <a:xfrm>
            <a:off x="398000" y="152412"/>
            <a:ext cx="1358278" cy="2921100"/>
          </a:xfrm>
          <a:prstGeom prst="rect">
            <a:avLst/>
          </a:prstGeom>
          <a:noFill/>
          <a:ln cap="flat" cmpd="sng" w="9525">
            <a:solidFill>
              <a:srgbClr val="999999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8" name="Google Shape;538;p55"/>
          <p:cNvSpPr/>
          <p:nvPr/>
        </p:nvSpPr>
        <p:spPr>
          <a:xfrm>
            <a:off x="534175" y="2227200"/>
            <a:ext cx="542400" cy="4821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39" name="Google Shape;539;p55"/>
          <p:cNvCxnSpPr>
            <a:stCxn id="538" idx="3"/>
            <a:endCxn id="536" idx="1"/>
          </p:cNvCxnSpPr>
          <p:nvPr/>
        </p:nvCxnSpPr>
        <p:spPr>
          <a:xfrm flipH="1" rot="10800000">
            <a:off x="1076575" y="1705050"/>
            <a:ext cx="939000" cy="763200"/>
          </a:xfrm>
          <a:prstGeom prst="curvedConnector3">
            <a:avLst>
              <a:gd fmla="val 49997" name="adj1"/>
            </a:avLst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540" name="Google Shape;540;p55"/>
          <p:cNvPicPr preferRelativeResize="0"/>
          <p:nvPr/>
        </p:nvPicPr>
        <p:blipFill rotWithShape="1">
          <a:blip r:embed="rId5">
            <a:alphaModFix/>
          </a:blip>
          <a:srcRect b="0" l="3316" r="0" t="0"/>
          <a:stretch/>
        </p:blipFill>
        <p:spPr>
          <a:xfrm>
            <a:off x="4424975" y="797210"/>
            <a:ext cx="2017369" cy="296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78517" y="179875"/>
            <a:ext cx="1932083" cy="381355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55"/>
          <p:cNvSpPr/>
          <p:nvPr/>
        </p:nvSpPr>
        <p:spPr>
          <a:xfrm>
            <a:off x="4777314" y="2933443"/>
            <a:ext cx="708900" cy="6816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5"/>
          <p:cNvSpPr/>
          <p:nvPr/>
        </p:nvSpPr>
        <p:spPr>
          <a:xfrm>
            <a:off x="7040937" y="362310"/>
            <a:ext cx="940500" cy="3135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44" name="Google Shape;544;p55"/>
          <p:cNvCxnSpPr>
            <a:stCxn id="542" idx="6"/>
            <a:endCxn id="543" idx="1"/>
          </p:cNvCxnSpPr>
          <p:nvPr/>
        </p:nvCxnSpPr>
        <p:spPr>
          <a:xfrm flipH="1" rot="10800000">
            <a:off x="5486214" y="519043"/>
            <a:ext cx="1554600" cy="2755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5" name="Google Shape;545;p55"/>
          <p:cNvCxnSpPr/>
          <p:nvPr/>
        </p:nvCxnSpPr>
        <p:spPr>
          <a:xfrm>
            <a:off x="3947025" y="-27275"/>
            <a:ext cx="11100" cy="5330100"/>
          </a:xfrm>
          <a:prstGeom prst="straightConnector1">
            <a:avLst/>
          </a:prstGeom>
          <a:noFill/>
          <a:ln cap="flat" cmpd="sng" w="2857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46" name="Google Shape;546;p55"/>
          <p:cNvSpPr txBox="1"/>
          <p:nvPr/>
        </p:nvSpPr>
        <p:spPr>
          <a:xfrm>
            <a:off x="221725" y="3680800"/>
            <a:ext cx="3586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AA98"/>
                </a:solidFill>
                <a:latin typeface="Sarabun"/>
                <a:ea typeface="Sarabun"/>
                <a:cs typeface="Sarabun"/>
                <a:sym typeface="Sarabun"/>
              </a:rPr>
              <a:t>Before: </a:t>
            </a:r>
            <a:r>
              <a:rPr lang="en" sz="1800">
                <a:solidFill>
                  <a:srgbClr val="00AA98"/>
                </a:solidFill>
                <a:latin typeface="Sarabun"/>
                <a:ea typeface="Sarabun"/>
                <a:cs typeface="Sarabun"/>
                <a:sym typeface="Sarabun"/>
              </a:rPr>
              <a:t>buttons were not labeled and it was unclear what sharing would do</a:t>
            </a:r>
            <a:endParaRPr sz="1800">
              <a:solidFill>
                <a:srgbClr val="00AA98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47" name="Google Shape;547;p55"/>
          <p:cNvSpPr txBox="1"/>
          <p:nvPr/>
        </p:nvSpPr>
        <p:spPr>
          <a:xfrm>
            <a:off x="4495375" y="4086600"/>
            <a:ext cx="40689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00AA98"/>
                </a:solidFill>
                <a:latin typeface="Sarabun"/>
                <a:ea typeface="Sarabun"/>
                <a:cs typeface="Sarabun"/>
                <a:sym typeface="Sarabun"/>
              </a:rPr>
              <a:t>After:</a:t>
            </a:r>
            <a:r>
              <a:rPr lang="en" sz="1800">
                <a:solidFill>
                  <a:srgbClr val="00AA98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r>
              <a:rPr lang="en" sz="1800">
                <a:solidFill>
                  <a:srgbClr val="00AA98"/>
                </a:solidFill>
                <a:latin typeface="Sarabun"/>
                <a:ea typeface="Sarabun"/>
                <a:cs typeface="Sarabun"/>
                <a:sym typeface="Sarabun"/>
              </a:rPr>
              <a:t>buttons are labeled and share was reworded to send</a:t>
            </a:r>
            <a:endParaRPr sz="1800">
              <a:solidFill>
                <a:srgbClr val="00AA98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Google Shape;343;p38"/>
          <p:cNvPicPr preferRelativeResize="0"/>
          <p:nvPr/>
        </p:nvPicPr>
        <p:blipFill rotWithShape="1">
          <a:blip r:embed="rId3">
            <a:alphaModFix/>
          </a:blip>
          <a:srcRect b="22178" l="3056" r="11319" t="0"/>
          <a:stretch/>
        </p:blipFill>
        <p:spPr>
          <a:xfrm>
            <a:off x="514790" y="312325"/>
            <a:ext cx="2010144" cy="259423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8"/>
          <p:cNvSpPr txBox="1"/>
          <p:nvPr>
            <p:ph idx="1" type="subTitle"/>
          </p:nvPr>
        </p:nvSpPr>
        <p:spPr>
          <a:xfrm flipH="1">
            <a:off x="403574" y="2906578"/>
            <a:ext cx="2232600" cy="40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Pacifico"/>
                <a:ea typeface="Pacifico"/>
                <a:cs typeface="Pacifico"/>
                <a:sym typeface="Pacifico"/>
              </a:rPr>
              <a:t>Katrina Liou</a:t>
            </a:r>
            <a:endParaRPr sz="2000"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345" name="Google Shape;345;p38"/>
          <p:cNvPicPr preferRelativeResize="0"/>
          <p:nvPr/>
        </p:nvPicPr>
        <p:blipFill rotWithShape="1">
          <a:blip r:embed="rId4">
            <a:alphaModFix/>
          </a:blip>
          <a:srcRect b="0" l="3236" r="7117" t="13800"/>
          <a:stretch/>
        </p:blipFill>
        <p:spPr>
          <a:xfrm>
            <a:off x="5049776" y="312324"/>
            <a:ext cx="1721064" cy="2414029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38"/>
          <p:cNvSpPr txBox="1"/>
          <p:nvPr>
            <p:ph type="ctrTitle"/>
          </p:nvPr>
        </p:nvSpPr>
        <p:spPr>
          <a:xfrm>
            <a:off x="4556825" y="2744709"/>
            <a:ext cx="2707200" cy="66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5"/>
                </a:solidFill>
              </a:rPr>
              <a:t>Rachel Leou</a:t>
            </a:r>
            <a:endParaRPr sz="2000">
              <a:solidFill>
                <a:schemeClr val="accent5"/>
              </a:solidFill>
            </a:endParaRPr>
          </a:p>
        </p:txBody>
      </p:sp>
      <p:sp>
        <p:nvSpPr>
          <p:cNvPr id="347" name="Google Shape;347;p38"/>
          <p:cNvSpPr txBox="1"/>
          <p:nvPr>
            <p:ph idx="4294967295" type="ctrTitle"/>
          </p:nvPr>
        </p:nvSpPr>
        <p:spPr>
          <a:xfrm>
            <a:off x="2596650" y="1805650"/>
            <a:ext cx="2381400" cy="65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chemeClr val="accent2"/>
                </a:solidFill>
              </a:rPr>
              <a:t>Grace Zhang</a:t>
            </a:r>
            <a:endParaRPr b="0" sz="2000">
              <a:solidFill>
                <a:schemeClr val="accent2"/>
              </a:solidFill>
            </a:endParaRPr>
          </a:p>
        </p:txBody>
      </p:sp>
      <p:pic>
        <p:nvPicPr>
          <p:cNvPr id="348" name="Google Shape;348;p38"/>
          <p:cNvPicPr preferRelativeResize="0"/>
          <p:nvPr/>
        </p:nvPicPr>
        <p:blipFill rotWithShape="1">
          <a:blip r:embed="rId5">
            <a:alphaModFix/>
          </a:blip>
          <a:srcRect b="0" l="10658" r="0" t="0"/>
          <a:stretch/>
        </p:blipFill>
        <p:spPr>
          <a:xfrm>
            <a:off x="2775379" y="2531045"/>
            <a:ext cx="2024028" cy="2330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8"/>
          <p:cNvPicPr preferRelativeResize="0"/>
          <p:nvPr/>
        </p:nvPicPr>
        <p:blipFill rotWithShape="1">
          <a:blip r:embed="rId6">
            <a:alphaModFix/>
          </a:blip>
          <a:srcRect b="0" l="16541" r="9874" t="21154"/>
          <a:stretch/>
        </p:blipFill>
        <p:spPr>
          <a:xfrm>
            <a:off x="7195894" y="2662313"/>
            <a:ext cx="1496057" cy="219916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8"/>
          <p:cNvSpPr txBox="1"/>
          <p:nvPr>
            <p:ph idx="4294967295" type="ctrTitle"/>
          </p:nvPr>
        </p:nvSpPr>
        <p:spPr>
          <a:xfrm>
            <a:off x="6632750" y="1936347"/>
            <a:ext cx="2622300" cy="5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000">
                <a:solidFill>
                  <a:schemeClr val="accent2"/>
                </a:solidFill>
              </a:rPr>
              <a:t>Anthony Xie</a:t>
            </a:r>
            <a:endParaRPr b="0" sz="2000"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6"/>
          <p:cNvSpPr txBox="1"/>
          <p:nvPr/>
        </p:nvSpPr>
        <p:spPr>
          <a:xfrm>
            <a:off x="1129725" y="1526675"/>
            <a:ext cx="32232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 15: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User is only allowed to leave reviews after they finished hike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Add “add review” option in trail detail page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53" name="Google Shape;553;p56"/>
          <p:cNvPicPr preferRelativeResize="0"/>
          <p:nvPr/>
        </p:nvPicPr>
        <p:blipFill rotWithShape="1">
          <a:blip r:embed="rId3">
            <a:alphaModFix/>
          </a:blip>
          <a:srcRect b="77008" l="46453" r="2887" t="0"/>
          <a:stretch/>
        </p:blipFill>
        <p:spPr>
          <a:xfrm>
            <a:off x="4937050" y="1386863"/>
            <a:ext cx="2873325" cy="933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6"/>
          <p:cNvPicPr preferRelativeResize="0"/>
          <p:nvPr/>
        </p:nvPicPr>
        <p:blipFill rotWithShape="1">
          <a:blip r:embed="rId4">
            <a:alphaModFix/>
          </a:blip>
          <a:srcRect b="40958" l="0" r="0" t="7521"/>
          <a:stretch/>
        </p:blipFill>
        <p:spPr>
          <a:xfrm>
            <a:off x="4937050" y="2430029"/>
            <a:ext cx="2873325" cy="20378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5" name="Google Shape;555;p56"/>
          <p:cNvCxnSpPr/>
          <p:nvPr/>
        </p:nvCxnSpPr>
        <p:spPr>
          <a:xfrm>
            <a:off x="6384650" y="2089938"/>
            <a:ext cx="11100" cy="603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56" name="Google Shape;556;p56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1" name="Google Shape;561;p57"/>
          <p:cNvPicPr preferRelativeResize="0"/>
          <p:nvPr/>
        </p:nvPicPr>
        <p:blipFill rotWithShape="1">
          <a:blip r:embed="rId3">
            <a:alphaModFix/>
          </a:blip>
          <a:srcRect b="0" l="3439" r="4589" t="32876"/>
          <a:stretch/>
        </p:blipFill>
        <p:spPr>
          <a:xfrm>
            <a:off x="2660750" y="422050"/>
            <a:ext cx="1974500" cy="42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p57"/>
          <p:cNvPicPr preferRelativeResize="0"/>
          <p:nvPr/>
        </p:nvPicPr>
        <p:blipFill rotWithShape="1">
          <a:blip r:embed="rId4">
            <a:alphaModFix/>
          </a:blip>
          <a:srcRect b="0" l="0" r="2884" t="0"/>
          <a:stretch/>
        </p:blipFill>
        <p:spPr>
          <a:xfrm>
            <a:off x="5010375" y="740100"/>
            <a:ext cx="2270600" cy="167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57"/>
          <p:cNvPicPr preferRelativeResize="0"/>
          <p:nvPr/>
        </p:nvPicPr>
        <p:blipFill rotWithShape="1">
          <a:blip r:embed="rId5">
            <a:alphaModFix/>
          </a:blip>
          <a:srcRect b="34162" l="0" r="0" t="0"/>
          <a:stretch/>
        </p:blipFill>
        <p:spPr>
          <a:xfrm>
            <a:off x="6589675" y="1562675"/>
            <a:ext cx="2226700" cy="201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5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0950" y="422050"/>
            <a:ext cx="2023550" cy="2936300"/>
          </a:xfrm>
          <a:prstGeom prst="rect">
            <a:avLst/>
          </a:prstGeom>
          <a:noFill/>
          <a:ln>
            <a:noFill/>
          </a:ln>
        </p:spPr>
      </p:pic>
      <p:sp>
        <p:nvSpPr>
          <p:cNvPr id="565" name="Google Shape;565;p57"/>
          <p:cNvSpPr txBox="1"/>
          <p:nvPr/>
        </p:nvSpPr>
        <p:spPr>
          <a:xfrm>
            <a:off x="301275" y="3358350"/>
            <a:ext cx="2382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Before:</a:t>
            </a:r>
            <a:r>
              <a:rPr lang="en" sz="1600">
                <a:solidFill>
                  <a:schemeClr val="accen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r>
              <a:rPr lang="en" sz="16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only place to write a review was after hike. No option to add a review in the review section of the trail description</a:t>
            </a:r>
            <a:endParaRPr sz="16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566" name="Google Shape;566;p57"/>
          <p:cNvCxnSpPr/>
          <p:nvPr/>
        </p:nvCxnSpPr>
        <p:spPr>
          <a:xfrm>
            <a:off x="4791500" y="-7775"/>
            <a:ext cx="0" cy="53958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7" name="Google Shape;567;p57"/>
          <p:cNvSpPr/>
          <p:nvPr/>
        </p:nvSpPr>
        <p:spPr>
          <a:xfrm>
            <a:off x="6019775" y="794925"/>
            <a:ext cx="1261200" cy="3399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568" name="Google Shape;568;p57"/>
          <p:cNvCxnSpPr/>
          <p:nvPr/>
        </p:nvCxnSpPr>
        <p:spPr>
          <a:xfrm>
            <a:off x="7096277" y="1085048"/>
            <a:ext cx="404100" cy="782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9" name="Google Shape;569;p57"/>
          <p:cNvSpPr txBox="1"/>
          <p:nvPr/>
        </p:nvSpPr>
        <p:spPr>
          <a:xfrm>
            <a:off x="5064525" y="3745450"/>
            <a:ext cx="3225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After: </a:t>
            </a: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created option to add a review in the trail detail/ description page</a:t>
            </a:r>
            <a:endParaRPr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58"/>
          <p:cNvSpPr txBox="1"/>
          <p:nvPr/>
        </p:nvSpPr>
        <p:spPr>
          <a:xfrm>
            <a:off x="1053550" y="1455475"/>
            <a:ext cx="33759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 16: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Footprint icons on map did not signify which page you will be visiting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Add trail name on map (similar to google maps)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575" name="Google Shape;575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36225" y="1628137"/>
            <a:ext cx="3553724" cy="3148774"/>
          </a:xfrm>
          <a:prstGeom prst="rect">
            <a:avLst/>
          </a:prstGeom>
          <a:noFill/>
          <a:ln cap="flat" cmpd="sng" w="285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76" name="Google Shape;576;p58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1" name="Google Shape;581;p59"/>
          <p:cNvPicPr preferRelativeResize="0"/>
          <p:nvPr/>
        </p:nvPicPr>
        <p:blipFill rotWithShape="1">
          <a:blip r:embed="rId3">
            <a:alphaModFix/>
          </a:blip>
          <a:srcRect b="0" l="2315" r="0" t="0"/>
          <a:stretch/>
        </p:blipFill>
        <p:spPr>
          <a:xfrm>
            <a:off x="4944012" y="933038"/>
            <a:ext cx="3697600" cy="3851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59"/>
          <p:cNvPicPr preferRelativeResize="0"/>
          <p:nvPr/>
        </p:nvPicPr>
        <p:blipFill rotWithShape="1">
          <a:blip r:embed="rId4">
            <a:alphaModFix/>
          </a:blip>
          <a:srcRect b="62564" l="1081" r="71050" t="920"/>
          <a:stretch/>
        </p:blipFill>
        <p:spPr>
          <a:xfrm>
            <a:off x="502388" y="933038"/>
            <a:ext cx="3170565" cy="38518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83" name="Google Shape;583;p59"/>
          <p:cNvCxnSpPr>
            <a:stCxn id="582" idx="3"/>
          </p:cNvCxnSpPr>
          <p:nvPr/>
        </p:nvCxnSpPr>
        <p:spPr>
          <a:xfrm flipH="1" rot="10800000">
            <a:off x="3672952" y="2617737"/>
            <a:ext cx="1567200" cy="241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84" name="Google Shape;584;p59"/>
          <p:cNvSpPr txBox="1"/>
          <p:nvPr/>
        </p:nvSpPr>
        <p:spPr>
          <a:xfrm>
            <a:off x="1304075" y="358663"/>
            <a:ext cx="156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Before</a:t>
            </a:r>
            <a:endParaRPr b="1"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85" name="Google Shape;585;p59"/>
          <p:cNvSpPr txBox="1"/>
          <p:nvPr/>
        </p:nvSpPr>
        <p:spPr>
          <a:xfrm>
            <a:off x="5061700" y="358663"/>
            <a:ext cx="15672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After</a:t>
            </a:r>
            <a:endParaRPr b="1"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60"/>
          <p:cNvSpPr txBox="1"/>
          <p:nvPr/>
        </p:nvSpPr>
        <p:spPr>
          <a:xfrm>
            <a:off x="1060475" y="1310100"/>
            <a:ext cx="35538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Problems: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arabun"/>
                <a:ea typeface="Sarabun"/>
                <a:cs typeface="Sarabun"/>
                <a:sym typeface="Sarabun"/>
              </a:rPr>
              <a:t>17.  Unclear function with audio 	only button</a:t>
            </a:r>
            <a:endParaRPr sz="19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Sarabun"/>
                <a:ea typeface="Sarabun"/>
                <a:cs typeface="Sarabun"/>
                <a:sym typeface="Sarabun"/>
              </a:rPr>
              <a:t>18.  Audio only button label 		implies there is audio in 		map view</a:t>
            </a:r>
            <a:endParaRPr sz="19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Fix: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Review audio only page and replace with learn mode</a:t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591" name="Google Shape;591;p60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  <p:pic>
        <p:nvPicPr>
          <p:cNvPr id="592" name="Google Shape;592;p60"/>
          <p:cNvPicPr preferRelativeResize="0"/>
          <p:nvPr/>
        </p:nvPicPr>
        <p:blipFill rotWithShape="1">
          <a:blip r:embed="rId3">
            <a:alphaModFix/>
          </a:blip>
          <a:srcRect b="0" l="0" r="50985" t="0"/>
          <a:stretch/>
        </p:blipFill>
        <p:spPr>
          <a:xfrm>
            <a:off x="5906175" y="1310100"/>
            <a:ext cx="1603525" cy="349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2898" y="171950"/>
            <a:ext cx="3271399" cy="349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1"/>
          <p:cNvPicPr preferRelativeResize="0"/>
          <p:nvPr/>
        </p:nvPicPr>
        <p:blipFill rotWithShape="1">
          <a:blip r:embed="rId4">
            <a:alphaModFix/>
          </a:blip>
          <a:srcRect b="0" l="34128" r="0" t="3110"/>
          <a:stretch/>
        </p:blipFill>
        <p:spPr>
          <a:xfrm>
            <a:off x="371825" y="239525"/>
            <a:ext cx="2779025" cy="2749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99" name="Google Shape;599;p61"/>
          <p:cNvCxnSpPr/>
          <p:nvPr/>
        </p:nvCxnSpPr>
        <p:spPr>
          <a:xfrm flipH="1" rot="10800000">
            <a:off x="1194325" y="2566200"/>
            <a:ext cx="767700" cy="1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00" name="Google Shape;600;p61"/>
          <p:cNvCxnSpPr/>
          <p:nvPr/>
        </p:nvCxnSpPr>
        <p:spPr>
          <a:xfrm>
            <a:off x="3497400" y="-43800"/>
            <a:ext cx="0" cy="5231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01" name="Google Shape;601;p61"/>
          <p:cNvSpPr/>
          <p:nvPr/>
        </p:nvSpPr>
        <p:spPr>
          <a:xfrm>
            <a:off x="5179655" y="431966"/>
            <a:ext cx="585300" cy="3345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02" name="Google Shape;602;p61"/>
          <p:cNvCxnSpPr>
            <a:stCxn id="601" idx="6"/>
          </p:cNvCxnSpPr>
          <p:nvPr/>
        </p:nvCxnSpPr>
        <p:spPr>
          <a:xfrm>
            <a:off x="5764955" y="599216"/>
            <a:ext cx="687300" cy="7599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03" name="Google Shape;603;p61"/>
          <p:cNvSpPr txBox="1"/>
          <p:nvPr/>
        </p:nvSpPr>
        <p:spPr>
          <a:xfrm>
            <a:off x="371825" y="3197000"/>
            <a:ext cx="2778900" cy="17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Before:  </a:t>
            </a: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audio only view button was confusing and function of audio only page was unclear</a:t>
            </a:r>
            <a:endParaRPr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04" name="Google Shape;604;p61"/>
          <p:cNvSpPr txBox="1"/>
          <p:nvPr/>
        </p:nvSpPr>
        <p:spPr>
          <a:xfrm>
            <a:off x="3760600" y="3965900"/>
            <a:ext cx="48363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After: </a:t>
            </a: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toggle between map mode and learn mode for 2 </a:t>
            </a: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different</a:t>
            </a:r>
            <a:r>
              <a:rPr lang="en" sz="20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 ways of engaging with hike</a:t>
            </a:r>
            <a:endParaRPr sz="20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62"/>
          <p:cNvSpPr txBox="1"/>
          <p:nvPr/>
        </p:nvSpPr>
        <p:spPr>
          <a:xfrm>
            <a:off x="1025875" y="1344700"/>
            <a:ext cx="3553800" cy="14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Unchanged</a:t>
            </a: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b="1" lang="en" sz="2500">
                <a:latin typeface="Sarabun"/>
                <a:ea typeface="Sarabun"/>
                <a:cs typeface="Sarabun"/>
                <a:sym typeface="Sarabun"/>
              </a:rPr>
              <a:t>Problem:</a:t>
            </a:r>
            <a:r>
              <a:rPr lang="en" sz="2500">
                <a:latin typeface="Sarabun Medium"/>
                <a:ea typeface="Sarabun Medium"/>
                <a:cs typeface="Sarabun Medium"/>
                <a:sym typeface="Sarabun Medium"/>
              </a:rPr>
              <a:t> </a:t>
            </a:r>
            <a:endParaRPr sz="25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19.  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How do you prevent 			accidentally posting trail?</a:t>
            </a:r>
            <a:endParaRPr sz="25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610" name="Google Shape;61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5875" y="2715237"/>
            <a:ext cx="1225144" cy="19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8290" y="2715238"/>
            <a:ext cx="1203815" cy="190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69383" y="2715236"/>
            <a:ext cx="1225144" cy="1905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2"/>
          <p:cNvPicPr preferRelativeResize="0"/>
          <p:nvPr/>
        </p:nvPicPr>
        <p:blipFill rotWithShape="1">
          <a:blip r:embed="rId6">
            <a:alphaModFix/>
          </a:blip>
          <a:srcRect b="0" l="0" r="0" t="71689"/>
          <a:stretch/>
        </p:blipFill>
        <p:spPr>
          <a:xfrm>
            <a:off x="5374500" y="3470023"/>
            <a:ext cx="2114676" cy="9154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62"/>
          <p:cNvCxnSpPr>
            <a:stCxn id="610" idx="3"/>
          </p:cNvCxnSpPr>
          <p:nvPr/>
        </p:nvCxnSpPr>
        <p:spPr>
          <a:xfrm>
            <a:off x="2251019" y="3675574"/>
            <a:ext cx="400200" cy="18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5" name="Google Shape;615;p62"/>
          <p:cNvCxnSpPr/>
          <p:nvPr/>
        </p:nvCxnSpPr>
        <p:spPr>
          <a:xfrm>
            <a:off x="3612106" y="3667832"/>
            <a:ext cx="4824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16" name="Google Shape;616;p62"/>
          <p:cNvCxnSpPr/>
          <p:nvPr/>
        </p:nvCxnSpPr>
        <p:spPr>
          <a:xfrm>
            <a:off x="4758604" y="3927757"/>
            <a:ext cx="6159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17" name="Google Shape;617;p62"/>
          <p:cNvSpPr txBox="1"/>
          <p:nvPr/>
        </p:nvSpPr>
        <p:spPr>
          <a:xfrm>
            <a:off x="5302725" y="1607025"/>
            <a:ext cx="3184500" cy="1108200"/>
          </a:xfrm>
          <a:prstGeom prst="rect">
            <a:avLst/>
          </a:prstGeom>
          <a:solidFill>
            <a:schemeClr val="accent3"/>
          </a:soli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Light"/>
                <a:ea typeface="Sarabun Light"/>
                <a:cs typeface="Sarabun Light"/>
                <a:sym typeface="Sarabun Light"/>
              </a:rPr>
              <a:t>Already have a sequence that prevents accidentally posting a trail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618" name="Google Shape;618;p62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3-4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622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63"/>
          <p:cNvSpPr txBox="1"/>
          <p:nvPr/>
        </p:nvSpPr>
        <p:spPr>
          <a:xfrm>
            <a:off x="691650" y="1510300"/>
            <a:ext cx="71706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Problem 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“Watch out for” list is</a:t>
            </a: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 not </a:t>
            </a: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accessible during hike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Landmark icons are unclear and the same as trail icons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Audio and map are not independent - can you listen while on map view?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Unclear what it means to create landmark does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No </a:t>
            </a: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indication</a:t>
            </a: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 of what next arrow does after reviewing a hike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Unclear what saved is in profile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School/ learn button doesn’t look like a button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No indication on how to exit add landmark popup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 Medium"/>
              <a:buAutoNum type="arabicPeriod"/>
            </a:pPr>
            <a:r>
              <a:rPr lang="en" sz="1800">
                <a:latin typeface="Sarabun Medium"/>
                <a:ea typeface="Sarabun Medium"/>
                <a:cs typeface="Sarabun Medium"/>
                <a:sym typeface="Sarabun Medium"/>
              </a:rPr>
              <a:t>Unclear back button on congrats page</a:t>
            </a:r>
            <a:endParaRPr sz="1800"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sp>
        <p:nvSpPr>
          <p:cNvPr id="624" name="Google Shape;624;p63"/>
          <p:cNvSpPr txBox="1"/>
          <p:nvPr>
            <p:ph type="ctrTitle"/>
          </p:nvPr>
        </p:nvSpPr>
        <p:spPr>
          <a:xfrm>
            <a:off x="1053550" y="779975"/>
            <a:ext cx="66036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severity: 1-2</a:t>
            </a:r>
            <a:endParaRPr sz="4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64"/>
          <p:cNvSpPr txBox="1"/>
          <p:nvPr/>
        </p:nvSpPr>
        <p:spPr>
          <a:xfrm>
            <a:off x="1025875" y="1330275"/>
            <a:ext cx="7170600" cy="329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latin typeface="Sarabun"/>
                <a:ea typeface="Sarabun"/>
                <a:cs typeface="Sarabun"/>
                <a:sym typeface="Sarabun"/>
              </a:rPr>
              <a:t>Solutions</a:t>
            </a:r>
            <a:r>
              <a:rPr b="1" lang="en" sz="2200">
                <a:latin typeface="Sarabun"/>
                <a:ea typeface="Sarabun"/>
                <a:cs typeface="Sarabun"/>
                <a:sym typeface="Sarabun"/>
              </a:rPr>
              <a:t>: </a:t>
            </a:r>
            <a:endParaRPr b="1" sz="22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“Watch out for” list is accessible during hike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Landmark icons are different than trail icons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Audio and map are not independent - can you listen while on map view?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Explain what creating a landmark does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Remove next arrow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Change saved in profile to bookmarked for clarification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Change learn button to look more like a button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Emergency exit on landmark popup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Font typeface="Sarabun"/>
              <a:buAutoNum type="arabicPeriod"/>
            </a:pP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Fix back button on congrats page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30" name="Google Shape;630;p64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Severity: 1-2</a:t>
            </a:r>
            <a:endParaRPr sz="2800">
              <a:solidFill>
                <a:schemeClr val="lt2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5"/>
          <p:cNvSpPr/>
          <p:nvPr/>
        </p:nvSpPr>
        <p:spPr>
          <a:xfrm>
            <a:off x="1340000" y="1677655"/>
            <a:ext cx="2182870" cy="1787976"/>
          </a:xfrm>
          <a:custGeom>
            <a:rect b="b" l="l" r="r" t="t"/>
            <a:pathLst>
              <a:path extrusionOk="0" h="38038" w="33025">
                <a:moveTo>
                  <a:pt x="11331" y="1"/>
                </a:moveTo>
                <a:cubicBezTo>
                  <a:pt x="9094" y="1"/>
                  <a:pt x="6880" y="807"/>
                  <a:pt x="5138" y="2662"/>
                </a:cubicBezTo>
                <a:cubicBezTo>
                  <a:pt x="267" y="7866"/>
                  <a:pt x="1" y="19340"/>
                  <a:pt x="2602" y="25411"/>
                </a:cubicBezTo>
                <a:cubicBezTo>
                  <a:pt x="5538" y="32016"/>
                  <a:pt x="11609" y="36686"/>
                  <a:pt x="18714" y="37854"/>
                </a:cubicBezTo>
                <a:cubicBezTo>
                  <a:pt x="19549" y="37973"/>
                  <a:pt x="20402" y="38037"/>
                  <a:pt x="21255" y="38037"/>
                </a:cubicBezTo>
                <a:cubicBezTo>
                  <a:pt x="24219" y="38037"/>
                  <a:pt x="27179" y="37261"/>
                  <a:pt x="29355" y="35319"/>
                </a:cubicBezTo>
                <a:cubicBezTo>
                  <a:pt x="32157" y="32783"/>
                  <a:pt x="33024" y="28047"/>
                  <a:pt x="30556" y="25211"/>
                </a:cubicBezTo>
                <a:cubicBezTo>
                  <a:pt x="28187" y="22509"/>
                  <a:pt x="23651" y="22176"/>
                  <a:pt x="21883" y="19074"/>
                </a:cubicBezTo>
                <a:cubicBezTo>
                  <a:pt x="20282" y="16272"/>
                  <a:pt x="21783" y="12769"/>
                  <a:pt x="21683" y="9533"/>
                </a:cubicBezTo>
                <a:cubicBezTo>
                  <a:pt x="21544" y="4103"/>
                  <a:pt x="16378" y="1"/>
                  <a:pt x="11331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6" name="Google Shape;636;p65"/>
          <p:cNvSpPr/>
          <p:nvPr/>
        </p:nvSpPr>
        <p:spPr>
          <a:xfrm>
            <a:off x="2059565" y="1164000"/>
            <a:ext cx="1856229" cy="2815276"/>
          </a:xfrm>
          <a:custGeom>
            <a:rect b="b" l="l" r="r" t="t"/>
            <a:pathLst>
              <a:path extrusionOk="0" h="48032" w="42008">
                <a:moveTo>
                  <a:pt x="10404" y="0"/>
                </a:moveTo>
                <a:cubicBezTo>
                  <a:pt x="8409" y="0"/>
                  <a:pt x="6434" y="413"/>
                  <a:pt x="4469" y="1344"/>
                </a:cubicBezTo>
                <a:cubicBezTo>
                  <a:pt x="1855" y="2560"/>
                  <a:pt x="700" y="4657"/>
                  <a:pt x="335" y="7332"/>
                </a:cubicBezTo>
                <a:cubicBezTo>
                  <a:pt x="1" y="9824"/>
                  <a:pt x="761" y="12073"/>
                  <a:pt x="1855" y="14262"/>
                </a:cubicBezTo>
                <a:cubicBezTo>
                  <a:pt x="3283" y="17119"/>
                  <a:pt x="5381" y="19490"/>
                  <a:pt x="7721" y="21648"/>
                </a:cubicBezTo>
                <a:cubicBezTo>
                  <a:pt x="8572" y="22438"/>
                  <a:pt x="8815" y="23198"/>
                  <a:pt x="8420" y="24353"/>
                </a:cubicBezTo>
                <a:cubicBezTo>
                  <a:pt x="7326" y="27636"/>
                  <a:pt x="6171" y="30949"/>
                  <a:pt x="5685" y="34414"/>
                </a:cubicBezTo>
                <a:cubicBezTo>
                  <a:pt x="5442" y="36086"/>
                  <a:pt x="5472" y="37818"/>
                  <a:pt x="5776" y="39490"/>
                </a:cubicBezTo>
                <a:cubicBezTo>
                  <a:pt x="6323" y="42165"/>
                  <a:pt x="7964" y="44019"/>
                  <a:pt x="10335" y="45265"/>
                </a:cubicBezTo>
                <a:cubicBezTo>
                  <a:pt x="14074" y="47241"/>
                  <a:pt x="18117" y="47910"/>
                  <a:pt x="23071" y="48031"/>
                </a:cubicBezTo>
                <a:cubicBezTo>
                  <a:pt x="24287" y="47879"/>
                  <a:pt x="26293" y="47727"/>
                  <a:pt x="28238" y="47363"/>
                </a:cubicBezTo>
                <a:cubicBezTo>
                  <a:pt x="33862" y="46451"/>
                  <a:pt x="37935" y="43472"/>
                  <a:pt x="40245" y="38183"/>
                </a:cubicBezTo>
                <a:cubicBezTo>
                  <a:pt x="42008" y="34201"/>
                  <a:pt x="41825" y="30432"/>
                  <a:pt x="39333" y="26815"/>
                </a:cubicBezTo>
                <a:cubicBezTo>
                  <a:pt x="38786" y="25995"/>
                  <a:pt x="38208" y="25174"/>
                  <a:pt x="37600" y="24414"/>
                </a:cubicBezTo>
                <a:cubicBezTo>
                  <a:pt x="37266" y="23988"/>
                  <a:pt x="37144" y="23411"/>
                  <a:pt x="37266" y="22833"/>
                </a:cubicBezTo>
                <a:cubicBezTo>
                  <a:pt x="37448" y="21922"/>
                  <a:pt x="37539" y="20979"/>
                  <a:pt x="37479" y="20037"/>
                </a:cubicBezTo>
                <a:cubicBezTo>
                  <a:pt x="37114" y="17058"/>
                  <a:pt x="35776" y="14232"/>
                  <a:pt x="33679" y="12073"/>
                </a:cubicBezTo>
                <a:cubicBezTo>
                  <a:pt x="28633" y="6602"/>
                  <a:pt x="22159" y="2651"/>
                  <a:pt x="15016" y="675"/>
                </a:cubicBezTo>
                <a:cubicBezTo>
                  <a:pt x="13463" y="241"/>
                  <a:pt x="11928" y="0"/>
                  <a:pt x="10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37" name="Google Shape;637;p65"/>
          <p:cNvGrpSpPr/>
          <p:nvPr/>
        </p:nvGrpSpPr>
        <p:grpSpPr>
          <a:xfrm>
            <a:off x="1980504" y="2055840"/>
            <a:ext cx="1046889" cy="1031400"/>
            <a:chOff x="1310075" y="3980250"/>
            <a:chExt cx="297750" cy="297525"/>
          </a:xfrm>
        </p:grpSpPr>
        <p:sp>
          <p:nvSpPr>
            <p:cNvPr id="638" name="Google Shape;638;p65"/>
            <p:cNvSpPr/>
            <p:nvPr/>
          </p:nvSpPr>
          <p:spPr>
            <a:xfrm>
              <a:off x="1310075" y="3980250"/>
              <a:ext cx="297750" cy="297525"/>
            </a:xfrm>
            <a:custGeom>
              <a:rect b="b" l="l" r="r" t="t"/>
              <a:pathLst>
                <a:path extrusionOk="0" h="11901" w="1191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65"/>
            <p:cNvSpPr/>
            <p:nvPr/>
          </p:nvSpPr>
          <p:spPr>
            <a:xfrm>
              <a:off x="1449475" y="4086575"/>
              <a:ext cx="17350" cy="52000"/>
            </a:xfrm>
            <a:custGeom>
              <a:rect b="b" l="l" r="r" t="t"/>
              <a:pathLst>
                <a:path extrusionOk="0" h="2080" w="694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65"/>
            <p:cNvSpPr/>
            <p:nvPr/>
          </p:nvSpPr>
          <p:spPr>
            <a:xfrm>
              <a:off x="1380175" y="4121225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65"/>
            <p:cNvSpPr/>
            <p:nvPr/>
          </p:nvSpPr>
          <p:spPr>
            <a:xfrm>
              <a:off x="1518800" y="4051925"/>
              <a:ext cx="18125" cy="86650"/>
            </a:xfrm>
            <a:custGeom>
              <a:rect b="b" l="l" r="r" t="t"/>
              <a:pathLst>
                <a:path extrusionOk="0" h="3466" w="725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42" name="Google Shape;642;p65"/>
          <p:cNvSpPr txBox="1"/>
          <p:nvPr>
            <p:ph type="title"/>
          </p:nvPr>
        </p:nvSpPr>
        <p:spPr>
          <a:xfrm>
            <a:off x="2665475" y="1729438"/>
            <a:ext cx="5751900" cy="16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Prototype Status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39"/>
          <p:cNvSpPr txBox="1"/>
          <p:nvPr/>
        </p:nvSpPr>
        <p:spPr>
          <a:xfrm>
            <a:off x="537450" y="521400"/>
            <a:ext cx="8087700" cy="47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Value proposition</a:t>
            </a:r>
            <a:endParaRPr b="1" sz="3700">
              <a:solidFill>
                <a:schemeClr val="accent2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One step at a time</a:t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dk2"/>
                </a:solidFill>
                <a:latin typeface="Sarabun"/>
                <a:ea typeface="Sarabun"/>
                <a:cs typeface="Sarabun"/>
                <a:sym typeface="Sarabun"/>
              </a:rPr>
              <a:t>Problem</a:t>
            </a:r>
            <a:endParaRPr b="1" sz="3700">
              <a:solidFill>
                <a:schemeClr val="dk2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 Light"/>
                <a:ea typeface="Sarabun Light"/>
                <a:cs typeface="Sarabun Light"/>
                <a:sym typeface="Sarabun Light"/>
              </a:rPr>
              <a:t>Technology has made it incredibly easy to live a sedentary lifestyle and lose awareness of the environment around us. This lack of environmental education and care towards nature makes it difficult for individuals to take action to live sustainably.</a:t>
            </a:r>
            <a:endParaRPr sz="1700">
              <a:latin typeface="Sarabun Light"/>
              <a:ea typeface="Sarabun Light"/>
              <a:cs typeface="Sarabun Light"/>
              <a:sym typeface="Sarabun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Sarabun Light"/>
              <a:ea typeface="Sarabun Light"/>
              <a:cs typeface="Sarabun Light"/>
              <a:sym typeface="Sarabun Ligh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Solution</a:t>
            </a:r>
            <a:endParaRPr b="1" sz="3700">
              <a:solidFill>
                <a:schemeClr val="lt2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we hope </a:t>
            </a:r>
            <a:r>
              <a:rPr b="1" lang="en" sz="17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barefoot</a:t>
            </a:r>
            <a:r>
              <a:rPr lang="en" sz="1700">
                <a:solidFill>
                  <a:schemeClr val="accent2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can help people foster a deeper connection with the outdoors by immersing them in nature with contextual learning.</a:t>
            </a:r>
            <a:endParaRPr b="1" i="1" sz="1700">
              <a:solidFill>
                <a:srgbClr val="FDD68B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Sarabun Light"/>
              <a:ea typeface="Sarabun Light"/>
              <a:cs typeface="Sarabun Light"/>
              <a:sym typeface="Sarabu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66"/>
          <p:cNvSpPr txBox="1"/>
          <p:nvPr/>
        </p:nvSpPr>
        <p:spPr>
          <a:xfrm>
            <a:off x="698375" y="1685350"/>
            <a:ext cx="5577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●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Mobile app built in React Native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●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Various React Native components/API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-381000" lvl="1" marL="9144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○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React Native Maps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●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Overlays and sliders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48" name="Google Shape;648;p66"/>
          <p:cNvSpPr txBox="1"/>
          <p:nvPr>
            <p:ph type="ctrTitle"/>
          </p:nvPr>
        </p:nvSpPr>
        <p:spPr>
          <a:xfrm>
            <a:off x="1053550" y="779975"/>
            <a:ext cx="66036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Tools Used</a:t>
            </a:r>
            <a:endParaRPr sz="4000">
              <a:solidFill>
                <a:schemeClr val="dk2"/>
              </a:solidFill>
            </a:endParaRPr>
          </a:p>
        </p:txBody>
      </p:sp>
      <p:pic>
        <p:nvPicPr>
          <p:cNvPr id="649" name="Google Shape;64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5238" y="1993650"/>
            <a:ext cx="2543175" cy="180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4" name="Google Shape;654;p67"/>
          <p:cNvPicPr preferRelativeResize="0"/>
          <p:nvPr/>
        </p:nvPicPr>
        <p:blipFill rotWithShape="1">
          <a:blip r:embed="rId3">
            <a:alphaModFix/>
          </a:blip>
          <a:srcRect b="0" l="0" r="0" t="5401"/>
          <a:stretch/>
        </p:blipFill>
        <p:spPr>
          <a:xfrm>
            <a:off x="7034870" y="1464215"/>
            <a:ext cx="1593761" cy="3596208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67"/>
          <p:cNvSpPr txBox="1"/>
          <p:nvPr>
            <p:ph type="ctrTitle"/>
          </p:nvPr>
        </p:nvSpPr>
        <p:spPr>
          <a:xfrm>
            <a:off x="142880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</a:rPr>
              <a:t>Implemented Features</a:t>
            </a:r>
            <a:endParaRPr sz="3300">
              <a:solidFill>
                <a:schemeClr val="dk2"/>
              </a:solidFill>
            </a:endParaRPr>
          </a:p>
        </p:txBody>
      </p:sp>
      <p:sp>
        <p:nvSpPr>
          <p:cNvPr id="656" name="Google Shape;656;p67"/>
          <p:cNvSpPr txBox="1"/>
          <p:nvPr/>
        </p:nvSpPr>
        <p:spPr>
          <a:xfrm>
            <a:off x="2730788" y="1048775"/>
            <a:ext cx="3472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Primary screens w/ nav bar</a:t>
            </a:r>
            <a:endParaRPr sz="15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pic>
        <p:nvPicPr>
          <p:cNvPr id="657" name="Google Shape;657;p67"/>
          <p:cNvPicPr preferRelativeResize="0"/>
          <p:nvPr/>
        </p:nvPicPr>
        <p:blipFill rotWithShape="1">
          <a:blip r:embed="rId4">
            <a:alphaModFix/>
          </a:blip>
          <a:srcRect b="0" l="0" r="0" t="5401"/>
          <a:stretch/>
        </p:blipFill>
        <p:spPr>
          <a:xfrm>
            <a:off x="5315629" y="1464264"/>
            <a:ext cx="1593761" cy="359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7"/>
          <p:cNvPicPr preferRelativeResize="0"/>
          <p:nvPr/>
        </p:nvPicPr>
        <p:blipFill rotWithShape="1">
          <a:blip r:embed="rId5">
            <a:alphaModFix/>
          </a:blip>
          <a:srcRect b="0" l="0" r="0" t="5401"/>
          <a:stretch/>
        </p:blipFill>
        <p:spPr>
          <a:xfrm>
            <a:off x="305750" y="1464235"/>
            <a:ext cx="1593761" cy="359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7"/>
          <p:cNvPicPr preferRelativeResize="0"/>
          <p:nvPr/>
        </p:nvPicPr>
        <p:blipFill rotWithShape="1">
          <a:blip r:embed="rId6">
            <a:alphaModFix/>
          </a:blip>
          <a:srcRect b="0" l="0" r="0" t="5401"/>
          <a:stretch/>
        </p:blipFill>
        <p:spPr>
          <a:xfrm>
            <a:off x="1975710" y="1464265"/>
            <a:ext cx="1593761" cy="359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7"/>
          <p:cNvPicPr preferRelativeResize="0"/>
          <p:nvPr/>
        </p:nvPicPr>
        <p:blipFill rotWithShape="1">
          <a:blip r:embed="rId7">
            <a:alphaModFix/>
          </a:blip>
          <a:srcRect b="0" l="0" r="0" t="5401"/>
          <a:stretch/>
        </p:blipFill>
        <p:spPr>
          <a:xfrm>
            <a:off x="5315614" y="1464237"/>
            <a:ext cx="1593761" cy="359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7"/>
          <p:cNvPicPr preferRelativeResize="0"/>
          <p:nvPr/>
        </p:nvPicPr>
        <p:blipFill rotWithShape="1">
          <a:blip r:embed="rId3">
            <a:alphaModFix/>
          </a:blip>
          <a:srcRect b="0" l="0" r="0" t="5401"/>
          <a:stretch/>
        </p:blipFill>
        <p:spPr>
          <a:xfrm>
            <a:off x="3645670" y="1464265"/>
            <a:ext cx="1593761" cy="3596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7"/>
          <p:cNvPicPr preferRelativeResize="0"/>
          <p:nvPr/>
        </p:nvPicPr>
        <p:blipFill rotWithShape="1">
          <a:blip r:embed="rId4">
            <a:alphaModFix/>
          </a:blip>
          <a:srcRect b="0" l="0" r="0" t="5401"/>
          <a:stretch/>
        </p:blipFill>
        <p:spPr>
          <a:xfrm>
            <a:off x="3645667" y="1464227"/>
            <a:ext cx="1593761" cy="3596208"/>
          </a:xfrm>
          <a:prstGeom prst="rect">
            <a:avLst/>
          </a:prstGeom>
          <a:noFill/>
          <a:ln>
            <a:noFill/>
          </a:ln>
        </p:spPr>
      </p:pic>
      <p:sp>
        <p:nvSpPr>
          <p:cNvPr id="663" name="Google Shape;663;p67"/>
          <p:cNvSpPr/>
          <p:nvPr/>
        </p:nvSpPr>
        <p:spPr>
          <a:xfrm>
            <a:off x="181325" y="4575750"/>
            <a:ext cx="8684700" cy="538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68"/>
          <p:cNvPicPr preferRelativeResize="0"/>
          <p:nvPr/>
        </p:nvPicPr>
        <p:blipFill rotWithShape="1">
          <a:blip r:embed="rId3">
            <a:alphaModFix/>
          </a:blip>
          <a:srcRect b="0" l="0" r="0" t="5294"/>
          <a:stretch/>
        </p:blipFill>
        <p:spPr>
          <a:xfrm>
            <a:off x="3337538" y="2117925"/>
            <a:ext cx="1342525" cy="2751849"/>
          </a:xfrm>
          <a:prstGeom prst="rect">
            <a:avLst/>
          </a:prstGeom>
          <a:noFill/>
          <a:ln>
            <a:noFill/>
          </a:ln>
        </p:spPr>
      </p:pic>
      <p:sp>
        <p:nvSpPr>
          <p:cNvPr id="669" name="Google Shape;669;p68"/>
          <p:cNvSpPr txBox="1"/>
          <p:nvPr/>
        </p:nvSpPr>
        <p:spPr>
          <a:xfrm>
            <a:off x="2238300" y="1350125"/>
            <a:ext cx="2965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Finding adventures through feed/explore</a:t>
            </a:r>
            <a:endParaRPr sz="16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sp>
        <p:nvSpPr>
          <p:cNvPr id="670" name="Google Shape;670;p68"/>
          <p:cNvSpPr txBox="1"/>
          <p:nvPr/>
        </p:nvSpPr>
        <p:spPr>
          <a:xfrm>
            <a:off x="7801800" y="2117925"/>
            <a:ext cx="12906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Interactive map w/ adventures</a:t>
            </a:r>
            <a:endParaRPr sz="15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pic>
        <p:nvPicPr>
          <p:cNvPr id="671" name="Google Shape;671;p68"/>
          <p:cNvPicPr preferRelativeResize="0"/>
          <p:nvPr/>
        </p:nvPicPr>
        <p:blipFill rotWithShape="1">
          <a:blip r:embed="rId4">
            <a:alphaModFix/>
          </a:blip>
          <a:srcRect b="0" l="0" r="0" t="5294"/>
          <a:stretch/>
        </p:blipFill>
        <p:spPr>
          <a:xfrm>
            <a:off x="395575" y="2450638"/>
            <a:ext cx="1219025" cy="2498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8"/>
          <p:cNvPicPr preferRelativeResize="0"/>
          <p:nvPr/>
        </p:nvPicPr>
        <p:blipFill rotWithShape="1">
          <a:blip r:embed="rId5">
            <a:alphaModFix/>
          </a:blip>
          <a:srcRect b="0" l="0" r="0" t="5285"/>
          <a:stretch/>
        </p:blipFill>
        <p:spPr>
          <a:xfrm>
            <a:off x="6096675" y="1294450"/>
            <a:ext cx="1607651" cy="3295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73" name="Google Shape;673;p68"/>
          <p:cNvGrpSpPr/>
          <p:nvPr/>
        </p:nvGrpSpPr>
        <p:grpSpPr>
          <a:xfrm>
            <a:off x="1694125" y="1817250"/>
            <a:ext cx="1219025" cy="2498728"/>
            <a:chOff x="2488525" y="1943800"/>
            <a:chExt cx="1219025" cy="2498728"/>
          </a:xfrm>
        </p:grpSpPr>
        <p:pic>
          <p:nvPicPr>
            <p:cNvPr id="674" name="Google Shape;674;p68"/>
            <p:cNvPicPr preferRelativeResize="0"/>
            <p:nvPr/>
          </p:nvPicPr>
          <p:blipFill rotWithShape="1">
            <a:blip r:embed="rId6">
              <a:alphaModFix/>
            </a:blip>
            <a:srcRect b="0" l="0" r="0" t="5294"/>
            <a:stretch/>
          </p:blipFill>
          <p:spPr>
            <a:xfrm>
              <a:off x="2488525" y="1943812"/>
              <a:ext cx="1219025" cy="24987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75" name="Google Shape;675;p68"/>
            <p:cNvPicPr preferRelativeResize="0"/>
            <p:nvPr/>
          </p:nvPicPr>
          <p:blipFill rotWithShape="1">
            <a:blip r:embed="rId7">
              <a:alphaModFix/>
            </a:blip>
            <a:srcRect b="59508" l="0" r="0" t="5293"/>
            <a:stretch/>
          </p:blipFill>
          <p:spPr>
            <a:xfrm>
              <a:off x="2488525" y="1943800"/>
              <a:ext cx="1219025" cy="928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76" name="Google Shape;676;p68"/>
          <p:cNvSpPr/>
          <p:nvPr/>
        </p:nvSpPr>
        <p:spPr>
          <a:xfrm>
            <a:off x="1296249" y="3931674"/>
            <a:ext cx="277800" cy="267000"/>
          </a:xfrm>
          <a:prstGeom prst="ellipse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7" name="Google Shape;677;p68"/>
          <p:cNvSpPr/>
          <p:nvPr/>
        </p:nvSpPr>
        <p:spPr>
          <a:xfrm>
            <a:off x="2106775" y="2198025"/>
            <a:ext cx="738600" cy="384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78" name="Google Shape;678;p68"/>
          <p:cNvCxnSpPr>
            <a:stCxn id="679" idx="3"/>
            <a:endCxn id="668" idx="1"/>
          </p:cNvCxnSpPr>
          <p:nvPr/>
        </p:nvCxnSpPr>
        <p:spPr>
          <a:xfrm>
            <a:off x="2308825" y="3353387"/>
            <a:ext cx="1028700" cy="140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79" name="Google Shape;679;p68"/>
          <p:cNvSpPr/>
          <p:nvPr/>
        </p:nvSpPr>
        <p:spPr>
          <a:xfrm>
            <a:off x="1694125" y="2924987"/>
            <a:ext cx="614700" cy="856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80" name="Google Shape;680;p68"/>
          <p:cNvCxnSpPr>
            <a:stCxn id="677" idx="3"/>
            <a:endCxn id="668" idx="1"/>
          </p:cNvCxnSpPr>
          <p:nvPr/>
        </p:nvCxnSpPr>
        <p:spPr>
          <a:xfrm>
            <a:off x="2845375" y="2390475"/>
            <a:ext cx="492300" cy="11034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1" name="Google Shape;681;p68"/>
          <p:cNvCxnSpPr>
            <a:stCxn id="676" idx="6"/>
            <a:endCxn id="668" idx="1"/>
          </p:cNvCxnSpPr>
          <p:nvPr/>
        </p:nvCxnSpPr>
        <p:spPr>
          <a:xfrm flipH="1" rot="10800000">
            <a:off x="1574049" y="3493974"/>
            <a:ext cx="1763400" cy="571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82" name="Google Shape;682;p68"/>
          <p:cNvSpPr/>
          <p:nvPr/>
        </p:nvSpPr>
        <p:spPr>
          <a:xfrm>
            <a:off x="6545525" y="2466550"/>
            <a:ext cx="1104000" cy="1115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3" name="Google Shape;683;p68"/>
          <p:cNvSpPr txBox="1"/>
          <p:nvPr>
            <p:ph type="ctrTitle"/>
          </p:nvPr>
        </p:nvSpPr>
        <p:spPr>
          <a:xfrm>
            <a:off x="142880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</a:rPr>
              <a:t>Implemented Features</a:t>
            </a:r>
            <a:endParaRPr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69"/>
          <p:cNvSpPr txBox="1"/>
          <p:nvPr/>
        </p:nvSpPr>
        <p:spPr>
          <a:xfrm>
            <a:off x="328100" y="2340650"/>
            <a:ext cx="17304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Following &amp; recording a pathway</a:t>
            </a:r>
            <a:endParaRPr sz="19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pic>
        <p:nvPicPr>
          <p:cNvPr id="689" name="Google Shape;689;p69"/>
          <p:cNvPicPr preferRelativeResize="0"/>
          <p:nvPr/>
        </p:nvPicPr>
        <p:blipFill rotWithShape="1">
          <a:blip r:embed="rId3">
            <a:alphaModFix/>
          </a:blip>
          <a:srcRect b="0" l="0" r="0" t="4979"/>
          <a:stretch/>
        </p:blipFill>
        <p:spPr>
          <a:xfrm>
            <a:off x="2294825" y="1437150"/>
            <a:ext cx="1620475" cy="311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9"/>
          <p:cNvPicPr preferRelativeResize="0"/>
          <p:nvPr/>
        </p:nvPicPr>
        <p:blipFill rotWithShape="1">
          <a:blip r:embed="rId4">
            <a:alphaModFix/>
          </a:blip>
          <a:srcRect b="0" l="0" r="0" t="4979"/>
          <a:stretch/>
        </p:blipFill>
        <p:spPr>
          <a:xfrm>
            <a:off x="4231646" y="1437150"/>
            <a:ext cx="1620475" cy="311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9"/>
          <p:cNvPicPr preferRelativeResize="0"/>
          <p:nvPr/>
        </p:nvPicPr>
        <p:blipFill rotWithShape="1">
          <a:blip r:embed="rId5">
            <a:alphaModFix/>
          </a:blip>
          <a:srcRect b="0" l="0" r="0" t="4979"/>
          <a:stretch/>
        </p:blipFill>
        <p:spPr>
          <a:xfrm>
            <a:off x="6354300" y="1437150"/>
            <a:ext cx="1620475" cy="3111024"/>
          </a:xfrm>
          <a:prstGeom prst="rect">
            <a:avLst/>
          </a:prstGeom>
          <a:noFill/>
          <a:ln>
            <a:noFill/>
          </a:ln>
        </p:spPr>
      </p:pic>
      <p:sp>
        <p:nvSpPr>
          <p:cNvPr id="692" name="Google Shape;692;p69"/>
          <p:cNvSpPr/>
          <p:nvPr/>
        </p:nvSpPr>
        <p:spPr>
          <a:xfrm>
            <a:off x="2891254" y="3787956"/>
            <a:ext cx="479400" cy="423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3" name="Google Shape;693;p69"/>
          <p:cNvCxnSpPr>
            <a:stCxn id="692" idx="3"/>
            <a:endCxn id="690" idx="1"/>
          </p:cNvCxnSpPr>
          <p:nvPr/>
        </p:nvCxnSpPr>
        <p:spPr>
          <a:xfrm flipH="1" rot="10800000">
            <a:off x="3370654" y="2992656"/>
            <a:ext cx="861000" cy="1007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4" name="Google Shape;694;p69"/>
          <p:cNvSpPr/>
          <p:nvPr/>
        </p:nvSpPr>
        <p:spPr>
          <a:xfrm>
            <a:off x="5019491" y="3787956"/>
            <a:ext cx="414300" cy="4236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695" name="Google Shape;695;p69"/>
          <p:cNvCxnSpPr>
            <a:stCxn id="694" idx="3"/>
            <a:endCxn id="691" idx="1"/>
          </p:cNvCxnSpPr>
          <p:nvPr/>
        </p:nvCxnSpPr>
        <p:spPr>
          <a:xfrm flipH="1" rot="10800000">
            <a:off x="5433791" y="2992656"/>
            <a:ext cx="920400" cy="1007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96" name="Google Shape;696;p69"/>
          <p:cNvSpPr txBox="1"/>
          <p:nvPr>
            <p:ph type="ctrTitle"/>
          </p:nvPr>
        </p:nvSpPr>
        <p:spPr>
          <a:xfrm>
            <a:off x="142880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</a:rPr>
              <a:t>Implemented Features</a:t>
            </a:r>
            <a:endParaRPr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0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p70"/>
          <p:cNvSpPr txBox="1"/>
          <p:nvPr/>
        </p:nvSpPr>
        <p:spPr>
          <a:xfrm>
            <a:off x="3454500" y="1044288"/>
            <a:ext cx="22350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Sharing adventures</a:t>
            </a:r>
            <a:endParaRPr sz="17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grpSp>
        <p:nvGrpSpPr>
          <p:cNvPr id="702" name="Google Shape;702;p70"/>
          <p:cNvGrpSpPr/>
          <p:nvPr/>
        </p:nvGrpSpPr>
        <p:grpSpPr>
          <a:xfrm>
            <a:off x="998007" y="1548067"/>
            <a:ext cx="1568222" cy="3069334"/>
            <a:chOff x="1255848" y="1368017"/>
            <a:chExt cx="1707001" cy="3694432"/>
          </a:xfrm>
        </p:grpSpPr>
        <p:pic>
          <p:nvPicPr>
            <p:cNvPr id="703" name="Google Shape;703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255848" y="1368017"/>
              <a:ext cx="1707001" cy="36944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4" name="Google Shape;704;p70"/>
            <p:cNvSpPr/>
            <p:nvPr/>
          </p:nvSpPr>
          <p:spPr>
            <a:xfrm>
              <a:off x="1622025" y="3221300"/>
              <a:ext cx="504900" cy="2841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05" name="Google Shape;705;p70"/>
          <p:cNvCxnSpPr>
            <a:stCxn id="704" idx="3"/>
            <a:endCxn id="706" idx="1"/>
          </p:cNvCxnSpPr>
          <p:nvPr/>
        </p:nvCxnSpPr>
        <p:spPr>
          <a:xfrm flipH="1" rot="10800000">
            <a:off x="1798266" y="3082790"/>
            <a:ext cx="1066200" cy="123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07" name="Google Shape;707;p70"/>
          <p:cNvGrpSpPr/>
          <p:nvPr/>
        </p:nvGrpSpPr>
        <p:grpSpPr>
          <a:xfrm>
            <a:off x="2864602" y="1548079"/>
            <a:ext cx="1568222" cy="3069323"/>
            <a:chOff x="3328000" y="1368032"/>
            <a:chExt cx="1707001" cy="3694419"/>
          </a:xfrm>
        </p:grpSpPr>
        <p:pic>
          <p:nvPicPr>
            <p:cNvPr id="706" name="Google Shape;706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328000" y="1368032"/>
              <a:ext cx="1707001" cy="369441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08" name="Google Shape;708;p70"/>
            <p:cNvSpPr/>
            <p:nvPr/>
          </p:nvSpPr>
          <p:spPr>
            <a:xfrm>
              <a:off x="3585450" y="2336900"/>
              <a:ext cx="504900" cy="4413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09" name="Google Shape;709;p70"/>
          <p:cNvCxnSpPr>
            <a:stCxn id="708" idx="3"/>
            <a:endCxn id="710" idx="1"/>
          </p:cNvCxnSpPr>
          <p:nvPr/>
        </p:nvCxnSpPr>
        <p:spPr>
          <a:xfrm>
            <a:off x="3564973" y="2536331"/>
            <a:ext cx="1061100" cy="546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711" name="Google Shape;711;p70"/>
          <p:cNvGrpSpPr/>
          <p:nvPr/>
        </p:nvGrpSpPr>
        <p:grpSpPr>
          <a:xfrm>
            <a:off x="4626045" y="1548074"/>
            <a:ext cx="1568222" cy="3069319"/>
            <a:chOff x="4901978" y="1368025"/>
            <a:chExt cx="1707001" cy="3694414"/>
          </a:xfrm>
        </p:grpSpPr>
        <p:pic>
          <p:nvPicPr>
            <p:cNvPr id="710" name="Google Shape;710;p7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901978" y="1368025"/>
              <a:ext cx="1707001" cy="369441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2" name="Google Shape;712;p70"/>
            <p:cNvSpPr/>
            <p:nvPr/>
          </p:nvSpPr>
          <p:spPr>
            <a:xfrm>
              <a:off x="5503025" y="4280100"/>
              <a:ext cx="504900" cy="441300"/>
            </a:xfrm>
            <a:prstGeom prst="rect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713" name="Google Shape;713;p70"/>
          <p:cNvCxnSpPr>
            <a:stCxn id="712" idx="3"/>
            <a:endCxn id="714" idx="1"/>
          </p:cNvCxnSpPr>
          <p:nvPr/>
        </p:nvCxnSpPr>
        <p:spPr>
          <a:xfrm flipH="1" rot="10800000">
            <a:off x="5642078" y="3082742"/>
            <a:ext cx="783300" cy="10680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14" name="Google Shape;714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5510" y="1548026"/>
            <a:ext cx="1568191" cy="3069185"/>
          </a:xfrm>
          <a:prstGeom prst="rect">
            <a:avLst/>
          </a:prstGeom>
          <a:noFill/>
          <a:ln>
            <a:noFill/>
          </a:ln>
        </p:spPr>
      </p:pic>
      <p:sp>
        <p:nvSpPr>
          <p:cNvPr id="715" name="Google Shape;715;p70"/>
          <p:cNvSpPr txBox="1"/>
          <p:nvPr>
            <p:ph type="ctrTitle"/>
          </p:nvPr>
        </p:nvSpPr>
        <p:spPr>
          <a:xfrm>
            <a:off x="142880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</a:rPr>
              <a:t>Implemented Features</a:t>
            </a:r>
            <a:endParaRPr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1"/>
          <p:cNvSpPr txBox="1"/>
          <p:nvPr/>
        </p:nvSpPr>
        <p:spPr>
          <a:xfrm>
            <a:off x="2719050" y="1106525"/>
            <a:ext cx="37059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“Learn” and “Map” Modes</a:t>
            </a:r>
            <a:endParaRPr sz="17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pic>
        <p:nvPicPr>
          <p:cNvPr id="721" name="Google Shape;721;p71"/>
          <p:cNvPicPr preferRelativeResize="0"/>
          <p:nvPr/>
        </p:nvPicPr>
        <p:blipFill rotWithShape="1">
          <a:blip r:embed="rId3">
            <a:alphaModFix/>
          </a:blip>
          <a:srcRect b="0" l="0" r="0" t="5784"/>
          <a:stretch/>
        </p:blipFill>
        <p:spPr>
          <a:xfrm>
            <a:off x="2316201" y="1522975"/>
            <a:ext cx="1713399" cy="330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71"/>
          <p:cNvPicPr preferRelativeResize="0"/>
          <p:nvPr/>
        </p:nvPicPr>
        <p:blipFill rotWithShape="1">
          <a:blip r:embed="rId4">
            <a:alphaModFix/>
          </a:blip>
          <a:srcRect b="0" l="0" r="0" t="5784"/>
          <a:stretch/>
        </p:blipFill>
        <p:spPr>
          <a:xfrm>
            <a:off x="5114402" y="1522985"/>
            <a:ext cx="1713399" cy="3304753"/>
          </a:xfrm>
          <a:prstGeom prst="rect">
            <a:avLst/>
          </a:prstGeom>
          <a:noFill/>
          <a:ln>
            <a:noFill/>
          </a:ln>
        </p:spPr>
      </p:pic>
      <p:sp>
        <p:nvSpPr>
          <p:cNvPr id="723" name="Google Shape;723;p71"/>
          <p:cNvSpPr/>
          <p:nvPr/>
        </p:nvSpPr>
        <p:spPr>
          <a:xfrm>
            <a:off x="2728194" y="1745434"/>
            <a:ext cx="889200" cy="261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71"/>
          <p:cNvSpPr/>
          <p:nvPr/>
        </p:nvSpPr>
        <p:spPr>
          <a:xfrm>
            <a:off x="5526528" y="1745434"/>
            <a:ext cx="889200" cy="2610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25" name="Google Shape;725;p71"/>
          <p:cNvCxnSpPr>
            <a:stCxn id="723" idx="3"/>
            <a:endCxn id="724" idx="1"/>
          </p:cNvCxnSpPr>
          <p:nvPr/>
        </p:nvCxnSpPr>
        <p:spPr>
          <a:xfrm>
            <a:off x="3617394" y="1875934"/>
            <a:ext cx="1909200" cy="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triangle"/>
            <a:tailEnd len="med" w="med" type="triangle"/>
          </a:ln>
        </p:spPr>
      </p:cxnSp>
      <p:sp>
        <p:nvSpPr>
          <p:cNvPr id="726" name="Google Shape;726;p71"/>
          <p:cNvSpPr txBox="1"/>
          <p:nvPr>
            <p:ph type="ctrTitle"/>
          </p:nvPr>
        </p:nvSpPr>
        <p:spPr>
          <a:xfrm>
            <a:off x="1428800" y="402200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dk2"/>
                </a:solidFill>
              </a:rPr>
              <a:t>Implemented Features</a:t>
            </a:r>
            <a:endParaRPr sz="3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72"/>
          <p:cNvSpPr txBox="1"/>
          <p:nvPr/>
        </p:nvSpPr>
        <p:spPr>
          <a:xfrm>
            <a:off x="2030650" y="1570975"/>
            <a:ext cx="46494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Refining various UI elements to match med-fi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Finishing trail creation task flow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Extra features (i.e, adding landmarks)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Help button overlay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32" name="Google Shape;732;p72"/>
          <p:cNvSpPr txBox="1"/>
          <p:nvPr>
            <p:ph idx="6" type="ctrTitle"/>
          </p:nvPr>
        </p:nvSpPr>
        <p:spPr>
          <a:xfrm>
            <a:off x="1053550" y="547500"/>
            <a:ext cx="66036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Things to Complete</a:t>
            </a:r>
            <a:endParaRPr sz="40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73"/>
          <p:cNvSpPr txBox="1"/>
          <p:nvPr>
            <p:ph idx="6" type="ctrTitle"/>
          </p:nvPr>
        </p:nvSpPr>
        <p:spPr>
          <a:xfrm>
            <a:off x="2431800" y="547500"/>
            <a:ext cx="42804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Wizard of Oz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738" name="Google Shape;738;p73"/>
          <p:cNvSpPr txBox="1"/>
          <p:nvPr/>
        </p:nvSpPr>
        <p:spPr>
          <a:xfrm>
            <a:off x="2057100" y="1364675"/>
            <a:ext cx="50298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The “recording” function doesn’t actually record and “following” doesn’t track location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Trail path is auto generated using maps API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Sarabun"/>
              <a:ea typeface="Sarabun"/>
              <a:cs typeface="Sarabun"/>
              <a:sym typeface="Sarabun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SzPts val="2200"/>
              <a:buFont typeface="Sarabun"/>
              <a:buChar char="●"/>
            </a:pPr>
            <a:r>
              <a:rPr lang="en" sz="2200">
                <a:latin typeface="Sarabun"/>
                <a:ea typeface="Sarabun"/>
                <a:cs typeface="Sarabun"/>
                <a:sym typeface="Sarabun"/>
              </a:rPr>
              <a:t>The provided fact is not based on location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74"/>
          <p:cNvSpPr txBox="1"/>
          <p:nvPr/>
        </p:nvSpPr>
        <p:spPr>
          <a:xfrm>
            <a:off x="691650" y="1510300"/>
            <a:ext cx="4062000" cy="24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●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Fixed map location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●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Pre-defined trails 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Sarabun"/>
              <a:ea typeface="Sarabun"/>
              <a:cs typeface="Sarabun"/>
              <a:sym typeface="Sarabun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SzPts val="2400"/>
              <a:buFont typeface="Sarabun"/>
              <a:buChar char="●"/>
            </a:pPr>
            <a:r>
              <a:rPr lang="en" sz="2400">
                <a:latin typeface="Sarabun"/>
                <a:ea typeface="Sarabun"/>
                <a:cs typeface="Sarabun"/>
                <a:sym typeface="Sarabun"/>
              </a:rPr>
              <a:t>Contact list, profile, and feed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44" name="Google Shape;744;p74"/>
          <p:cNvSpPr txBox="1"/>
          <p:nvPr>
            <p:ph type="ctrTitle"/>
          </p:nvPr>
        </p:nvSpPr>
        <p:spPr>
          <a:xfrm>
            <a:off x="1053550" y="779975"/>
            <a:ext cx="66036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Hardcoded Data</a:t>
            </a:r>
            <a:endParaRPr sz="4000">
              <a:solidFill>
                <a:schemeClr val="dk2"/>
              </a:solidFill>
            </a:endParaRPr>
          </a:p>
        </p:txBody>
      </p:sp>
      <p:pic>
        <p:nvPicPr>
          <p:cNvPr id="745" name="Google Shape;745;p74"/>
          <p:cNvPicPr preferRelativeResize="0"/>
          <p:nvPr/>
        </p:nvPicPr>
        <p:blipFill rotWithShape="1">
          <a:blip r:embed="rId3">
            <a:alphaModFix/>
          </a:blip>
          <a:srcRect b="0" l="0" r="0" t="5285"/>
          <a:stretch/>
        </p:blipFill>
        <p:spPr>
          <a:xfrm>
            <a:off x="5175269" y="1029675"/>
            <a:ext cx="1754381" cy="359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74"/>
          <p:cNvPicPr preferRelativeResize="0"/>
          <p:nvPr/>
        </p:nvPicPr>
        <p:blipFill rotWithShape="1">
          <a:blip r:embed="rId4">
            <a:alphaModFix/>
          </a:blip>
          <a:srcRect b="0" l="0" r="0" t="5401"/>
          <a:stretch/>
        </p:blipFill>
        <p:spPr>
          <a:xfrm>
            <a:off x="7243270" y="1029665"/>
            <a:ext cx="1593761" cy="3596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p75"/>
          <p:cNvSpPr txBox="1"/>
          <p:nvPr/>
        </p:nvSpPr>
        <p:spPr>
          <a:xfrm>
            <a:off x="1102325" y="951550"/>
            <a:ext cx="7170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Unsure about </a:t>
            </a:r>
            <a:r>
              <a:rPr lang="en" sz="24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specificity</a:t>
            </a:r>
            <a:r>
              <a:rPr lang="en" sz="2400">
                <a:solidFill>
                  <a:schemeClr val="lt2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:</a:t>
            </a:r>
            <a:endParaRPr sz="2400">
              <a:solidFill>
                <a:schemeClr val="lt2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sp>
        <p:nvSpPr>
          <p:cNvPr id="752" name="Google Shape;752;p75"/>
          <p:cNvSpPr txBox="1"/>
          <p:nvPr>
            <p:ph type="ctrTitle"/>
          </p:nvPr>
        </p:nvSpPr>
        <p:spPr>
          <a:xfrm>
            <a:off x="1033375" y="253800"/>
            <a:ext cx="66036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Issues/Questions</a:t>
            </a:r>
            <a:endParaRPr sz="4000">
              <a:solidFill>
                <a:schemeClr val="dk2"/>
              </a:solidFill>
            </a:endParaRPr>
          </a:p>
        </p:txBody>
      </p:sp>
      <p:sp>
        <p:nvSpPr>
          <p:cNvPr id="753" name="Google Shape;753;p75"/>
          <p:cNvSpPr txBox="1"/>
          <p:nvPr/>
        </p:nvSpPr>
        <p:spPr>
          <a:xfrm>
            <a:off x="2249313" y="2086950"/>
            <a:ext cx="18984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Should we display new post in feed once trail is published?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4" name="Google Shape;754;p75"/>
          <p:cNvSpPr txBox="1"/>
          <p:nvPr/>
        </p:nvSpPr>
        <p:spPr>
          <a:xfrm>
            <a:off x="6520775" y="2122500"/>
            <a:ext cx="18984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"/>
                <a:ea typeface="Sarabun"/>
                <a:cs typeface="Sarabun"/>
                <a:sym typeface="Sarabun"/>
              </a:rPr>
              <a:t>Should we track user location and movement?</a:t>
            </a:r>
            <a:endParaRPr sz="17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accent3"/>
                </a:solidFill>
                <a:latin typeface="Sarabun Medium"/>
                <a:ea typeface="Sarabun Medium"/>
                <a:cs typeface="Sarabun Medium"/>
                <a:sym typeface="Sarabun Medium"/>
              </a:rPr>
              <a:t>(currently fixed in SF)</a:t>
            </a:r>
            <a:endParaRPr sz="1200">
              <a:solidFill>
                <a:schemeClr val="accent3"/>
              </a:solidFill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  <p:pic>
        <p:nvPicPr>
          <p:cNvPr id="755" name="Google Shape;755;p75"/>
          <p:cNvPicPr preferRelativeResize="0"/>
          <p:nvPr/>
        </p:nvPicPr>
        <p:blipFill rotWithShape="1">
          <a:blip r:embed="rId3">
            <a:alphaModFix/>
          </a:blip>
          <a:srcRect b="0" l="0" r="0" t="5401"/>
          <a:stretch/>
        </p:blipFill>
        <p:spPr>
          <a:xfrm>
            <a:off x="503125" y="1694125"/>
            <a:ext cx="1460470" cy="3295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56" name="Google Shape;756;p75"/>
          <p:cNvCxnSpPr>
            <a:stCxn id="753" idx="1"/>
          </p:cNvCxnSpPr>
          <p:nvPr/>
        </p:nvCxnSpPr>
        <p:spPr>
          <a:xfrm flipH="1">
            <a:off x="1980213" y="2702700"/>
            <a:ext cx="269100" cy="244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57" name="Google Shape;757;p75"/>
          <p:cNvPicPr preferRelativeResize="0"/>
          <p:nvPr/>
        </p:nvPicPr>
        <p:blipFill rotWithShape="1">
          <a:blip r:embed="rId4">
            <a:alphaModFix/>
          </a:blip>
          <a:srcRect b="0" l="0" r="0" t="5285"/>
          <a:stretch/>
        </p:blipFill>
        <p:spPr>
          <a:xfrm>
            <a:off x="4692000" y="1618700"/>
            <a:ext cx="1607651" cy="32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75"/>
          <p:cNvSpPr/>
          <p:nvPr/>
        </p:nvSpPr>
        <p:spPr>
          <a:xfrm>
            <a:off x="5398850" y="2845525"/>
            <a:ext cx="834900" cy="11649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759" name="Google Shape;759;p75"/>
          <p:cNvCxnSpPr/>
          <p:nvPr/>
        </p:nvCxnSpPr>
        <p:spPr>
          <a:xfrm flipH="1">
            <a:off x="6233675" y="2859050"/>
            <a:ext cx="467400" cy="874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/>
          <p:nvPr/>
        </p:nvSpPr>
        <p:spPr>
          <a:xfrm rot="-6925343">
            <a:off x="1925139" y="2019402"/>
            <a:ext cx="1105251" cy="1056222"/>
          </a:xfrm>
          <a:custGeom>
            <a:rect b="b" l="l" r="r" t="t"/>
            <a:pathLst>
              <a:path extrusionOk="0" h="20929" w="23193">
                <a:moveTo>
                  <a:pt x="4067" y="0"/>
                </a:moveTo>
                <a:cubicBezTo>
                  <a:pt x="3248" y="0"/>
                  <a:pt x="2438" y="358"/>
                  <a:pt x="1885" y="1050"/>
                </a:cubicBezTo>
                <a:cubicBezTo>
                  <a:pt x="1581" y="1354"/>
                  <a:pt x="1338" y="1718"/>
                  <a:pt x="1155" y="2113"/>
                </a:cubicBezTo>
                <a:cubicBezTo>
                  <a:pt x="304" y="3755"/>
                  <a:pt x="0" y="5579"/>
                  <a:pt x="304" y="7402"/>
                </a:cubicBezTo>
                <a:cubicBezTo>
                  <a:pt x="882" y="11779"/>
                  <a:pt x="3222" y="15731"/>
                  <a:pt x="6748" y="18345"/>
                </a:cubicBezTo>
                <a:cubicBezTo>
                  <a:pt x="8754" y="19864"/>
                  <a:pt x="10943" y="20928"/>
                  <a:pt x="13496" y="20928"/>
                </a:cubicBezTo>
                <a:cubicBezTo>
                  <a:pt x="17204" y="20898"/>
                  <a:pt x="20913" y="18284"/>
                  <a:pt x="22189" y="14819"/>
                </a:cubicBezTo>
                <a:cubicBezTo>
                  <a:pt x="23192" y="11962"/>
                  <a:pt x="22645" y="9196"/>
                  <a:pt x="20669" y="7402"/>
                </a:cubicBezTo>
                <a:cubicBezTo>
                  <a:pt x="19227" y="6082"/>
                  <a:pt x="17548" y="5548"/>
                  <a:pt x="15728" y="5548"/>
                </a:cubicBezTo>
                <a:cubicBezTo>
                  <a:pt x="15286" y="5548"/>
                  <a:pt x="14835" y="5580"/>
                  <a:pt x="14377" y="5639"/>
                </a:cubicBezTo>
                <a:cubicBezTo>
                  <a:pt x="13162" y="5791"/>
                  <a:pt x="11946" y="5913"/>
                  <a:pt x="10730" y="6034"/>
                </a:cubicBezTo>
                <a:cubicBezTo>
                  <a:pt x="10682" y="6040"/>
                  <a:pt x="10634" y="6043"/>
                  <a:pt x="10587" y="6043"/>
                </a:cubicBezTo>
                <a:cubicBezTo>
                  <a:pt x="10125" y="6043"/>
                  <a:pt x="9707" y="5779"/>
                  <a:pt x="9514" y="5366"/>
                </a:cubicBezTo>
                <a:cubicBezTo>
                  <a:pt x="9241" y="4879"/>
                  <a:pt x="8967" y="4424"/>
                  <a:pt x="8693" y="3937"/>
                </a:cubicBezTo>
                <a:cubicBezTo>
                  <a:pt x="7994" y="2661"/>
                  <a:pt x="7022" y="1506"/>
                  <a:pt x="5836" y="624"/>
                </a:cubicBezTo>
                <a:cubicBezTo>
                  <a:pt x="5312" y="205"/>
                  <a:pt x="4687" y="0"/>
                  <a:pt x="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40"/>
          <p:cNvSpPr txBox="1"/>
          <p:nvPr>
            <p:ph idx="1" type="subTitle"/>
          </p:nvPr>
        </p:nvSpPr>
        <p:spPr>
          <a:xfrm>
            <a:off x="1376150" y="3655225"/>
            <a:ext cx="2203200" cy="28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Heuristic evaluation + revised design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62" name="Google Shape;362;p40"/>
          <p:cNvSpPr/>
          <p:nvPr/>
        </p:nvSpPr>
        <p:spPr>
          <a:xfrm rot="1364241">
            <a:off x="1852462" y="2370914"/>
            <a:ext cx="666689" cy="594048"/>
          </a:xfrm>
          <a:custGeom>
            <a:rect b="b" l="l" r="r" t="t"/>
            <a:pathLst>
              <a:path extrusionOk="0" fill="none" h="56688" w="64622">
                <a:moveTo>
                  <a:pt x="28907" y="53618"/>
                </a:moveTo>
                <a:cubicBezTo>
                  <a:pt x="32129" y="55715"/>
                  <a:pt x="35959" y="56688"/>
                  <a:pt x="39789" y="56475"/>
                </a:cubicBezTo>
                <a:cubicBezTo>
                  <a:pt x="44713" y="56110"/>
                  <a:pt x="49272" y="53739"/>
                  <a:pt x="53163" y="50730"/>
                </a:cubicBezTo>
                <a:cubicBezTo>
                  <a:pt x="57236" y="47569"/>
                  <a:pt x="60792" y="43587"/>
                  <a:pt x="62677" y="38785"/>
                </a:cubicBezTo>
                <a:cubicBezTo>
                  <a:pt x="64561" y="34013"/>
                  <a:pt x="64622" y="28359"/>
                  <a:pt x="62099" y="23861"/>
                </a:cubicBezTo>
                <a:cubicBezTo>
                  <a:pt x="59576" y="19392"/>
                  <a:pt x="54865" y="16566"/>
                  <a:pt x="50123" y="14560"/>
                </a:cubicBezTo>
                <a:cubicBezTo>
                  <a:pt x="45351" y="12553"/>
                  <a:pt x="40305" y="11125"/>
                  <a:pt x="35928" y="8420"/>
                </a:cubicBezTo>
                <a:cubicBezTo>
                  <a:pt x="31339" y="5593"/>
                  <a:pt x="27296" y="1307"/>
                  <a:pt x="21946" y="578"/>
                </a:cubicBezTo>
                <a:cubicBezTo>
                  <a:pt x="17752" y="0"/>
                  <a:pt x="13588" y="1793"/>
                  <a:pt x="10001" y="4043"/>
                </a:cubicBezTo>
                <a:cubicBezTo>
                  <a:pt x="6080" y="6535"/>
                  <a:pt x="2372" y="9939"/>
                  <a:pt x="1125" y="14438"/>
                </a:cubicBezTo>
                <a:cubicBezTo>
                  <a:pt x="1" y="18572"/>
                  <a:pt x="1156" y="23070"/>
                  <a:pt x="3314" y="26779"/>
                </a:cubicBezTo>
                <a:cubicBezTo>
                  <a:pt x="5168" y="29940"/>
                  <a:pt x="7691" y="32523"/>
                  <a:pt x="10214" y="35107"/>
                </a:cubicBezTo>
                <a:cubicBezTo>
                  <a:pt x="12250" y="37204"/>
                  <a:pt x="14043" y="39788"/>
                  <a:pt x="15989" y="41885"/>
                </a:cubicBezTo>
                <a:cubicBezTo>
                  <a:pt x="19484" y="45624"/>
                  <a:pt x="23253" y="49150"/>
                  <a:pt x="27235" y="52402"/>
                </a:cubicBezTo>
                <a:cubicBezTo>
                  <a:pt x="27752" y="52858"/>
                  <a:pt x="28329" y="53253"/>
                  <a:pt x="28907" y="53618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63" name="Google Shape;363;p40"/>
          <p:cNvGrpSpPr/>
          <p:nvPr/>
        </p:nvGrpSpPr>
        <p:grpSpPr>
          <a:xfrm>
            <a:off x="2334576" y="2345948"/>
            <a:ext cx="473643" cy="462094"/>
            <a:chOff x="5045500" y="842250"/>
            <a:chExt cx="503875" cy="481850"/>
          </a:xfrm>
        </p:grpSpPr>
        <p:sp>
          <p:nvSpPr>
            <p:cNvPr id="364" name="Google Shape;364;p40"/>
            <p:cNvSpPr/>
            <p:nvPr/>
          </p:nvSpPr>
          <p:spPr>
            <a:xfrm>
              <a:off x="5045500" y="842250"/>
              <a:ext cx="503875" cy="481850"/>
            </a:xfrm>
            <a:custGeom>
              <a:rect b="b" l="l" r="r" t="t"/>
              <a:pathLst>
                <a:path extrusionOk="0" h="19274" w="20155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65" name="Google Shape;365;p40"/>
            <p:cNvSpPr/>
            <p:nvPr/>
          </p:nvSpPr>
          <p:spPr>
            <a:xfrm>
              <a:off x="5221050" y="898625"/>
              <a:ext cx="254100" cy="254100"/>
            </a:xfrm>
            <a:custGeom>
              <a:rect b="b" l="l" r="r" t="t"/>
              <a:pathLst>
                <a:path extrusionOk="0" h="10164" w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366" name="Google Shape;366;p40"/>
          <p:cNvSpPr txBox="1"/>
          <p:nvPr>
            <p:ph idx="4294967295" type="ctrTitle"/>
          </p:nvPr>
        </p:nvSpPr>
        <p:spPr>
          <a:xfrm>
            <a:off x="152800" y="176625"/>
            <a:ext cx="5473500" cy="13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/>
              <a:t>Overview</a:t>
            </a:r>
            <a:endParaRPr b="0" sz="80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3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76"/>
          <p:cNvSpPr/>
          <p:nvPr/>
        </p:nvSpPr>
        <p:spPr>
          <a:xfrm rot="8972428">
            <a:off x="-299344" y="2823893"/>
            <a:ext cx="2666146" cy="3147733"/>
          </a:xfrm>
          <a:custGeom>
            <a:rect b="b" l="l" r="r" t="t"/>
            <a:pathLst>
              <a:path extrusionOk="0" h="32811" w="17814">
                <a:moveTo>
                  <a:pt x="15115" y="1"/>
                </a:moveTo>
                <a:cubicBezTo>
                  <a:pt x="15014" y="1"/>
                  <a:pt x="14912" y="2"/>
                  <a:pt x="14811" y="6"/>
                </a:cubicBezTo>
                <a:cubicBezTo>
                  <a:pt x="5137" y="139"/>
                  <a:pt x="0" y="11447"/>
                  <a:pt x="6272" y="18819"/>
                </a:cubicBezTo>
                <a:cubicBezTo>
                  <a:pt x="7005" y="19687"/>
                  <a:pt x="7906" y="20487"/>
                  <a:pt x="8173" y="21621"/>
                </a:cubicBezTo>
                <a:cubicBezTo>
                  <a:pt x="8773" y="24156"/>
                  <a:pt x="5638" y="26258"/>
                  <a:pt x="5604" y="28860"/>
                </a:cubicBezTo>
                <a:cubicBezTo>
                  <a:pt x="5571" y="30461"/>
                  <a:pt x="6739" y="31895"/>
                  <a:pt x="8206" y="32462"/>
                </a:cubicBezTo>
                <a:cubicBezTo>
                  <a:pt x="8900" y="32694"/>
                  <a:pt x="9629" y="32811"/>
                  <a:pt x="10358" y="32811"/>
                </a:cubicBezTo>
                <a:cubicBezTo>
                  <a:pt x="11206" y="32811"/>
                  <a:pt x="12053" y="32652"/>
                  <a:pt x="12843" y="32329"/>
                </a:cubicBezTo>
                <a:cubicBezTo>
                  <a:pt x="14811" y="31562"/>
                  <a:pt x="16512" y="30261"/>
                  <a:pt x="17813" y="28593"/>
                </a:cubicBezTo>
                <a:lnTo>
                  <a:pt x="17813" y="373"/>
                </a:lnTo>
                <a:cubicBezTo>
                  <a:pt x="16944" y="133"/>
                  <a:pt x="16020" y="1"/>
                  <a:pt x="1511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765" name="Google Shape;765;p76"/>
          <p:cNvSpPr/>
          <p:nvPr/>
        </p:nvSpPr>
        <p:spPr>
          <a:xfrm rot="6919828">
            <a:off x="370522" y="1736713"/>
            <a:ext cx="3480881" cy="1717770"/>
          </a:xfrm>
          <a:custGeom>
            <a:rect b="b" l="l" r="r" t="t"/>
            <a:pathLst>
              <a:path extrusionOk="0" fill="none" h="25453" w="39529">
                <a:moveTo>
                  <a:pt x="0" y="25452"/>
                </a:moveTo>
                <a:cubicBezTo>
                  <a:pt x="11775" y="24985"/>
                  <a:pt x="16846" y="12243"/>
                  <a:pt x="24885" y="5672"/>
                </a:cubicBezTo>
                <a:cubicBezTo>
                  <a:pt x="28954" y="2336"/>
                  <a:pt x="34225" y="1"/>
                  <a:pt x="39528" y="1502"/>
                </a:cubicBezTo>
              </a:path>
            </a:pathLst>
          </a:custGeom>
          <a:solidFill>
            <a:schemeClr val="dk2"/>
          </a:solidFill>
          <a:ln cap="flat" cmpd="sng" w="76200">
            <a:solidFill>
              <a:schemeClr val="dk2"/>
            </a:solidFill>
            <a:prstDash val="solid"/>
            <a:miter lim="33357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66" name="Google Shape;766;p76"/>
          <p:cNvSpPr txBox="1"/>
          <p:nvPr/>
        </p:nvSpPr>
        <p:spPr>
          <a:xfrm>
            <a:off x="2901946" y="1927738"/>
            <a:ext cx="5206200" cy="67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1 task fully completed for Hi Fi Prototype</a:t>
            </a:r>
            <a:br>
              <a:rPr lang="en" sz="2000">
                <a:latin typeface="Sarabun"/>
                <a:ea typeface="Sarabun"/>
                <a:cs typeface="Sarabun"/>
                <a:sym typeface="Sarabun"/>
              </a:rPr>
            </a:b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7" name="Google Shape;767;p76"/>
          <p:cNvSpPr txBox="1"/>
          <p:nvPr/>
        </p:nvSpPr>
        <p:spPr>
          <a:xfrm>
            <a:off x="2288247" y="4301718"/>
            <a:ext cx="54999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00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Sarabun"/>
              <a:buChar char="●"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on track to finish by our goal deadline!</a:t>
            </a:r>
            <a:endParaRPr sz="20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8" name="Google Shape;768;p76"/>
          <p:cNvSpPr txBox="1"/>
          <p:nvPr/>
        </p:nvSpPr>
        <p:spPr>
          <a:xfrm>
            <a:off x="2748724" y="636975"/>
            <a:ext cx="4893900" cy="5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made 9 changes to address severity levels  3-4 and 9 minor changes for 1-2 severity</a:t>
            </a:r>
            <a:br>
              <a:rPr lang="en" sz="2000">
                <a:latin typeface="Sarabun"/>
                <a:ea typeface="Sarabun"/>
                <a:cs typeface="Sarabun"/>
                <a:sym typeface="Sarabun"/>
              </a:rPr>
            </a:br>
            <a:endParaRPr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9" name="Google Shape;769;p76"/>
          <p:cNvSpPr txBox="1"/>
          <p:nvPr/>
        </p:nvSpPr>
        <p:spPr>
          <a:xfrm>
            <a:off x="3052350" y="3146603"/>
            <a:ext cx="4735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6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3 remaining tasks are 50% completed </a:t>
            </a:r>
            <a:endParaRPr sz="20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70" name="Google Shape;770;p76"/>
          <p:cNvSpPr/>
          <p:nvPr/>
        </p:nvSpPr>
        <p:spPr>
          <a:xfrm>
            <a:off x="1668393" y="1654192"/>
            <a:ext cx="885158" cy="925289"/>
          </a:xfrm>
          <a:custGeom>
            <a:rect b="b" l="l" r="r" t="t"/>
            <a:pathLst>
              <a:path extrusionOk="0" h="5624" w="5380">
                <a:moveTo>
                  <a:pt x="2668" y="0"/>
                </a:moveTo>
                <a:cubicBezTo>
                  <a:pt x="2650" y="0"/>
                  <a:pt x="2632" y="0"/>
                  <a:pt x="2614" y="1"/>
                </a:cubicBezTo>
                <a:cubicBezTo>
                  <a:pt x="1186" y="31"/>
                  <a:pt x="31" y="1186"/>
                  <a:pt x="31" y="2615"/>
                </a:cubicBezTo>
                <a:cubicBezTo>
                  <a:pt x="0" y="4165"/>
                  <a:pt x="1307" y="5593"/>
                  <a:pt x="2766" y="5624"/>
                </a:cubicBezTo>
                <a:cubicBezTo>
                  <a:pt x="4195" y="5624"/>
                  <a:pt x="5320" y="4408"/>
                  <a:pt x="5320" y="2797"/>
                </a:cubicBezTo>
                <a:cubicBezTo>
                  <a:pt x="5380" y="1265"/>
                  <a:pt x="4163" y="0"/>
                  <a:pt x="266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76"/>
          <p:cNvSpPr/>
          <p:nvPr/>
        </p:nvSpPr>
        <p:spPr>
          <a:xfrm>
            <a:off x="1655805" y="4010404"/>
            <a:ext cx="910331" cy="860301"/>
          </a:xfrm>
          <a:custGeom>
            <a:rect b="b" l="l" r="r" t="t"/>
            <a:pathLst>
              <a:path extrusionOk="0" h="5229" w="5533">
                <a:moveTo>
                  <a:pt x="2675" y="1"/>
                </a:moveTo>
                <a:cubicBezTo>
                  <a:pt x="1216" y="1"/>
                  <a:pt x="1" y="1095"/>
                  <a:pt x="1" y="2402"/>
                </a:cubicBezTo>
                <a:cubicBezTo>
                  <a:pt x="1" y="3861"/>
                  <a:pt x="1520" y="5229"/>
                  <a:pt x="3131" y="5229"/>
                </a:cubicBezTo>
                <a:cubicBezTo>
                  <a:pt x="4529" y="5229"/>
                  <a:pt x="5533" y="4195"/>
                  <a:pt x="5533" y="2706"/>
                </a:cubicBezTo>
                <a:cubicBezTo>
                  <a:pt x="5533" y="1156"/>
                  <a:pt x="4317" y="1"/>
                  <a:pt x="267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76"/>
          <p:cNvSpPr/>
          <p:nvPr/>
        </p:nvSpPr>
        <p:spPr>
          <a:xfrm>
            <a:off x="1863613" y="2911351"/>
            <a:ext cx="971765" cy="848667"/>
          </a:xfrm>
          <a:custGeom>
            <a:rect b="b" l="l" r="r" t="t"/>
            <a:pathLst>
              <a:path extrusionOk="0" h="4965" w="5685">
                <a:moveTo>
                  <a:pt x="2749" y="1"/>
                </a:moveTo>
                <a:cubicBezTo>
                  <a:pt x="2724" y="1"/>
                  <a:pt x="2700" y="1"/>
                  <a:pt x="2675" y="2"/>
                </a:cubicBezTo>
                <a:cubicBezTo>
                  <a:pt x="1125" y="2"/>
                  <a:pt x="0" y="1157"/>
                  <a:pt x="334" y="2555"/>
                </a:cubicBezTo>
                <a:cubicBezTo>
                  <a:pt x="517" y="3680"/>
                  <a:pt x="1368" y="4592"/>
                  <a:pt x="2462" y="4865"/>
                </a:cubicBezTo>
                <a:cubicBezTo>
                  <a:pt x="2685" y="4932"/>
                  <a:pt x="2910" y="4964"/>
                  <a:pt x="3132" y="4964"/>
                </a:cubicBezTo>
                <a:cubicBezTo>
                  <a:pt x="3815" y="4964"/>
                  <a:pt x="4465" y="4656"/>
                  <a:pt x="4924" y="4105"/>
                </a:cubicBezTo>
                <a:cubicBezTo>
                  <a:pt x="5532" y="3467"/>
                  <a:pt x="5684" y="2494"/>
                  <a:pt x="5319" y="1674"/>
                </a:cubicBezTo>
                <a:cubicBezTo>
                  <a:pt x="4873" y="663"/>
                  <a:pt x="3846" y="1"/>
                  <a:pt x="274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3" name="Google Shape;773;p76"/>
          <p:cNvSpPr/>
          <p:nvPr/>
        </p:nvSpPr>
        <p:spPr>
          <a:xfrm>
            <a:off x="1568179" y="473675"/>
            <a:ext cx="910326" cy="848674"/>
          </a:xfrm>
          <a:custGeom>
            <a:rect b="b" l="l" r="r" t="t"/>
            <a:pathLst>
              <a:path extrusionOk="0" h="4871" w="5225">
                <a:moveTo>
                  <a:pt x="2341" y="0"/>
                </a:moveTo>
                <a:cubicBezTo>
                  <a:pt x="1003" y="0"/>
                  <a:pt x="0" y="821"/>
                  <a:pt x="0" y="1976"/>
                </a:cubicBezTo>
                <a:cubicBezTo>
                  <a:pt x="31" y="3222"/>
                  <a:pt x="821" y="4316"/>
                  <a:pt x="1976" y="4742"/>
                </a:cubicBezTo>
                <a:cubicBezTo>
                  <a:pt x="2234" y="4830"/>
                  <a:pt x="2495" y="4871"/>
                  <a:pt x="2748" y="4871"/>
                </a:cubicBezTo>
                <a:cubicBezTo>
                  <a:pt x="4075" y="4871"/>
                  <a:pt x="5224" y="3754"/>
                  <a:pt x="5046" y="2401"/>
                </a:cubicBezTo>
                <a:cubicBezTo>
                  <a:pt x="4772" y="1094"/>
                  <a:pt x="3678" y="122"/>
                  <a:pt x="234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4" name="Google Shape;774;p76"/>
          <p:cNvSpPr txBox="1"/>
          <p:nvPr/>
        </p:nvSpPr>
        <p:spPr>
          <a:xfrm>
            <a:off x="1655241" y="708920"/>
            <a:ext cx="7422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1</a:t>
            </a:r>
            <a:endParaRPr sz="18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75" name="Google Shape;775;p76"/>
          <p:cNvSpPr txBox="1"/>
          <p:nvPr/>
        </p:nvSpPr>
        <p:spPr>
          <a:xfrm>
            <a:off x="1726017" y="1927747"/>
            <a:ext cx="769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2</a:t>
            </a:r>
            <a:endParaRPr sz="18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76" name="Google Shape;776;p76"/>
          <p:cNvSpPr txBox="1"/>
          <p:nvPr/>
        </p:nvSpPr>
        <p:spPr>
          <a:xfrm>
            <a:off x="1978855" y="3146598"/>
            <a:ext cx="769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3</a:t>
            </a:r>
            <a:endParaRPr sz="18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77" name="Google Shape;777;p76"/>
          <p:cNvSpPr txBox="1"/>
          <p:nvPr/>
        </p:nvSpPr>
        <p:spPr>
          <a:xfrm>
            <a:off x="1777474" y="4251465"/>
            <a:ext cx="769800" cy="37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4</a:t>
            </a:r>
            <a:endParaRPr sz="1800">
              <a:solidFill>
                <a:schemeClr val="dk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778" name="Google Shape;778;p76"/>
          <p:cNvSpPr txBox="1"/>
          <p:nvPr/>
        </p:nvSpPr>
        <p:spPr>
          <a:xfrm rot="-5400000">
            <a:off x="-1776700" y="2088300"/>
            <a:ext cx="4841700" cy="9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chemeClr val="dk2"/>
                </a:solidFill>
                <a:latin typeface="Pacifico"/>
                <a:ea typeface="Pacifico"/>
                <a:cs typeface="Pacifico"/>
                <a:sym typeface="Pacifico"/>
              </a:rPr>
              <a:t>summary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77"/>
          <p:cNvSpPr txBox="1"/>
          <p:nvPr>
            <p:ph type="title"/>
          </p:nvPr>
        </p:nvSpPr>
        <p:spPr>
          <a:xfrm>
            <a:off x="2665475" y="1729438"/>
            <a:ext cx="5751900" cy="168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Demo!</a:t>
            </a:r>
            <a:endParaRPr/>
          </a:p>
        </p:txBody>
      </p:sp>
      <p:sp>
        <p:nvSpPr>
          <p:cNvPr id="784" name="Google Shape;784;p77"/>
          <p:cNvSpPr/>
          <p:nvPr/>
        </p:nvSpPr>
        <p:spPr>
          <a:xfrm rot="-604370">
            <a:off x="2563045" y="1501175"/>
            <a:ext cx="1413443" cy="1466404"/>
          </a:xfrm>
          <a:custGeom>
            <a:rect b="b" l="l" r="r" t="t"/>
            <a:pathLst>
              <a:path extrusionOk="0" h="20877" w="20123">
                <a:moveTo>
                  <a:pt x="10964" y="0"/>
                </a:moveTo>
                <a:cubicBezTo>
                  <a:pt x="10633" y="0"/>
                  <a:pt x="10301" y="19"/>
                  <a:pt x="9970" y="57"/>
                </a:cubicBezTo>
                <a:cubicBezTo>
                  <a:pt x="7113" y="452"/>
                  <a:pt x="4620" y="2245"/>
                  <a:pt x="2918" y="4586"/>
                </a:cubicBezTo>
                <a:cubicBezTo>
                  <a:pt x="1003" y="7230"/>
                  <a:pt x="0" y="10422"/>
                  <a:pt x="122" y="13674"/>
                </a:cubicBezTo>
                <a:cubicBezTo>
                  <a:pt x="122" y="15224"/>
                  <a:pt x="487" y="16774"/>
                  <a:pt x="1247" y="18142"/>
                </a:cubicBezTo>
                <a:cubicBezTo>
                  <a:pt x="2006" y="19510"/>
                  <a:pt x="3313" y="20483"/>
                  <a:pt x="4864" y="20817"/>
                </a:cubicBezTo>
                <a:cubicBezTo>
                  <a:pt x="5114" y="20858"/>
                  <a:pt x="5364" y="20876"/>
                  <a:pt x="5614" y="20876"/>
                </a:cubicBezTo>
                <a:cubicBezTo>
                  <a:pt x="6851" y="20876"/>
                  <a:pt x="8077" y="20421"/>
                  <a:pt x="9241" y="19966"/>
                </a:cubicBezTo>
                <a:lnTo>
                  <a:pt x="14864" y="17777"/>
                </a:lnTo>
                <a:cubicBezTo>
                  <a:pt x="15806" y="17473"/>
                  <a:pt x="16657" y="17018"/>
                  <a:pt x="17417" y="16410"/>
                </a:cubicBezTo>
                <a:lnTo>
                  <a:pt x="17447" y="16410"/>
                </a:lnTo>
                <a:cubicBezTo>
                  <a:pt x="19393" y="14616"/>
                  <a:pt x="20122" y="11090"/>
                  <a:pt x="19849" y="8537"/>
                </a:cubicBezTo>
                <a:cubicBezTo>
                  <a:pt x="19575" y="5832"/>
                  <a:pt x="18238" y="3188"/>
                  <a:pt x="15988" y="1577"/>
                </a:cubicBezTo>
                <a:cubicBezTo>
                  <a:pt x="14526" y="550"/>
                  <a:pt x="12760" y="0"/>
                  <a:pt x="10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5" name="Google Shape;785;p77"/>
          <p:cNvSpPr/>
          <p:nvPr/>
        </p:nvSpPr>
        <p:spPr>
          <a:xfrm rot="4080097">
            <a:off x="1216680" y="1708725"/>
            <a:ext cx="2304382" cy="1926471"/>
          </a:xfrm>
          <a:custGeom>
            <a:rect b="b" l="l" r="r" t="t"/>
            <a:pathLst>
              <a:path extrusionOk="0" h="20877" w="20123">
                <a:moveTo>
                  <a:pt x="10964" y="0"/>
                </a:moveTo>
                <a:cubicBezTo>
                  <a:pt x="10633" y="0"/>
                  <a:pt x="10301" y="19"/>
                  <a:pt x="9970" y="57"/>
                </a:cubicBezTo>
                <a:cubicBezTo>
                  <a:pt x="7113" y="452"/>
                  <a:pt x="4620" y="2245"/>
                  <a:pt x="2918" y="4586"/>
                </a:cubicBezTo>
                <a:cubicBezTo>
                  <a:pt x="1003" y="7230"/>
                  <a:pt x="0" y="10422"/>
                  <a:pt x="122" y="13674"/>
                </a:cubicBezTo>
                <a:cubicBezTo>
                  <a:pt x="122" y="15224"/>
                  <a:pt x="487" y="16774"/>
                  <a:pt x="1247" y="18142"/>
                </a:cubicBezTo>
                <a:cubicBezTo>
                  <a:pt x="2006" y="19510"/>
                  <a:pt x="3313" y="20483"/>
                  <a:pt x="4864" y="20817"/>
                </a:cubicBezTo>
                <a:cubicBezTo>
                  <a:pt x="5114" y="20858"/>
                  <a:pt x="5364" y="20876"/>
                  <a:pt x="5614" y="20876"/>
                </a:cubicBezTo>
                <a:cubicBezTo>
                  <a:pt x="6851" y="20876"/>
                  <a:pt x="8077" y="20421"/>
                  <a:pt x="9241" y="19966"/>
                </a:cubicBezTo>
                <a:lnTo>
                  <a:pt x="14864" y="17777"/>
                </a:lnTo>
                <a:cubicBezTo>
                  <a:pt x="15806" y="17473"/>
                  <a:pt x="16657" y="17018"/>
                  <a:pt x="17417" y="16410"/>
                </a:cubicBezTo>
                <a:lnTo>
                  <a:pt x="17447" y="16410"/>
                </a:lnTo>
                <a:cubicBezTo>
                  <a:pt x="19393" y="14616"/>
                  <a:pt x="20122" y="11090"/>
                  <a:pt x="19849" y="8537"/>
                </a:cubicBezTo>
                <a:cubicBezTo>
                  <a:pt x="19575" y="5832"/>
                  <a:pt x="18238" y="3188"/>
                  <a:pt x="15988" y="1577"/>
                </a:cubicBezTo>
                <a:cubicBezTo>
                  <a:pt x="14526" y="550"/>
                  <a:pt x="12760" y="0"/>
                  <a:pt x="1096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86" name="Google Shape;786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435" y="1793779"/>
            <a:ext cx="2271623" cy="1418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/>
          <p:nvPr/>
        </p:nvSpPr>
        <p:spPr>
          <a:xfrm>
            <a:off x="4046116" y="2128748"/>
            <a:ext cx="962926" cy="775880"/>
          </a:xfrm>
          <a:custGeom>
            <a:rect b="b" l="l" r="r" t="t"/>
            <a:pathLst>
              <a:path extrusionOk="0" h="38038" w="33025">
                <a:moveTo>
                  <a:pt x="11331" y="1"/>
                </a:moveTo>
                <a:cubicBezTo>
                  <a:pt x="9094" y="1"/>
                  <a:pt x="6880" y="807"/>
                  <a:pt x="5138" y="2662"/>
                </a:cubicBezTo>
                <a:cubicBezTo>
                  <a:pt x="267" y="7866"/>
                  <a:pt x="1" y="19340"/>
                  <a:pt x="2602" y="25411"/>
                </a:cubicBezTo>
                <a:cubicBezTo>
                  <a:pt x="5538" y="32016"/>
                  <a:pt x="11609" y="36686"/>
                  <a:pt x="18714" y="37854"/>
                </a:cubicBezTo>
                <a:cubicBezTo>
                  <a:pt x="19549" y="37973"/>
                  <a:pt x="20402" y="38037"/>
                  <a:pt x="21255" y="38037"/>
                </a:cubicBezTo>
                <a:cubicBezTo>
                  <a:pt x="24219" y="38037"/>
                  <a:pt x="27179" y="37261"/>
                  <a:pt x="29355" y="35319"/>
                </a:cubicBezTo>
                <a:cubicBezTo>
                  <a:pt x="32157" y="32783"/>
                  <a:pt x="33024" y="28047"/>
                  <a:pt x="30556" y="25211"/>
                </a:cubicBezTo>
                <a:cubicBezTo>
                  <a:pt x="28187" y="22509"/>
                  <a:pt x="23651" y="22176"/>
                  <a:pt x="21883" y="19074"/>
                </a:cubicBezTo>
                <a:cubicBezTo>
                  <a:pt x="20282" y="16272"/>
                  <a:pt x="21783" y="12769"/>
                  <a:pt x="21683" y="9533"/>
                </a:cubicBezTo>
                <a:cubicBezTo>
                  <a:pt x="21544" y="4103"/>
                  <a:pt x="16378" y="1"/>
                  <a:pt x="11331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2" name="Google Shape;372;p41"/>
          <p:cNvSpPr/>
          <p:nvPr/>
        </p:nvSpPr>
        <p:spPr>
          <a:xfrm rot="-6925343">
            <a:off x="1925139" y="2019402"/>
            <a:ext cx="1105251" cy="1056222"/>
          </a:xfrm>
          <a:custGeom>
            <a:rect b="b" l="l" r="r" t="t"/>
            <a:pathLst>
              <a:path extrusionOk="0" h="20929" w="23193">
                <a:moveTo>
                  <a:pt x="4067" y="0"/>
                </a:moveTo>
                <a:cubicBezTo>
                  <a:pt x="3248" y="0"/>
                  <a:pt x="2438" y="358"/>
                  <a:pt x="1885" y="1050"/>
                </a:cubicBezTo>
                <a:cubicBezTo>
                  <a:pt x="1581" y="1354"/>
                  <a:pt x="1338" y="1718"/>
                  <a:pt x="1155" y="2113"/>
                </a:cubicBezTo>
                <a:cubicBezTo>
                  <a:pt x="304" y="3755"/>
                  <a:pt x="0" y="5579"/>
                  <a:pt x="304" y="7402"/>
                </a:cubicBezTo>
                <a:cubicBezTo>
                  <a:pt x="882" y="11779"/>
                  <a:pt x="3222" y="15731"/>
                  <a:pt x="6748" y="18345"/>
                </a:cubicBezTo>
                <a:cubicBezTo>
                  <a:pt x="8754" y="19864"/>
                  <a:pt x="10943" y="20928"/>
                  <a:pt x="13496" y="20928"/>
                </a:cubicBezTo>
                <a:cubicBezTo>
                  <a:pt x="17204" y="20898"/>
                  <a:pt x="20913" y="18284"/>
                  <a:pt x="22189" y="14819"/>
                </a:cubicBezTo>
                <a:cubicBezTo>
                  <a:pt x="23192" y="11962"/>
                  <a:pt x="22645" y="9196"/>
                  <a:pt x="20669" y="7402"/>
                </a:cubicBezTo>
                <a:cubicBezTo>
                  <a:pt x="19227" y="6082"/>
                  <a:pt x="17548" y="5548"/>
                  <a:pt x="15728" y="5548"/>
                </a:cubicBezTo>
                <a:cubicBezTo>
                  <a:pt x="15286" y="5548"/>
                  <a:pt x="14835" y="5580"/>
                  <a:pt x="14377" y="5639"/>
                </a:cubicBezTo>
                <a:cubicBezTo>
                  <a:pt x="13162" y="5791"/>
                  <a:pt x="11946" y="5913"/>
                  <a:pt x="10730" y="6034"/>
                </a:cubicBezTo>
                <a:cubicBezTo>
                  <a:pt x="10682" y="6040"/>
                  <a:pt x="10634" y="6043"/>
                  <a:pt x="10587" y="6043"/>
                </a:cubicBezTo>
                <a:cubicBezTo>
                  <a:pt x="10125" y="6043"/>
                  <a:pt x="9707" y="5779"/>
                  <a:pt x="9514" y="5366"/>
                </a:cubicBezTo>
                <a:cubicBezTo>
                  <a:pt x="9241" y="4879"/>
                  <a:pt x="8967" y="4424"/>
                  <a:pt x="8693" y="3937"/>
                </a:cubicBezTo>
                <a:cubicBezTo>
                  <a:pt x="7994" y="2661"/>
                  <a:pt x="7022" y="1506"/>
                  <a:pt x="5836" y="624"/>
                </a:cubicBezTo>
                <a:cubicBezTo>
                  <a:pt x="5312" y="205"/>
                  <a:pt x="4687" y="0"/>
                  <a:pt x="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3" name="Google Shape;373;p41"/>
          <p:cNvSpPr txBox="1"/>
          <p:nvPr>
            <p:ph idx="1" type="subTitle"/>
          </p:nvPr>
        </p:nvSpPr>
        <p:spPr>
          <a:xfrm>
            <a:off x="1376150" y="3655225"/>
            <a:ext cx="2203200" cy="28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Heuristic evaluation + revised design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74" name="Google Shape;374;p41"/>
          <p:cNvSpPr/>
          <p:nvPr/>
        </p:nvSpPr>
        <p:spPr>
          <a:xfrm>
            <a:off x="4363530" y="1905838"/>
            <a:ext cx="818841" cy="1221694"/>
          </a:xfrm>
          <a:custGeom>
            <a:rect b="b" l="l" r="r" t="t"/>
            <a:pathLst>
              <a:path extrusionOk="0" h="48032" w="42008">
                <a:moveTo>
                  <a:pt x="10404" y="0"/>
                </a:moveTo>
                <a:cubicBezTo>
                  <a:pt x="8409" y="0"/>
                  <a:pt x="6434" y="413"/>
                  <a:pt x="4469" y="1344"/>
                </a:cubicBezTo>
                <a:cubicBezTo>
                  <a:pt x="1855" y="2560"/>
                  <a:pt x="700" y="4657"/>
                  <a:pt x="335" y="7332"/>
                </a:cubicBezTo>
                <a:cubicBezTo>
                  <a:pt x="1" y="9824"/>
                  <a:pt x="761" y="12073"/>
                  <a:pt x="1855" y="14262"/>
                </a:cubicBezTo>
                <a:cubicBezTo>
                  <a:pt x="3283" y="17119"/>
                  <a:pt x="5381" y="19490"/>
                  <a:pt x="7721" y="21648"/>
                </a:cubicBezTo>
                <a:cubicBezTo>
                  <a:pt x="8572" y="22438"/>
                  <a:pt x="8815" y="23198"/>
                  <a:pt x="8420" y="24353"/>
                </a:cubicBezTo>
                <a:cubicBezTo>
                  <a:pt x="7326" y="27636"/>
                  <a:pt x="6171" y="30949"/>
                  <a:pt x="5685" y="34414"/>
                </a:cubicBezTo>
                <a:cubicBezTo>
                  <a:pt x="5442" y="36086"/>
                  <a:pt x="5472" y="37818"/>
                  <a:pt x="5776" y="39490"/>
                </a:cubicBezTo>
                <a:cubicBezTo>
                  <a:pt x="6323" y="42165"/>
                  <a:pt x="7964" y="44019"/>
                  <a:pt x="10335" y="45265"/>
                </a:cubicBezTo>
                <a:cubicBezTo>
                  <a:pt x="14074" y="47241"/>
                  <a:pt x="18117" y="47910"/>
                  <a:pt x="23071" y="48031"/>
                </a:cubicBezTo>
                <a:cubicBezTo>
                  <a:pt x="24287" y="47879"/>
                  <a:pt x="26293" y="47727"/>
                  <a:pt x="28238" y="47363"/>
                </a:cubicBezTo>
                <a:cubicBezTo>
                  <a:pt x="33862" y="46451"/>
                  <a:pt x="37935" y="43472"/>
                  <a:pt x="40245" y="38183"/>
                </a:cubicBezTo>
                <a:cubicBezTo>
                  <a:pt x="42008" y="34201"/>
                  <a:pt x="41825" y="30432"/>
                  <a:pt x="39333" y="26815"/>
                </a:cubicBezTo>
                <a:cubicBezTo>
                  <a:pt x="38786" y="25995"/>
                  <a:pt x="38208" y="25174"/>
                  <a:pt x="37600" y="24414"/>
                </a:cubicBezTo>
                <a:cubicBezTo>
                  <a:pt x="37266" y="23988"/>
                  <a:pt x="37144" y="23411"/>
                  <a:pt x="37266" y="22833"/>
                </a:cubicBezTo>
                <a:cubicBezTo>
                  <a:pt x="37448" y="21922"/>
                  <a:pt x="37539" y="20979"/>
                  <a:pt x="37479" y="20037"/>
                </a:cubicBezTo>
                <a:cubicBezTo>
                  <a:pt x="37114" y="17058"/>
                  <a:pt x="35776" y="14232"/>
                  <a:pt x="33679" y="12073"/>
                </a:cubicBezTo>
                <a:cubicBezTo>
                  <a:pt x="28633" y="6602"/>
                  <a:pt x="22159" y="2651"/>
                  <a:pt x="15016" y="675"/>
                </a:cubicBezTo>
                <a:cubicBezTo>
                  <a:pt x="13463" y="241"/>
                  <a:pt x="11928" y="0"/>
                  <a:pt x="10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41"/>
          <p:cNvSpPr/>
          <p:nvPr/>
        </p:nvSpPr>
        <p:spPr>
          <a:xfrm rot="1364241">
            <a:off x="1852462" y="2370914"/>
            <a:ext cx="666689" cy="594048"/>
          </a:xfrm>
          <a:custGeom>
            <a:rect b="b" l="l" r="r" t="t"/>
            <a:pathLst>
              <a:path extrusionOk="0" fill="none" h="56688" w="64622">
                <a:moveTo>
                  <a:pt x="28907" y="53618"/>
                </a:moveTo>
                <a:cubicBezTo>
                  <a:pt x="32129" y="55715"/>
                  <a:pt x="35959" y="56688"/>
                  <a:pt x="39789" y="56475"/>
                </a:cubicBezTo>
                <a:cubicBezTo>
                  <a:pt x="44713" y="56110"/>
                  <a:pt x="49272" y="53739"/>
                  <a:pt x="53163" y="50730"/>
                </a:cubicBezTo>
                <a:cubicBezTo>
                  <a:pt x="57236" y="47569"/>
                  <a:pt x="60792" y="43587"/>
                  <a:pt x="62677" y="38785"/>
                </a:cubicBezTo>
                <a:cubicBezTo>
                  <a:pt x="64561" y="34013"/>
                  <a:pt x="64622" y="28359"/>
                  <a:pt x="62099" y="23861"/>
                </a:cubicBezTo>
                <a:cubicBezTo>
                  <a:pt x="59576" y="19392"/>
                  <a:pt x="54865" y="16566"/>
                  <a:pt x="50123" y="14560"/>
                </a:cubicBezTo>
                <a:cubicBezTo>
                  <a:pt x="45351" y="12553"/>
                  <a:pt x="40305" y="11125"/>
                  <a:pt x="35928" y="8420"/>
                </a:cubicBezTo>
                <a:cubicBezTo>
                  <a:pt x="31339" y="5593"/>
                  <a:pt x="27296" y="1307"/>
                  <a:pt x="21946" y="578"/>
                </a:cubicBezTo>
                <a:cubicBezTo>
                  <a:pt x="17752" y="0"/>
                  <a:pt x="13588" y="1793"/>
                  <a:pt x="10001" y="4043"/>
                </a:cubicBezTo>
                <a:cubicBezTo>
                  <a:pt x="6080" y="6535"/>
                  <a:pt x="2372" y="9939"/>
                  <a:pt x="1125" y="14438"/>
                </a:cubicBezTo>
                <a:cubicBezTo>
                  <a:pt x="1" y="18572"/>
                  <a:pt x="1156" y="23070"/>
                  <a:pt x="3314" y="26779"/>
                </a:cubicBezTo>
                <a:cubicBezTo>
                  <a:pt x="5168" y="29940"/>
                  <a:pt x="7691" y="32523"/>
                  <a:pt x="10214" y="35107"/>
                </a:cubicBezTo>
                <a:cubicBezTo>
                  <a:pt x="12250" y="37204"/>
                  <a:pt x="14043" y="39788"/>
                  <a:pt x="15989" y="41885"/>
                </a:cubicBezTo>
                <a:cubicBezTo>
                  <a:pt x="19484" y="45624"/>
                  <a:pt x="23253" y="49150"/>
                  <a:pt x="27235" y="52402"/>
                </a:cubicBezTo>
                <a:cubicBezTo>
                  <a:pt x="27752" y="52858"/>
                  <a:pt x="28329" y="53253"/>
                  <a:pt x="28907" y="53618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41"/>
          <p:cNvSpPr txBox="1"/>
          <p:nvPr>
            <p:ph idx="1" type="subTitle"/>
          </p:nvPr>
        </p:nvSpPr>
        <p:spPr>
          <a:xfrm>
            <a:off x="3572538" y="3568225"/>
            <a:ext cx="2203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Sarabun"/>
                <a:ea typeface="Sarabun"/>
                <a:cs typeface="Sarabun"/>
                <a:sym typeface="Sarabun"/>
              </a:rPr>
              <a:t>Prototype status</a:t>
            </a:r>
            <a:endParaRPr sz="2600"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377" name="Google Shape;377;p41"/>
          <p:cNvGrpSpPr/>
          <p:nvPr/>
        </p:nvGrpSpPr>
        <p:grpSpPr>
          <a:xfrm>
            <a:off x="2334576" y="2345948"/>
            <a:ext cx="473643" cy="462094"/>
            <a:chOff x="5045500" y="842250"/>
            <a:chExt cx="503875" cy="481850"/>
          </a:xfrm>
        </p:grpSpPr>
        <p:sp>
          <p:nvSpPr>
            <p:cNvPr id="378" name="Google Shape;378;p41"/>
            <p:cNvSpPr/>
            <p:nvPr/>
          </p:nvSpPr>
          <p:spPr>
            <a:xfrm>
              <a:off x="5045500" y="842250"/>
              <a:ext cx="503875" cy="481850"/>
            </a:xfrm>
            <a:custGeom>
              <a:rect b="b" l="l" r="r" t="t"/>
              <a:pathLst>
                <a:path extrusionOk="0" h="19274" w="20155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79" name="Google Shape;379;p41"/>
            <p:cNvSpPr/>
            <p:nvPr/>
          </p:nvSpPr>
          <p:spPr>
            <a:xfrm>
              <a:off x="5221050" y="898625"/>
              <a:ext cx="254100" cy="254100"/>
            </a:xfrm>
            <a:custGeom>
              <a:rect b="b" l="l" r="r" t="t"/>
              <a:pathLst>
                <a:path extrusionOk="0" h="10164" w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380" name="Google Shape;380;p41"/>
          <p:cNvGrpSpPr/>
          <p:nvPr/>
        </p:nvGrpSpPr>
        <p:grpSpPr>
          <a:xfrm>
            <a:off x="4328685" y="2292882"/>
            <a:ext cx="461810" cy="447597"/>
            <a:chOff x="1310075" y="3980250"/>
            <a:chExt cx="297750" cy="297525"/>
          </a:xfrm>
        </p:grpSpPr>
        <p:sp>
          <p:nvSpPr>
            <p:cNvPr id="381" name="Google Shape;381;p41"/>
            <p:cNvSpPr/>
            <p:nvPr/>
          </p:nvSpPr>
          <p:spPr>
            <a:xfrm>
              <a:off x="1310075" y="3980250"/>
              <a:ext cx="297750" cy="297525"/>
            </a:xfrm>
            <a:custGeom>
              <a:rect b="b" l="l" r="r" t="t"/>
              <a:pathLst>
                <a:path extrusionOk="0" h="11901" w="1191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41"/>
            <p:cNvSpPr/>
            <p:nvPr/>
          </p:nvSpPr>
          <p:spPr>
            <a:xfrm>
              <a:off x="1449475" y="4086575"/>
              <a:ext cx="17350" cy="52000"/>
            </a:xfrm>
            <a:custGeom>
              <a:rect b="b" l="l" r="r" t="t"/>
              <a:pathLst>
                <a:path extrusionOk="0" h="2080" w="694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41"/>
            <p:cNvSpPr/>
            <p:nvPr/>
          </p:nvSpPr>
          <p:spPr>
            <a:xfrm>
              <a:off x="1380175" y="4121225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41"/>
            <p:cNvSpPr/>
            <p:nvPr/>
          </p:nvSpPr>
          <p:spPr>
            <a:xfrm>
              <a:off x="1518800" y="4051925"/>
              <a:ext cx="18125" cy="86650"/>
            </a:xfrm>
            <a:custGeom>
              <a:rect b="b" l="l" r="r" t="t"/>
              <a:pathLst>
                <a:path extrusionOk="0" h="3466" w="725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85" name="Google Shape;385;p41"/>
          <p:cNvSpPr txBox="1"/>
          <p:nvPr>
            <p:ph idx="4294967295" type="ctrTitle"/>
          </p:nvPr>
        </p:nvSpPr>
        <p:spPr>
          <a:xfrm>
            <a:off x="152800" y="176625"/>
            <a:ext cx="5473500" cy="13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/>
              <a:t>Overview</a:t>
            </a:r>
            <a:endParaRPr b="0" sz="8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2"/>
          <p:cNvSpPr/>
          <p:nvPr/>
        </p:nvSpPr>
        <p:spPr>
          <a:xfrm rot="-604366">
            <a:off x="6705505" y="1956009"/>
            <a:ext cx="724272" cy="751411"/>
          </a:xfrm>
          <a:custGeom>
            <a:rect b="b" l="l" r="r" t="t"/>
            <a:pathLst>
              <a:path extrusionOk="0" h="20877" w="20123">
                <a:moveTo>
                  <a:pt x="10964" y="0"/>
                </a:moveTo>
                <a:cubicBezTo>
                  <a:pt x="10633" y="0"/>
                  <a:pt x="10301" y="19"/>
                  <a:pt x="9970" y="57"/>
                </a:cubicBezTo>
                <a:cubicBezTo>
                  <a:pt x="7113" y="452"/>
                  <a:pt x="4620" y="2245"/>
                  <a:pt x="2918" y="4586"/>
                </a:cubicBezTo>
                <a:cubicBezTo>
                  <a:pt x="1003" y="7230"/>
                  <a:pt x="0" y="10422"/>
                  <a:pt x="122" y="13674"/>
                </a:cubicBezTo>
                <a:cubicBezTo>
                  <a:pt x="122" y="15224"/>
                  <a:pt x="487" y="16774"/>
                  <a:pt x="1247" y="18142"/>
                </a:cubicBezTo>
                <a:cubicBezTo>
                  <a:pt x="2006" y="19510"/>
                  <a:pt x="3313" y="20483"/>
                  <a:pt x="4864" y="20817"/>
                </a:cubicBezTo>
                <a:cubicBezTo>
                  <a:pt x="5114" y="20858"/>
                  <a:pt x="5364" y="20876"/>
                  <a:pt x="5614" y="20876"/>
                </a:cubicBezTo>
                <a:cubicBezTo>
                  <a:pt x="6851" y="20876"/>
                  <a:pt x="8077" y="20421"/>
                  <a:pt x="9241" y="19966"/>
                </a:cubicBezTo>
                <a:lnTo>
                  <a:pt x="14864" y="17777"/>
                </a:lnTo>
                <a:cubicBezTo>
                  <a:pt x="15806" y="17473"/>
                  <a:pt x="16657" y="17018"/>
                  <a:pt x="17417" y="16410"/>
                </a:cubicBezTo>
                <a:lnTo>
                  <a:pt x="17447" y="16410"/>
                </a:lnTo>
                <a:cubicBezTo>
                  <a:pt x="19393" y="14616"/>
                  <a:pt x="20122" y="11090"/>
                  <a:pt x="19849" y="8537"/>
                </a:cubicBezTo>
                <a:cubicBezTo>
                  <a:pt x="19575" y="5832"/>
                  <a:pt x="18238" y="3188"/>
                  <a:pt x="15988" y="1577"/>
                </a:cubicBezTo>
                <a:cubicBezTo>
                  <a:pt x="14526" y="550"/>
                  <a:pt x="12760" y="0"/>
                  <a:pt x="1096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42"/>
          <p:cNvSpPr/>
          <p:nvPr/>
        </p:nvSpPr>
        <p:spPr>
          <a:xfrm>
            <a:off x="4046116" y="2128748"/>
            <a:ext cx="962926" cy="775880"/>
          </a:xfrm>
          <a:custGeom>
            <a:rect b="b" l="l" r="r" t="t"/>
            <a:pathLst>
              <a:path extrusionOk="0" h="38038" w="33025">
                <a:moveTo>
                  <a:pt x="11331" y="1"/>
                </a:moveTo>
                <a:cubicBezTo>
                  <a:pt x="9094" y="1"/>
                  <a:pt x="6880" y="807"/>
                  <a:pt x="5138" y="2662"/>
                </a:cubicBezTo>
                <a:cubicBezTo>
                  <a:pt x="267" y="7866"/>
                  <a:pt x="1" y="19340"/>
                  <a:pt x="2602" y="25411"/>
                </a:cubicBezTo>
                <a:cubicBezTo>
                  <a:pt x="5538" y="32016"/>
                  <a:pt x="11609" y="36686"/>
                  <a:pt x="18714" y="37854"/>
                </a:cubicBezTo>
                <a:cubicBezTo>
                  <a:pt x="19549" y="37973"/>
                  <a:pt x="20402" y="38037"/>
                  <a:pt x="21255" y="38037"/>
                </a:cubicBezTo>
                <a:cubicBezTo>
                  <a:pt x="24219" y="38037"/>
                  <a:pt x="27179" y="37261"/>
                  <a:pt x="29355" y="35319"/>
                </a:cubicBezTo>
                <a:cubicBezTo>
                  <a:pt x="32157" y="32783"/>
                  <a:pt x="33024" y="28047"/>
                  <a:pt x="30556" y="25211"/>
                </a:cubicBezTo>
                <a:cubicBezTo>
                  <a:pt x="28187" y="22509"/>
                  <a:pt x="23651" y="22176"/>
                  <a:pt x="21883" y="19074"/>
                </a:cubicBezTo>
                <a:cubicBezTo>
                  <a:pt x="20282" y="16272"/>
                  <a:pt x="21783" y="12769"/>
                  <a:pt x="21683" y="9533"/>
                </a:cubicBezTo>
                <a:cubicBezTo>
                  <a:pt x="21544" y="4103"/>
                  <a:pt x="16378" y="1"/>
                  <a:pt x="11331" y="1"/>
                </a:cubicBezTo>
                <a:close/>
              </a:path>
            </a:pathLst>
          </a:custGeom>
          <a:solidFill>
            <a:srgbClr val="FF5A1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42"/>
          <p:cNvSpPr/>
          <p:nvPr/>
        </p:nvSpPr>
        <p:spPr>
          <a:xfrm rot="-6925343">
            <a:off x="1925139" y="2019402"/>
            <a:ext cx="1105251" cy="1056222"/>
          </a:xfrm>
          <a:custGeom>
            <a:rect b="b" l="l" r="r" t="t"/>
            <a:pathLst>
              <a:path extrusionOk="0" h="20929" w="23193">
                <a:moveTo>
                  <a:pt x="4067" y="0"/>
                </a:moveTo>
                <a:cubicBezTo>
                  <a:pt x="3248" y="0"/>
                  <a:pt x="2438" y="358"/>
                  <a:pt x="1885" y="1050"/>
                </a:cubicBezTo>
                <a:cubicBezTo>
                  <a:pt x="1581" y="1354"/>
                  <a:pt x="1338" y="1718"/>
                  <a:pt x="1155" y="2113"/>
                </a:cubicBezTo>
                <a:cubicBezTo>
                  <a:pt x="304" y="3755"/>
                  <a:pt x="0" y="5579"/>
                  <a:pt x="304" y="7402"/>
                </a:cubicBezTo>
                <a:cubicBezTo>
                  <a:pt x="882" y="11779"/>
                  <a:pt x="3222" y="15731"/>
                  <a:pt x="6748" y="18345"/>
                </a:cubicBezTo>
                <a:cubicBezTo>
                  <a:pt x="8754" y="19864"/>
                  <a:pt x="10943" y="20928"/>
                  <a:pt x="13496" y="20928"/>
                </a:cubicBezTo>
                <a:cubicBezTo>
                  <a:pt x="17204" y="20898"/>
                  <a:pt x="20913" y="18284"/>
                  <a:pt x="22189" y="14819"/>
                </a:cubicBezTo>
                <a:cubicBezTo>
                  <a:pt x="23192" y="11962"/>
                  <a:pt x="22645" y="9196"/>
                  <a:pt x="20669" y="7402"/>
                </a:cubicBezTo>
                <a:cubicBezTo>
                  <a:pt x="19227" y="6082"/>
                  <a:pt x="17548" y="5548"/>
                  <a:pt x="15728" y="5548"/>
                </a:cubicBezTo>
                <a:cubicBezTo>
                  <a:pt x="15286" y="5548"/>
                  <a:pt x="14835" y="5580"/>
                  <a:pt x="14377" y="5639"/>
                </a:cubicBezTo>
                <a:cubicBezTo>
                  <a:pt x="13162" y="5791"/>
                  <a:pt x="11946" y="5913"/>
                  <a:pt x="10730" y="6034"/>
                </a:cubicBezTo>
                <a:cubicBezTo>
                  <a:pt x="10682" y="6040"/>
                  <a:pt x="10634" y="6043"/>
                  <a:pt x="10587" y="6043"/>
                </a:cubicBezTo>
                <a:cubicBezTo>
                  <a:pt x="10125" y="6043"/>
                  <a:pt x="9707" y="5779"/>
                  <a:pt x="9514" y="5366"/>
                </a:cubicBezTo>
                <a:cubicBezTo>
                  <a:pt x="9241" y="4879"/>
                  <a:pt x="8967" y="4424"/>
                  <a:pt x="8693" y="3937"/>
                </a:cubicBezTo>
                <a:cubicBezTo>
                  <a:pt x="7994" y="2661"/>
                  <a:pt x="7022" y="1506"/>
                  <a:pt x="5836" y="624"/>
                </a:cubicBezTo>
                <a:cubicBezTo>
                  <a:pt x="5312" y="205"/>
                  <a:pt x="4687" y="0"/>
                  <a:pt x="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42"/>
          <p:cNvSpPr txBox="1"/>
          <p:nvPr>
            <p:ph idx="1" type="subTitle"/>
          </p:nvPr>
        </p:nvSpPr>
        <p:spPr>
          <a:xfrm>
            <a:off x="1376150" y="3655225"/>
            <a:ext cx="2203200" cy="289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Heuristic evaluation + revised design</a:t>
            </a:r>
            <a:endParaRPr sz="18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394" name="Google Shape;394;p42"/>
          <p:cNvSpPr/>
          <p:nvPr/>
        </p:nvSpPr>
        <p:spPr>
          <a:xfrm>
            <a:off x="4363530" y="1905838"/>
            <a:ext cx="818841" cy="1221694"/>
          </a:xfrm>
          <a:custGeom>
            <a:rect b="b" l="l" r="r" t="t"/>
            <a:pathLst>
              <a:path extrusionOk="0" h="48032" w="42008">
                <a:moveTo>
                  <a:pt x="10404" y="0"/>
                </a:moveTo>
                <a:cubicBezTo>
                  <a:pt x="8409" y="0"/>
                  <a:pt x="6434" y="413"/>
                  <a:pt x="4469" y="1344"/>
                </a:cubicBezTo>
                <a:cubicBezTo>
                  <a:pt x="1855" y="2560"/>
                  <a:pt x="700" y="4657"/>
                  <a:pt x="335" y="7332"/>
                </a:cubicBezTo>
                <a:cubicBezTo>
                  <a:pt x="1" y="9824"/>
                  <a:pt x="761" y="12073"/>
                  <a:pt x="1855" y="14262"/>
                </a:cubicBezTo>
                <a:cubicBezTo>
                  <a:pt x="3283" y="17119"/>
                  <a:pt x="5381" y="19490"/>
                  <a:pt x="7721" y="21648"/>
                </a:cubicBezTo>
                <a:cubicBezTo>
                  <a:pt x="8572" y="22438"/>
                  <a:pt x="8815" y="23198"/>
                  <a:pt x="8420" y="24353"/>
                </a:cubicBezTo>
                <a:cubicBezTo>
                  <a:pt x="7326" y="27636"/>
                  <a:pt x="6171" y="30949"/>
                  <a:pt x="5685" y="34414"/>
                </a:cubicBezTo>
                <a:cubicBezTo>
                  <a:pt x="5442" y="36086"/>
                  <a:pt x="5472" y="37818"/>
                  <a:pt x="5776" y="39490"/>
                </a:cubicBezTo>
                <a:cubicBezTo>
                  <a:pt x="6323" y="42165"/>
                  <a:pt x="7964" y="44019"/>
                  <a:pt x="10335" y="45265"/>
                </a:cubicBezTo>
                <a:cubicBezTo>
                  <a:pt x="14074" y="47241"/>
                  <a:pt x="18117" y="47910"/>
                  <a:pt x="23071" y="48031"/>
                </a:cubicBezTo>
                <a:cubicBezTo>
                  <a:pt x="24287" y="47879"/>
                  <a:pt x="26293" y="47727"/>
                  <a:pt x="28238" y="47363"/>
                </a:cubicBezTo>
                <a:cubicBezTo>
                  <a:pt x="33862" y="46451"/>
                  <a:pt x="37935" y="43472"/>
                  <a:pt x="40245" y="38183"/>
                </a:cubicBezTo>
                <a:cubicBezTo>
                  <a:pt x="42008" y="34201"/>
                  <a:pt x="41825" y="30432"/>
                  <a:pt x="39333" y="26815"/>
                </a:cubicBezTo>
                <a:cubicBezTo>
                  <a:pt x="38786" y="25995"/>
                  <a:pt x="38208" y="25174"/>
                  <a:pt x="37600" y="24414"/>
                </a:cubicBezTo>
                <a:cubicBezTo>
                  <a:pt x="37266" y="23988"/>
                  <a:pt x="37144" y="23411"/>
                  <a:pt x="37266" y="22833"/>
                </a:cubicBezTo>
                <a:cubicBezTo>
                  <a:pt x="37448" y="21922"/>
                  <a:pt x="37539" y="20979"/>
                  <a:pt x="37479" y="20037"/>
                </a:cubicBezTo>
                <a:cubicBezTo>
                  <a:pt x="37114" y="17058"/>
                  <a:pt x="35776" y="14232"/>
                  <a:pt x="33679" y="12073"/>
                </a:cubicBezTo>
                <a:cubicBezTo>
                  <a:pt x="28633" y="6602"/>
                  <a:pt x="22159" y="2651"/>
                  <a:pt x="15016" y="675"/>
                </a:cubicBezTo>
                <a:cubicBezTo>
                  <a:pt x="13463" y="241"/>
                  <a:pt x="11928" y="0"/>
                  <a:pt x="10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42"/>
          <p:cNvSpPr/>
          <p:nvPr/>
        </p:nvSpPr>
        <p:spPr>
          <a:xfrm rot="1364241">
            <a:off x="1852462" y="2370914"/>
            <a:ext cx="666689" cy="594048"/>
          </a:xfrm>
          <a:custGeom>
            <a:rect b="b" l="l" r="r" t="t"/>
            <a:pathLst>
              <a:path extrusionOk="0" fill="none" h="56688" w="64622">
                <a:moveTo>
                  <a:pt x="28907" y="53618"/>
                </a:moveTo>
                <a:cubicBezTo>
                  <a:pt x="32129" y="55715"/>
                  <a:pt x="35959" y="56688"/>
                  <a:pt x="39789" y="56475"/>
                </a:cubicBezTo>
                <a:cubicBezTo>
                  <a:pt x="44713" y="56110"/>
                  <a:pt x="49272" y="53739"/>
                  <a:pt x="53163" y="50730"/>
                </a:cubicBezTo>
                <a:cubicBezTo>
                  <a:pt x="57236" y="47569"/>
                  <a:pt x="60792" y="43587"/>
                  <a:pt x="62677" y="38785"/>
                </a:cubicBezTo>
                <a:cubicBezTo>
                  <a:pt x="64561" y="34013"/>
                  <a:pt x="64622" y="28359"/>
                  <a:pt x="62099" y="23861"/>
                </a:cubicBezTo>
                <a:cubicBezTo>
                  <a:pt x="59576" y="19392"/>
                  <a:pt x="54865" y="16566"/>
                  <a:pt x="50123" y="14560"/>
                </a:cubicBezTo>
                <a:cubicBezTo>
                  <a:pt x="45351" y="12553"/>
                  <a:pt x="40305" y="11125"/>
                  <a:pt x="35928" y="8420"/>
                </a:cubicBezTo>
                <a:cubicBezTo>
                  <a:pt x="31339" y="5593"/>
                  <a:pt x="27296" y="1307"/>
                  <a:pt x="21946" y="578"/>
                </a:cubicBezTo>
                <a:cubicBezTo>
                  <a:pt x="17752" y="0"/>
                  <a:pt x="13588" y="1793"/>
                  <a:pt x="10001" y="4043"/>
                </a:cubicBezTo>
                <a:cubicBezTo>
                  <a:pt x="6080" y="6535"/>
                  <a:pt x="2372" y="9939"/>
                  <a:pt x="1125" y="14438"/>
                </a:cubicBezTo>
                <a:cubicBezTo>
                  <a:pt x="1" y="18572"/>
                  <a:pt x="1156" y="23070"/>
                  <a:pt x="3314" y="26779"/>
                </a:cubicBezTo>
                <a:cubicBezTo>
                  <a:pt x="5168" y="29940"/>
                  <a:pt x="7691" y="32523"/>
                  <a:pt x="10214" y="35107"/>
                </a:cubicBezTo>
                <a:cubicBezTo>
                  <a:pt x="12250" y="37204"/>
                  <a:pt x="14043" y="39788"/>
                  <a:pt x="15989" y="41885"/>
                </a:cubicBezTo>
                <a:cubicBezTo>
                  <a:pt x="19484" y="45624"/>
                  <a:pt x="23253" y="49150"/>
                  <a:pt x="27235" y="52402"/>
                </a:cubicBezTo>
                <a:cubicBezTo>
                  <a:pt x="27752" y="52858"/>
                  <a:pt x="28329" y="53253"/>
                  <a:pt x="28907" y="53618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42"/>
          <p:cNvSpPr txBox="1"/>
          <p:nvPr>
            <p:ph idx="1" type="subTitle"/>
          </p:nvPr>
        </p:nvSpPr>
        <p:spPr>
          <a:xfrm>
            <a:off x="3572538" y="3568225"/>
            <a:ext cx="22032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Sarabun"/>
                <a:ea typeface="Sarabun"/>
                <a:cs typeface="Sarabun"/>
                <a:sym typeface="Sarabun"/>
              </a:rPr>
              <a:t>Prototype status</a:t>
            </a:r>
            <a:endParaRPr sz="2600"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397" name="Google Shape;397;p42"/>
          <p:cNvGrpSpPr/>
          <p:nvPr/>
        </p:nvGrpSpPr>
        <p:grpSpPr>
          <a:xfrm>
            <a:off x="2334576" y="2345948"/>
            <a:ext cx="473643" cy="462094"/>
            <a:chOff x="5045500" y="842250"/>
            <a:chExt cx="503875" cy="481850"/>
          </a:xfrm>
        </p:grpSpPr>
        <p:sp>
          <p:nvSpPr>
            <p:cNvPr id="398" name="Google Shape;398;p42"/>
            <p:cNvSpPr/>
            <p:nvPr/>
          </p:nvSpPr>
          <p:spPr>
            <a:xfrm>
              <a:off x="5045500" y="842250"/>
              <a:ext cx="503875" cy="481850"/>
            </a:xfrm>
            <a:custGeom>
              <a:rect b="b" l="l" r="r" t="t"/>
              <a:pathLst>
                <a:path extrusionOk="0" h="19274" w="20155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399" name="Google Shape;399;p42"/>
            <p:cNvSpPr/>
            <p:nvPr/>
          </p:nvSpPr>
          <p:spPr>
            <a:xfrm>
              <a:off x="5221050" y="898625"/>
              <a:ext cx="254100" cy="254100"/>
            </a:xfrm>
            <a:custGeom>
              <a:rect b="b" l="l" r="r" t="t"/>
              <a:pathLst>
                <a:path extrusionOk="0" h="10164" w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grpSp>
        <p:nvGrpSpPr>
          <p:cNvPr id="400" name="Google Shape;400;p42"/>
          <p:cNvGrpSpPr/>
          <p:nvPr/>
        </p:nvGrpSpPr>
        <p:grpSpPr>
          <a:xfrm>
            <a:off x="4328685" y="2292882"/>
            <a:ext cx="461810" cy="447597"/>
            <a:chOff x="1310075" y="3980250"/>
            <a:chExt cx="297750" cy="297525"/>
          </a:xfrm>
        </p:grpSpPr>
        <p:sp>
          <p:nvSpPr>
            <p:cNvPr id="401" name="Google Shape;401;p42"/>
            <p:cNvSpPr/>
            <p:nvPr/>
          </p:nvSpPr>
          <p:spPr>
            <a:xfrm>
              <a:off x="1310075" y="3980250"/>
              <a:ext cx="297750" cy="297525"/>
            </a:xfrm>
            <a:custGeom>
              <a:rect b="b" l="l" r="r" t="t"/>
              <a:pathLst>
                <a:path extrusionOk="0" h="11901" w="11910">
                  <a:moveTo>
                    <a:pt x="3844" y="4946"/>
                  </a:moveTo>
                  <a:cubicBezTo>
                    <a:pt x="4033" y="4946"/>
                    <a:pt x="4190" y="5104"/>
                    <a:pt x="4190" y="5293"/>
                  </a:cubicBezTo>
                  <a:lnTo>
                    <a:pt x="4190" y="6679"/>
                  </a:lnTo>
                  <a:cubicBezTo>
                    <a:pt x="4190" y="6868"/>
                    <a:pt x="4033" y="7026"/>
                    <a:pt x="3844" y="7026"/>
                  </a:cubicBezTo>
                  <a:lnTo>
                    <a:pt x="2458" y="7026"/>
                  </a:lnTo>
                  <a:cubicBezTo>
                    <a:pt x="2269" y="7026"/>
                    <a:pt x="2111" y="6868"/>
                    <a:pt x="2111" y="6679"/>
                  </a:cubicBezTo>
                  <a:lnTo>
                    <a:pt x="2111" y="5293"/>
                  </a:lnTo>
                  <a:cubicBezTo>
                    <a:pt x="2111" y="5104"/>
                    <a:pt x="2269" y="4946"/>
                    <a:pt x="2458" y="4946"/>
                  </a:cubicBezTo>
                  <a:close/>
                  <a:moveTo>
                    <a:pt x="6616" y="3560"/>
                  </a:moveTo>
                  <a:cubicBezTo>
                    <a:pt x="6837" y="3560"/>
                    <a:pt x="6994" y="3718"/>
                    <a:pt x="6994" y="3907"/>
                  </a:cubicBezTo>
                  <a:lnTo>
                    <a:pt x="6994" y="6679"/>
                  </a:lnTo>
                  <a:cubicBezTo>
                    <a:pt x="6994" y="6868"/>
                    <a:pt x="6837" y="7026"/>
                    <a:pt x="6616" y="7026"/>
                  </a:cubicBezTo>
                  <a:lnTo>
                    <a:pt x="5262" y="7026"/>
                  </a:lnTo>
                  <a:cubicBezTo>
                    <a:pt x="5041" y="7026"/>
                    <a:pt x="4884" y="6868"/>
                    <a:pt x="4884" y="6679"/>
                  </a:cubicBezTo>
                  <a:lnTo>
                    <a:pt x="4884" y="3907"/>
                  </a:lnTo>
                  <a:cubicBezTo>
                    <a:pt x="4884" y="3718"/>
                    <a:pt x="5041" y="3560"/>
                    <a:pt x="5262" y="3560"/>
                  </a:cubicBezTo>
                  <a:close/>
                  <a:moveTo>
                    <a:pt x="9389" y="2174"/>
                  </a:moveTo>
                  <a:cubicBezTo>
                    <a:pt x="9578" y="2174"/>
                    <a:pt x="9735" y="2331"/>
                    <a:pt x="9735" y="2520"/>
                  </a:cubicBezTo>
                  <a:lnTo>
                    <a:pt x="9735" y="6679"/>
                  </a:lnTo>
                  <a:cubicBezTo>
                    <a:pt x="9735" y="6868"/>
                    <a:pt x="9578" y="7026"/>
                    <a:pt x="9389" y="7026"/>
                  </a:cubicBezTo>
                  <a:lnTo>
                    <a:pt x="8003" y="7026"/>
                  </a:lnTo>
                  <a:cubicBezTo>
                    <a:pt x="7813" y="7026"/>
                    <a:pt x="7656" y="6868"/>
                    <a:pt x="7656" y="6679"/>
                  </a:cubicBezTo>
                  <a:lnTo>
                    <a:pt x="7656" y="2520"/>
                  </a:lnTo>
                  <a:cubicBezTo>
                    <a:pt x="7656" y="2331"/>
                    <a:pt x="7813" y="2174"/>
                    <a:pt x="8003" y="2174"/>
                  </a:cubicBezTo>
                  <a:close/>
                  <a:moveTo>
                    <a:pt x="5577" y="8412"/>
                  </a:moveTo>
                  <a:lnTo>
                    <a:pt x="5577" y="9105"/>
                  </a:lnTo>
                  <a:lnTo>
                    <a:pt x="5167" y="9105"/>
                  </a:lnTo>
                  <a:lnTo>
                    <a:pt x="5451" y="8412"/>
                  </a:lnTo>
                  <a:close/>
                  <a:moveTo>
                    <a:pt x="6396" y="8412"/>
                  </a:moveTo>
                  <a:lnTo>
                    <a:pt x="6679" y="9105"/>
                  </a:lnTo>
                  <a:lnTo>
                    <a:pt x="6270" y="9105"/>
                  </a:lnTo>
                  <a:lnTo>
                    <a:pt x="6270" y="8412"/>
                  </a:lnTo>
                  <a:close/>
                  <a:moveTo>
                    <a:pt x="5955" y="0"/>
                  </a:moveTo>
                  <a:cubicBezTo>
                    <a:pt x="5766" y="0"/>
                    <a:pt x="5608" y="158"/>
                    <a:pt x="5608" y="378"/>
                  </a:cubicBezTo>
                  <a:lnTo>
                    <a:pt x="5608" y="725"/>
                  </a:lnTo>
                  <a:lnTo>
                    <a:pt x="347" y="725"/>
                  </a:lnTo>
                  <a:cubicBezTo>
                    <a:pt x="158" y="725"/>
                    <a:pt x="0" y="882"/>
                    <a:pt x="0" y="1071"/>
                  </a:cubicBezTo>
                  <a:cubicBezTo>
                    <a:pt x="0" y="1260"/>
                    <a:pt x="158" y="1418"/>
                    <a:pt x="347" y="1418"/>
                  </a:cubicBezTo>
                  <a:lnTo>
                    <a:pt x="725" y="1418"/>
                  </a:lnTo>
                  <a:lnTo>
                    <a:pt x="725" y="7719"/>
                  </a:lnTo>
                  <a:lnTo>
                    <a:pt x="378" y="7719"/>
                  </a:lnTo>
                  <a:cubicBezTo>
                    <a:pt x="158" y="7719"/>
                    <a:pt x="0" y="7876"/>
                    <a:pt x="0" y="8097"/>
                  </a:cubicBezTo>
                  <a:cubicBezTo>
                    <a:pt x="0" y="8286"/>
                    <a:pt x="158" y="8443"/>
                    <a:pt x="378" y="8443"/>
                  </a:cubicBezTo>
                  <a:lnTo>
                    <a:pt x="4726" y="8443"/>
                  </a:lnTo>
                  <a:lnTo>
                    <a:pt x="3560" y="11436"/>
                  </a:lnTo>
                  <a:cubicBezTo>
                    <a:pt x="3466" y="11625"/>
                    <a:pt x="3560" y="11814"/>
                    <a:pt x="3749" y="11877"/>
                  </a:cubicBezTo>
                  <a:cubicBezTo>
                    <a:pt x="3788" y="11893"/>
                    <a:pt x="3831" y="11901"/>
                    <a:pt x="3876" y="11901"/>
                  </a:cubicBezTo>
                  <a:cubicBezTo>
                    <a:pt x="4016" y="11901"/>
                    <a:pt x="4167" y="11824"/>
                    <a:pt x="4190" y="11657"/>
                  </a:cubicBezTo>
                  <a:lnTo>
                    <a:pt x="4947" y="9830"/>
                  </a:lnTo>
                  <a:lnTo>
                    <a:pt x="5608" y="9830"/>
                  </a:lnTo>
                  <a:lnTo>
                    <a:pt x="5608" y="10838"/>
                  </a:lnTo>
                  <a:cubicBezTo>
                    <a:pt x="5608" y="11027"/>
                    <a:pt x="5766" y="11184"/>
                    <a:pt x="5955" y="11184"/>
                  </a:cubicBezTo>
                  <a:cubicBezTo>
                    <a:pt x="6144" y="11184"/>
                    <a:pt x="6301" y="11027"/>
                    <a:pt x="6301" y="10838"/>
                  </a:cubicBezTo>
                  <a:lnTo>
                    <a:pt x="6301" y="9830"/>
                  </a:lnTo>
                  <a:lnTo>
                    <a:pt x="6994" y="9830"/>
                  </a:lnTo>
                  <a:lnTo>
                    <a:pt x="7719" y="11657"/>
                  </a:lnTo>
                  <a:cubicBezTo>
                    <a:pt x="7791" y="11824"/>
                    <a:pt x="7916" y="11901"/>
                    <a:pt x="8042" y="11901"/>
                  </a:cubicBezTo>
                  <a:cubicBezTo>
                    <a:pt x="8082" y="11901"/>
                    <a:pt x="8122" y="11893"/>
                    <a:pt x="8160" y="11877"/>
                  </a:cubicBezTo>
                  <a:cubicBezTo>
                    <a:pt x="8349" y="11783"/>
                    <a:pt x="8444" y="11594"/>
                    <a:pt x="8349" y="11436"/>
                  </a:cubicBezTo>
                  <a:lnTo>
                    <a:pt x="7183" y="8443"/>
                  </a:lnTo>
                  <a:lnTo>
                    <a:pt x="11531" y="8443"/>
                  </a:lnTo>
                  <a:cubicBezTo>
                    <a:pt x="11752" y="8443"/>
                    <a:pt x="11909" y="8286"/>
                    <a:pt x="11909" y="8097"/>
                  </a:cubicBezTo>
                  <a:cubicBezTo>
                    <a:pt x="11909" y="7876"/>
                    <a:pt x="11752" y="7719"/>
                    <a:pt x="11531" y="7719"/>
                  </a:cubicBezTo>
                  <a:lnTo>
                    <a:pt x="11185" y="7719"/>
                  </a:lnTo>
                  <a:lnTo>
                    <a:pt x="11185" y="1418"/>
                  </a:lnTo>
                  <a:lnTo>
                    <a:pt x="11531" y="1418"/>
                  </a:lnTo>
                  <a:cubicBezTo>
                    <a:pt x="11752" y="1418"/>
                    <a:pt x="11909" y="1260"/>
                    <a:pt x="11909" y="1071"/>
                  </a:cubicBezTo>
                  <a:cubicBezTo>
                    <a:pt x="11909" y="882"/>
                    <a:pt x="11752" y="725"/>
                    <a:pt x="11531" y="725"/>
                  </a:cubicBezTo>
                  <a:lnTo>
                    <a:pt x="6301" y="725"/>
                  </a:lnTo>
                  <a:lnTo>
                    <a:pt x="6301" y="378"/>
                  </a:lnTo>
                  <a:cubicBezTo>
                    <a:pt x="6301" y="158"/>
                    <a:pt x="6144" y="0"/>
                    <a:pt x="595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42"/>
            <p:cNvSpPr/>
            <p:nvPr/>
          </p:nvSpPr>
          <p:spPr>
            <a:xfrm>
              <a:off x="1449475" y="4086575"/>
              <a:ext cx="17350" cy="52000"/>
            </a:xfrm>
            <a:custGeom>
              <a:rect b="b" l="l" r="r" t="t"/>
              <a:pathLst>
                <a:path extrusionOk="0" h="2080" w="694">
                  <a:moveTo>
                    <a:pt x="1" y="0"/>
                  </a:moveTo>
                  <a:lnTo>
                    <a:pt x="1" y="2080"/>
                  </a:lnTo>
                  <a:lnTo>
                    <a:pt x="694" y="2080"/>
                  </a:lnTo>
                  <a:lnTo>
                    <a:pt x="694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42"/>
            <p:cNvSpPr/>
            <p:nvPr/>
          </p:nvSpPr>
          <p:spPr>
            <a:xfrm>
              <a:off x="1380175" y="4121225"/>
              <a:ext cx="17350" cy="17350"/>
            </a:xfrm>
            <a:custGeom>
              <a:rect b="b" l="l" r="r" t="t"/>
              <a:pathLst>
                <a:path extrusionOk="0" h="694" w="694">
                  <a:moveTo>
                    <a:pt x="0" y="0"/>
                  </a:moveTo>
                  <a:lnTo>
                    <a:pt x="0" y="694"/>
                  </a:lnTo>
                  <a:lnTo>
                    <a:pt x="693" y="694"/>
                  </a:lnTo>
                  <a:lnTo>
                    <a:pt x="693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42"/>
            <p:cNvSpPr/>
            <p:nvPr/>
          </p:nvSpPr>
          <p:spPr>
            <a:xfrm>
              <a:off x="1518800" y="4051925"/>
              <a:ext cx="18125" cy="86650"/>
            </a:xfrm>
            <a:custGeom>
              <a:rect b="b" l="l" r="r" t="t"/>
              <a:pathLst>
                <a:path extrusionOk="0" h="3466" w="725">
                  <a:moveTo>
                    <a:pt x="0" y="0"/>
                  </a:moveTo>
                  <a:lnTo>
                    <a:pt x="0" y="3466"/>
                  </a:lnTo>
                  <a:lnTo>
                    <a:pt x="725" y="3466"/>
                  </a:lnTo>
                  <a:lnTo>
                    <a:pt x="725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05" name="Google Shape;405;p42"/>
          <p:cNvSpPr/>
          <p:nvPr/>
        </p:nvSpPr>
        <p:spPr>
          <a:xfrm rot="4080112">
            <a:off x="6015601" y="2062359"/>
            <a:ext cx="1180810" cy="987155"/>
          </a:xfrm>
          <a:custGeom>
            <a:rect b="b" l="l" r="r" t="t"/>
            <a:pathLst>
              <a:path extrusionOk="0" h="20877" w="20123">
                <a:moveTo>
                  <a:pt x="10964" y="0"/>
                </a:moveTo>
                <a:cubicBezTo>
                  <a:pt x="10633" y="0"/>
                  <a:pt x="10301" y="19"/>
                  <a:pt x="9970" y="57"/>
                </a:cubicBezTo>
                <a:cubicBezTo>
                  <a:pt x="7113" y="452"/>
                  <a:pt x="4620" y="2245"/>
                  <a:pt x="2918" y="4586"/>
                </a:cubicBezTo>
                <a:cubicBezTo>
                  <a:pt x="1003" y="7230"/>
                  <a:pt x="0" y="10422"/>
                  <a:pt x="122" y="13674"/>
                </a:cubicBezTo>
                <a:cubicBezTo>
                  <a:pt x="122" y="15224"/>
                  <a:pt x="487" y="16774"/>
                  <a:pt x="1247" y="18142"/>
                </a:cubicBezTo>
                <a:cubicBezTo>
                  <a:pt x="2006" y="19510"/>
                  <a:pt x="3313" y="20483"/>
                  <a:pt x="4864" y="20817"/>
                </a:cubicBezTo>
                <a:cubicBezTo>
                  <a:pt x="5114" y="20858"/>
                  <a:pt x="5364" y="20876"/>
                  <a:pt x="5614" y="20876"/>
                </a:cubicBezTo>
                <a:cubicBezTo>
                  <a:pt x="6851" y="20876"/>
                  <a:pt x="8077" y="20421"/>
                  <a:pt x="9241" y="19966"/>
                </a:cubicBezTo>
                <a:lnTo>
                  <a:pt x="14864" y="17777"/>
                </a:lnTo>
                <a:cubicBezTo>
                  <a:pt x="15806" y="17473"/>
                  <a:pt x="16657" y="17018"/>
                  <a:pt x="17417" y="16410"/>
                </a:cubicBezTo>
                <a:lnTo>
                  <a:pt x="17447" y="16410"/>
                </a:lnTo>
                <a:cubicBezTo>
                  <a:pt x="19393" y="14616"/>
                  <a:pt x="20122" y="11090"/>
                  <a:pt x="19849" y="8537"/>
                </a:cubicBezTo>
                <a:cubicBezTo>
                  <a:pt x="19575" y="5832"/>
                  <a:pt x="18238" y="3188"/>
                  <a:pt x="15988" y="1577"/>
                </a:cubicBezTo>
                <a:cubicBezTo>
                  <a:pt x="14526" y="550"/>
                  <a:pt x="12760" y="0"/>
                  <a:pt x="1096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6" name="Google Shape;40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0475" y="2105944"/>
            <a:ext cx="1164025" cy="726825"/>
          </a:xfrm>
          <a:prstGeom prst="rect">
            <a:avLst/>
          </a:prstGeom>
          <a:noFill/>
          <a:ln>
            <a:noFill/>
          </a:ln>
        </p:spPr>
      </p:pic>
      <p:sp>
        <p:nvSpPr>
          <p:cNvPr id="407" name="Google Shape;407;p42"/>
          <p:cNvSpPr txBox="1"/>
          <p:nvPr>
            <p:ph idx="1" type="subTitle"/>
          </p:nvPr>
        </p:nvSpPr>
        <p:spPr>
          <a:xfrm>
            <a:off x="5944234" y="3401925"/>
            <a:ext cx="1636500" cy="37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Sarabun"/>
                <a:ea typeface="Sarabun"/>
                <a:cs typeface="Sarabun"/>
                <a:sym typeface="Sarabun"/>
              </a:rPr>
              <a:t>Demo!</a:t>
            </a:r>
            <a:endParaRPr sz="26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08" name="Google Shape;408;p42"/>
          <p:cNvSpPr txBox="1"/>
          <p:nvPr>
            <p:ph idx="4294967295" type="ctrTitle"/>
          </p:nvPr>
        </p:nvSpPr>
        <p:spPr>
          <a:xfrm>
            <a:off x="152800" y="176625"/>
            <a:ext cx="5473500" cy="13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/>
              <a:t>Overview</a:t>
            </a:r>
            <a:endParaRPr b="0" sz="8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43"/>
          <p:cNvSpPr/>
          <p:nvPr/>
        </p:nvSpPr>
        <p:spPr>
          <a:xfrm rot="-6930966">
            <a:off x="1048413" y="1147347"/>
            <a:ext cx="2406578" cy="2305911"/>
          </a:xfrm>
          <a:custGeom>
            <a:rect b="b" l="l" r="r" t="t"/>
            <a:pathLst>
              <a:path extrusionOk="0" h="20929" w="23193">
                <a:moveTo>
                  <a:pt x="4067" y="0"/>
                </a:moveTo>
                <a:cubicBezTo>
                  <a:pt x="3248" y="0"/>
                  <a:pt x="2438" y="358"/>
                  <a:pt x="1885" y="1050"/>
                </a:cubicBezTo>
                <a:cubicBezTo>
                  <a:pt x="1581" y="1354"/>
                  <a:pt x="1338" y="1718"/>
                  <a:pt x="1155" y="2113"/>
                </a:cubicBezTo>
                <a:cubicBezTo>
                  <a:pt x="304" y="3755"/>
                  <a:pt x="0" y="5579"/>
                  <a:pt x="304" y="7402"/>
                </a:cubicBezTo>
                <a:cubicBezTo>
                  <a:pt x="882" y="11779"/>
                  <a:pt x="3222" y="15731"/>
                  <a:pt x="6748" y="18345"/>
                </a:cubicBezTo>
                <a:cubicBezTo>
                  <a:pt x="8754" y="19864"/>
                  <a:pt x="10943" y="20928"/>
                  <a:pt x="13496" y="20928"/>
                </a:cubicBezTo>
                <a:cubicBezTo>
                  <a:pt x="17204" y="20898"/>
                  <a:pt x="20913" y="18284"/>
                  <a:pt x="22189" y="14819"/>
                </a:cubicBezTo>
                <a:cubicBezTo>
                  <a:pt x="23192" y="11962"/>
                  <a:pt x="22645" y="9196"/>
                  <a:pt x="20669" y="7402"/>
                </a:cubicBezTo>
                <a:cubicBezTo>
                  <a:pt x="19227" y="6082"/>
                  <a:pt x="17548" y="5548"/>
                  <a:pt x="15728" y="5548"/>
                </a:cubicBezTo>
                <a:cubicBezTo>
                  <a:pt x="15286" y="5548"/>
                  <a:pt x="14835" y="5580"/>
                  <a:pt x="14377" y="5639"/>
                </a:cubicBezTo>
                <a:cubicBezTo>
                  <a:pt x="13162" y="5791"/>
                  <a:pt x="11946" y="5913"/>
                  <a:pt x="10730" y="6034"/>
                </a:cubicBezTo>
                <a:cubicBezTo>
                  <a:pt x="10682" y="6040"/>
                  <a:pt x="10634" y="6043"/>
                  <a:pt x="10587" y="6043"/>
                </a:cubicBezTo>
                <a:cubicBezTo>
                  <a:pt x="10125" y="6043"/>
                  <a:pt x="9707" y="5779"/>
                  <a:pt x="9514" y="5366"/>
                </a:cubicBezTo>
                <a:cubicBezTo>
                  <a:pt x="9241" y="4879"/>
                  <a:pt x="8967" y="4424"/>
                  <a:pt x="8693" y="3937"/>
                </a:cubicBezTo>
                <a:cubicBezTo>
                  <a:pt x="7994" y="2661"/>
                  <a:pt x="7022" y="1506"/>
                  <a:pt x="5836" y="624"/>
                </a:cubicBezTo>
                <a:cubicBezTo>
                  <a:pt x="5312" y="205"/>
                  <a:pt x="4687" y="0"/>
                  <a:pt x="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4" name="Google Shape;414;p43"/>
          <p:cNvSpPr/>
          <p:nvPr/>
        </p:nvSpPr>
        <p:spPr>
          <a:xfrm rot="1358894">
            <a:off x="885943" y="1915541"/>
            <a:ext cx="1455399" cy="1293541"/>
          </a:xfrm>
          <a:custGeom>
            <a:rect b="b" l="l" r="r" t="t"/>
            <a:pathLst>
              <a:path extrusionOk="0" fill="none" h="56688" w="64622">
                <a:moveTo>
                  <a:pt x="28907" y="53618"/>
                </a:moveTo>
                <a:cubicBezTo>
                  <a:pt x="32129" y="55715"/>
                  <a:pt x="35959" y="56688"/>
                  <a:pt x="39789" y="56475"/>
                </a:cubicBezTo>
                <a:cubicBezTo>
                  <a:pt x="44713" y="56110"/>
                  <a:pt x="49272" y="53739"/>
                  <a:pt x="53163" y="50730"/>
                </a:cubicBezTo>
                <a:cubicBezTo>
                  <a:pt x="57236" y="47569"/>
                  <a:pt x="60792" y="43587"/>
                  <a:pt x="62677" y="38785"/>
                </a:cubicBezTo>
                <a:cubicBezTo>
                  <a:pt x="64561" y="34013"/>
                  <a:pt x="64622" y="28359"/>
                  <a:pt x="62099" y="23861"/>
                </a:cubicBezTo>
                <a:cubicBezTo>
                  <a:pt x="59576" y="19392"/>
                  <a:pt x="54865" y="16566"/>
                  <a:pt x="50123" y="14560"/>
                </a:cubicBezTo>
                <a:cubicBezTo>
                  <a:pt x="45351" y="12553"/>
                  <a:pt x="40305" y="11125"/>
                  <a:pt x="35928" y="8420"/>
                </a:cubicBezTo>
                <a:cubicBezTo>
                  <a:pt x="31339" y="5593"/>
                  <a:pt x="27296" y="1307"/>
                  <a:pt x="21946" y="578"/>
                </a:cubicBezTo>
                <a:cubicBezTo>
                  <a:pt x="17752" y="0"/>
                  <a:pt x="13588" y="1793"/>
                  <a:pt x="10001" y="4043"/>
                </a:cubicBezTo>
                <a:cubicBezTo>
                  <a:pt x="6080" y="6535"/>
                  <a:pt x="2372" y="9939"/>
                  <a:pt x="1125" y="14438"/>
                </a:cubicBezTo>
                <a:cubicBezTo>
                  <a:pt x="1" y="18572"/>
                  <a:pt x="1156" y="23070"/>
                  <a:pt x="3314" y="26779"/>
                </a:cubicBezTo>
                <a:cubicBezTo>
                  <a:pt x="5168" y="29940"/>
                  <a:pt x="7691" y="32523"/>
                  <a:pt x="10214" y="35107"/>
                </a:cubicBezTo>
                <a:cubicBezTo>
                  <a:pt x="12250" y="37204"/>
                  <a:pt x="14043" y="39788"/>
                  <a:pt x="15989" y="41885"/>
                </a:cubicBezTo>
                <a:cubicBezTo>
                  <a:pt x="19484" y="45624"/>
                  <a:pt x="23253" y="49150"/>
                  <a:pt x="27235" y="52402"/>
                </a:cubicBezTo>
                <a:cubicBezTo>
                  <a:pt x="27752" y="52858"/>
                  <a:pt x="28329" y="53253"/>
                  <a:pt x="28907" y="53618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15" name="Google Shape;415;p43"/>
          <p:cNvGrpSpPr/>
          <p:nvPr/>
        </p:nvGrpSpPr>
        <p:grpSpPr>
          <a:xfrm>
            <a:off x="1939003" y="1861750"/>
            <a:ext cx="1034858" cy="1005380"/>
            <a:chOff x="5045500" y="842250"/>
            <a:chExt cx="503875" cy="481850"/>
          </a:xfrm>
        </p:grpSpPr>
        <p:sp>
          <p:nvSpPr>
            <p:cNvPr id="416" name="Google Shape;416;p43"/>
            <p:cNvSpPr/>
            <p:nvPr/>
          </p:nvSpPr>
          <p:spPr>
            <a:xfrm>
              <a:off x="5045500" y="842250"/>
              <a:ext cx="503875" cy="481850"/>
            </a:xfrm>
            <a:custGeom>
              <a:rect b="b" l="l" r="r" t="t"/>
              <a:pathLst>
                <a:path extrusionOk="0" h="19274" w="20155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17" name="Google Shape;417;p43"/>
            <p:cNvSpPr/>
            <p:nvPr/>
          </p:nvSpPr>
          <p:spPr>
            <a:xfrm>
              <a:off x="5221050" y="898625"/>
              <a:ext cx="254100" cy="254100"/>
            </a:xfrm>
            <a:custGeom>
              <a:rect b="b" l="l" r="r" t="t"/>
              <a:pathLst>
                <a:path extrusionOk="0" h="10164" w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  <p:sp>
        <p:nvSpPr>
          <p:cNvPr id="418" name="Google Shape;418;p43"/>
          <p:cNvSpPr txBox="1"/>
          <p:nvPr>
            <p:ph idx="4294967295" type="ctrTitle"/>
          </p:nvPr>
        </p:nvSpPr>
        <p:spPr>
          <a:xfrm>
            <a:off x="3453900" y="1245600"/>
            <a:ext cx="5473500" cy="26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/>
              <a:t>Heuristic</a:t>
            </a:r>
            <a:endParaRPr b="0" sz="8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8000"/>
              <a:t>Evaluation</a:t>
            </a:r>
            <a:endParaRPr b="0" sz="8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4"/>
          <p:cNvSpPr txBox="1"/>
          <p:nvPr>
            <p:ph idx="1" type="body"/>
          </p:nvPr>
        </p:nvSpPr>
        <p:spPr>
          <a:xfrm>
            <a:off x="713100" y="1638800"/>
            <a:ext cx="7717800" cy="298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19</a:t>
            </a:r>
            <a:r>
              <a:rPr lang="en" sz="3000"/>
              <a:t> total 3-4 </a:t>
            </a:r>
            <a:r>
              <a:rPr lang="en" sz="3000"/>
              <a:t>violations				   9 changes</a:t>
            </a:r>
            <a:endParaRPr sz="1600">
              <a:solidFill>
                <a:srgbClr val="999999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999999"/>
                </a:solidFill>
              </a:rPr>
              <a:t>One left unchanged</a:t>
            </a:r>
            <a:endParaRPr sz="30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36 total 1-2 violations				9+ changes</a:t>
            </a:r>
            <a:endParaRPr sz="3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99999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5A1A"/>
                </a:solidFill>
              </a:rPr>
              <a:t>Most violated:</a:t>
            </a:r>
            <a:r>
              <a:rPr lang="en" sz="2000"/>
              <a:t> 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H1: Visibility of Status , H4: Consistency &amp; Standards , H2: Match between Sys &amp; World</a:t>
            </a:r>
            <a:endParaRPr sz="3000"/>
          </a:p>
        </p:txBody>
      </p:sp>
      <p:sp>
        <p:nvSpPr>
          <p:cNvPr id="424" name="Google Shape;424;p44"/>
          <p:cNvSpPr txBox="1"/>
          <p:nvPr>
            <p:ph type="ctrTitle"/>
          </p:nvPr>
        </p:nvSpPr>
        <p:spPr>
          <a:xfrm>
            <a:off x="1450125" y="906675"/>
            <a:ext cx="61341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accent6"/>
                </a:solidFill>
              </a:rPr>
              <a:t>Heuristic Eval Results</a:t>
            </a:r>
            <a:endParaRPr sz="4000">
              <a:solidFill>
                <a:schemeClr val="accent6"/>
              </a:solidFill>
            </a:endParaRPr>
          </a:p>
        </p:txBody>
      </p:sp>
      <p:sp>
        <p:nvSpPr>
          <p:cNvPr id="425" name="Google Shape;425;p44"/>
          <p:cNvSpPr/>
          <p:nvPr/>
        </p:nvSpPr>
        <p:spPr>
          <a:xfrm rot="-6931059">
            <a:off x="8096801" y="153215"/>
            <a:ext cx="865318" cy="829162"/>
          </a:xfrm>
          <a:custGeom>
            <a:rect b="b" l="l" r="r" t="t"/>
            <a:pathLst>
              <a:path extrusionOk="0" h="20929" w="23193">
                <a:moveTo>
                  <a:pt x="4067" y="0"/>
                </a:moveTo>
                <a:cubicBezTo>
                  <a:pt x="3248" y="0"/>
                  <a:pt x="2438" y="358"/>
                  <a:pt x="1885" y="1050"/>
                </a:cubicBezTo>
                <a:cubicBezTo>
                  <a:pt x="1581" y="1354"/>
                  <a:pt x="1338" y="1718"/>
                  <a:pt x="1155" y="2113"/>
                </a:cubicBezTo>
                <a:cubicBezTo>
                  <a:pt x="304" y="3755"/>
                  <a:pt x="0" y="5579"/>
                  <a:pt x="304" y="7402"/>
                </a:cubicBezTo>
                <a:cubicBezTo>
                  <a:pt x="882" y="11779"/>
                  <a:pt x="3222" y="15731"/>
                  <a:pt x="6748" y="18345"/>
                </a:cubicBezTo>
                <a:cubicBezTo>
                  <a:pt x="8754" y="19864"/>
                  <a:pt x="10943" y="20928"/>
                  <a:pt x="13496" y="20928"/>
                </a:cubicBezTo>
                <a:cubicBezTo>
                  <a:pt x="17204" y="20898"/>
                  <a:pt x="20913" y="18284"/>
                  <a:pt x="22189" y="14819"/>
                </a:cubicBezTo>
                <a:cubicBezTo>
                  <a:pt x="23192" y="11962"/>
                  <a:pt x="22645" y="9196"/>
                  <a:pt x="20669" y="7402"/>
                </a:cubicBezTo>
                <a:cubicBezTo>
                  <a:pt x="19227" y="6082"/>
                  <a:pt x="17548" y="5548"/>
                  <a:pt x="15728" y="5548"/>
                </a:cubicBezTo>
                <a:cubicBezTo>
                  <a:pt x="15286" y="5548"/>
                  <a:pt x="14835" y="5580"/>
                  <a:pt x="14377" y="5639"/>
                </a:cubicBezTo>
                <a:cubicBezTo>
                  <a:pt x="13162" y="5791"/>
                  <a:pt x="11946" y="5913"/>
                  <a:pt x="10730" y="6034"/>
                </a:cubicBezTo>
                <a:cubicBezTo>
                  <a:pt x="10682" y="6040"/>
                  <a:pt x="10634" y="6043"/>
                  <a:pt x="10587" y="6043"/>
                </a:cubicBezTo>
                <a:cubicBezTo>
                  <a:pt x="10125" y="6043"/>
                  <a:pt x="9707" y="5779"/>
                  <a:pt x="9514" y="5366"/>
                </a:cubicBezTo>
                <a:cubicBezTo>
                  <a:pt x="9241" y="4879"/>
                  <a:pt x="8967" y="4424"/>
                  <a:pt x="8693" y="3937"/>
                </a:cubicBezTo>
                <a:cubicBezTo>
                  <a:pt x="7994" y="2661"/>
                  <a:pt x="7022" y="1506"/>
                  <a:pt x="5836" y="624"/>
                </a:cubicBezTo>
                <a:cubicBezTo>
                  <a:pt x="5312" y="205"/>
                  <a:pt x="4687" y="0"/>
                  <a:pt x="40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44"/>
          <p:cNvSpPr/>
          <p:nvPr/>
        </p:nvSpPr>
        <p:spPr>
          <a:xfrm rot="1358335">
            <a:off x="8038372" y="429407"/>
            <a:ext cx="523376" cy="465117"/>
          </a:xfrm>
          <a:custGeom>
            <a:rect b="b" l="l" r="r" t="t"/>
            <a:pathLst>
              <a:path extrusionOk="0" fill="none" h="56688" w="64622">
                <a:moveTo>
                  <a:pt x="28907" y="53618"/>
                </a:moveTo>
                <a:cubicBezTo>
                  <a:pt x="32129" y="55715"/>
                  <a:pt x="35959" y="56688"/>
                  <a:pt x="39789" y="56475"/>
                </a:cubicBezTo>
                <a:cubicBezTo>
                  <a:pt x="44713" y="56110"/>
                  <a:pt x="49272" y="53739"/>
                  <a:pt x="53163" y="50730"/>
                </a:cubicBezTo>
                <a:cubicBezTo>
                  <a:pt x="57236" y="47569"/>
                  <a:pt x="60792" y="43587"/>
                  <a:pt x="62677" y="38785"/>
                </a:cubicBezTo>
                <a:cubicBezTo>
                  <a:pt x="64561" y="34013"/>
                  <a:pt x="64622" y="28359"/>
                  <a:pt x="62099" y="23861"/>
                </a:cubicBezTo>
                <a:cubicBezTo>
                  <a:pt x="59576" y="19392"/>
                  <a:pt x="54865" y="16566"/>
                  <a:pt x="50123" y="14560"/>
                </a:cubicBezTo>
                <a:cubicBezTo>
                  <a:pt x="45351" y="12553"/>
                  <a:pt x="40305" y="11125"/>
                  <a:pt x="35928" y="8420"/>
                </a:cubicBezTo>
                <a:cubicBezTo>
                  <a:pt x="31339" y="5593"/>
                  <a:pt x="27296" y="1307"/>
                  <a:pt x="21946" y="578"/>
                </a:cubicBezTo>
                <a:cubicBezTo>
                  <a:pt x="17752" y="0"/>
                  <a:pt x="13588" y="1793"/>
                  <a:pt x="10001" y="4043"/>
                </a:cubicBezTo>
                <a:cubicBezTo>
                  <a:pt x="6080" y="6535"/>
                  <a:pt x="2372" y="9939"/>
                  <a:pt x="1125" y="14438"/>
                </a:cubicBezTo>
                <a:cubicBezTo>
                  <a:pt x="1" y="18572"/>
                  <a:pt x="1156" y="23070"/>
                  <a:pt x="3314" y="26779"/>
                </a:cubicBezTo>
                <a:cubicBezTo>
                  <a:pt x="5168" y="29940"/>
                  <a:pt x="7691" y="32523"/>
                  <a:pt x="10214" y="35107"/>
                </a:cubicBezTo>
                <a:cubicBezTo>
                  <a:pt x="12250" y="37204"/>
                  <a:pt x="14043" y="39788"/>
                  <a:pt x="15989" y="41885"/>
                </a:cubicBezTo>
                <a:cubicBezTo>
                  <a:pt x="19484" y="45624"/>
                  <a:pt x="23253" y="49150"/>
                  <a:pt x="27235" y="52402"/>
                </a:cubicBezTo>
                <a:cubicBezTo>
                  <a:pt x="27752" y="52858"/>
                  <a:pt x="28329" y="53253"/>
                  <a:pt x="28907" y="53618"/>
                </a:cubicBezTo>
                <a:close/>
              </a:path>
            </a:pathLst>
          </a:custGeom>
          <a:noFill/>
          <a:ln cap="flat" cmpd="sng" w="38100">
            <a:solidFill>
              <a:schemeClr val="dk1"/>
            </a:solidFill>
            <a:prstDash val="solid"/>
            <a:miter lim="30395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27" name="Google Shape;427;p44"/>
          <p:cNvGrpSpPr/>
          <p:nvPr/>
        </p:nvGrpSpPr>
        <p:grpSpPr>
          <a:xfrm>
            <a:off x="8417085" y="410063"/>
            <a:ext cx="372112" cy="361484"/>
            <a:chOff x="5045500" y="842250"/>
            <a:chExt cx="503875" cy="481850"/>
          </a:xfrm>
        </p:grpSpPr>
        <p:sp>
          <p:nvSpPr>
            <p:cNvPr id="428" name="Google Shape;428;p44"/>
            <p:cNvSpPr/>
            <p:nvPr/>
          </p:nvSpPr>
          <p:spPr>
            <a:xfrm>
              <a:off x="5045500" y="842250"/>
              <a:ext cx="503875" cy="481850"/>
            </a:xfrm>
            <a:custGeom>
              <a:rect b="b" l="l" r="r" t="t"/>
              <a:pathLst>
                <a:path extrusionOk="0" h="19274" w="20155">
                  <a:moveTo>
                    <a:pt x="12103" y="1130"/>
                  </a:moveTo>
                  <a:cubicBezTo>
                    <a:pt x="13694" y="1130"/>
                    <a:pt x="15284" y="1735"/>
                    <a:pt x="16496" y="2945"/>
                  </a:cubicBezTo>
                  <a:cubicBezTo>
                    <a:pt x="18917" y="5366"/>
                    <a:pt x="18917" y="9305"/>
                    <a:pt x="16496" y="11729"/>
                  </a:cubicBezTo>
                  <a:cubicBezTo>
                    <a:pt x="15286" y="12940"/>
                    <a:pt x="13695" y="13545"/>
                    <a:pt x="12104" y="13545"/>
                  </a:cubicBezTo>
                  <a:cubicBezTo>
                    <a:pt x="10514" y="13545"/>
                    <a:pt x="8923" y="12940"/>
                    <a:pt x="7712" y="11729"/>
                  </a:cubicBezTo>
                  <a:cubicBezTo>
                    <a:pt x="5288" y="9305"/>
                    <a:pt x="5288" y="5369"/>
                    <a:pt x="7712" y="2945"/>
                  </a:cubicBezTo>
                  <a:cubicBezTo>
                    <a:pt x="8923" y="1735"/>
                    <a:pt x="10513" y="1130"/>
                    <a:pt x="12103" y="1130"/>
                  </a:cubicBezTo>
                  <a:close/>
                  <a:moveTo>
                    <a:pt x="4918" y="13726"/>
                  </a:moveTo>
                  <a:lnTo>
                    <a:pt x="5716" y="14524"/>
                  </a:lnTo>
                  <a:lnTo>
                    <a:pt x="4918" y="15322"/>
                  </a:lnTo>
                  <a:lnTo>
                    <a:pt x="4120" y="14524"/>
                  </a:lnTo>
                  <a:lnTo>
                    <a:pt x="4918" y="13726"/>
                  </a:lnTo>
                  <a:close/>
                  <a:moveTo>
                    <a:pt x="12106" y="1"/>
                  </a:moveTo>
                  <a:cubicBezTo>
                    <a:pt x="10226" y="1"/>
                    <a:pt x="8345" y="717"/>
                    <a:pt x="6914" y="2147"/>
                  </a:cubicBezTo>
                  <a:cubicBezTo>
                    <a:pt x="4725" y="4333"/>
                    <a:pt x="4240" y="7516"/>
                    <a:pt x="5315" y="10133"/>
                  </a:cubicBezTo>
                  <a:lnTo>
                    <a:pt x="4518" y="10931"/>
                  </a:lnTo>
                  <a:cubicBezTo>
                    <a:pt x="4009" y="11434"/>
                    <a:pt x="3876" y="12208"/>
                    <a:pt x="4192" y="12852"/>
                  </a:cubicBezTo>
                  <a:lnTo>
                    <a:pt x="663" y="16382"/>
                  </a:lnTo>
                  <a:cubicBezTo>
                    <a:pt x="1" y="17044"/>
                    <a:pt x="1" y="18116"/>
                    <a:pt x="663" y="18778"/>
                  </a:cubicBezTo>
                  <a:cubicBezTo>
                    <a:pt x="994" y="19108"/>
                    <a:pt x="1428" y="19273"/>
                    <a:pt x="1862" y="19273"/>
                  </a:cubicBezTo>
                  <a:cubicBezTo>
                    <a:pt x="2295" y="19273"/>
                    <a:pt x="2729" y="19108"/>
                    <a:pt x="3060" y="18778"/>
                  </a:cubicBezTo>
                  <a:lnTo>
                    <a:pt x="6586" y="15249"/>
                  </a:lnTo>
                  <a:cubicBezTo>
                    <a:pt x="6820" y="15363"/>
                    <a:pt x="7071" y="15418"/>
                    <a:pt x="7320" y="15418"/>
                  </a:cubicBezTo>
                  <a:cubicBezTo>
                    <a:pt x="7757" y="15418"/>
                    <a:pt x="8188" y="15247"/>
                    <a:pt x="8510" y="14921"/>
                  </a:cubicBezTo>
                  <a:lnTo>
                    <a:pt x="9308" y="14126"/>
                  </a:lnTo>
                  <a:cubicBezTo>
                    <a:pt x="10192" y="14489"/>
                    <a:pt x="11145" y="14675"/>
                    <a:pt x="12104" y="14675"/>
                  </a:cubicBezTo>
                  <a:cubicBezTo>
                    <a:pt x="13962" y="14675"/>
                    <a:pt x="15843" y="13979"/>
                    <a:pt x="17294" y="12527"/>
                  </a:cubicBezTo>
                  <a:cubicBezTo>
                    <a:pt x="20155" y="9666"/>
                    <a:pt x="20155" y="5008"/>
                    <a:pt x="17294" y="2147"/>
                  </a:cubicBezTo>
                  <a:cubicBezTo>
                    <a:pt x="15864" y="716"/>
                    <a:pt x="13985" y="1"/>
                    <a:pt x="1210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  <p:sp>
          <p:nvSpPr>
            <p:cNvPr id="429" name="Google Shape;429;p44"/>
            <p:cNvSpPr/>
            <p:nvPr/>
          </p:nvSpPr>
          <p:spPr>
            <a:xfrm>
              <a:off x="5221050" y="898625"/>
              <a:ext cx="254100" cy="254100"/>
            </a:xfrm>
            <a:custGeom>
              <a:rect b="b" l="l" r="r" t="t"/>
              <a:pathLst>
                <a:path extrusionOk="0" h="10164" w="10164">
                  <a:moveTo>
                    <a:pt x="5081" y="1"/>
                  </a:moveTo>
                  <a:cubicBezTo>
                    <a:pt x="2274" y="1"/>
                    <a:pt x="1" y="2274"/>
                    <a:pt x="1" y="5081"/>
                  </a:cubicBezTo>
                  <a:cubicBezTo>
                    <a:pt x="1" y="7887"/>
                    <a:pt x="2274" y="10164"/>
                    <a:pt x="5081" y="10164"/>
                  </a:cubicBezTo>
                  <a:cubicBezTo>
                    <a:pt x="7887" y="10164"/>
                    <a:pt x="10164" y="7887"/>
                    <a:pt x="10164" y="5081"/>
                  </a:cubicBezTo>
                  <a:cubicBezTo>
                    <a:pt x="10164" y="2274"/>
                    <a:pt x="7887" y="1"/>
                    <a:pt x="50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435D74"/>
                </a:solidFill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5"/>
          <p:cNvSpPr txBox="1"/>
          <p:nvPr>
            <p:ph type="ctrTitle"/>
          </p:nvPr>
        </p:nvSpPr>
        <p:spPr>
          <a:xfrm>
            <a:off x="1025875" y="516900"/>
            <a:ext cx="5772300" cy="58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chemeClr val="dk2"/>
                </a:solidFill>
              </a:rPr>
              <a:t>Design Revision </a:t>
            </a:r>
            <a:r>
              <a:rPr lang="en" sz="2800">
                <a:solidFill>
                  <a:schemeClr val="lt2"/>
                </a:solidFill>
              </a:rPr>
              <a:t>S</a:t>
            </a:r>
            <a:r>
              <a:rPr lang="en" sz="2800">
                <a:solidFill>
                  <a:schemeClr val="lt2"/>
                </a:solidFill>
              </a:rPr>
              <a:t>everity: 3-4</a:t>
            </a:r>
            <a:endParaRPr sz="2800">
              <a:solidFill>
                <a:schemeClr val="lt2"/>
              </a:solidFill>
            </a:endParaRPr>
          </a:p>
        </p:txBody>
      </p:sp>
      <p:sp>
        <p:nvSpPr>
          <p:cNvPr id="435" name="Google Shape;435;p45"/>
          <p:cNvSpPr txBox="1"/>
          <p:nvPr/>
        </p:nvSpPr>
        <p:spPr>
          <a:xfrm>
            <a:off x="1327875" y="1354475"/>
            <a:ext cx="7245600" cy="31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Problems (Related to med-fi limitations):</a:t>
            </a:r>
            <a:endParaRPr b="1"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Sarabun Medium"/>
              <a:buAutoNum type="arabicPeriod"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Creating landmark location is unclear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Sarabun Medium"/>
              <a:buAutoNum type="arabicPeriod"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Unclear what feed content is 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Sarabun Medium"/>
              <a:buAutoNum type="arabicPeriod"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No option to not record trail 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Sarabun Medium"/>
              <a:buAutoNum type="arabicPeriod"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Recording doesn’t continue when accessing rest of app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Sarabun"/>
                <a:ea typeface="Sarabun"/>
                <a:cs typeface="Sarabun"/>
                <a:sym typeface="Sarabun"/>
              </a:rPr>
              <a:t>Fix:</a:t>
            </a:r>
            <a:endParaRPr b="1" sz="2000">
              <a:latin typeface="Sarabun"/>
              <a:ea typeface="Sarabun"/>
              <a:cs typeface="Sarabun"/>
              <a:sym typeface="Sarabu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Hardcoded into application / intended to work in high-</a:t>
            </a:r>
            <a:r>
              <a:rPr lang="en" sz="2000">
                <a:latin typeface="Sarabun Medium"/>
                <a:ea typeface="Sarabun Medium"/>
                <a:cs typeface="Sarabun Medium"/>
                <a:sym typeface="Sarabun Medium"/>
              </a:rPr>
              <a:t>fidelity</a:t>
            </a:r>
            <a:endParaRPr sz="2000">
              <a:latin typeface="Sarabun Medium"/>
              <a:ea typeface="Sarabun Medium"/>
              <a:cs typeface="Sarabun Medium"/>
              <a:sym typeface="Sarabun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arabun Medium"/>
              <a:ea typeface="Sarabun Medium"/>
              <a:cs typeface="Sarabun Medium"/>
              <a:sym typeface="Sarabun Medium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enchmarking Analysis by Slidesgo">
  <a:themeElements>
    <a:clrScheme name="Simple Light">
      <a:dk1>
        <a:srgbClr val="001844"/>
      </a:dk1>
      <a:lt1>
        <a:srgbClr val="D05251"/>
      </a:lt1>
      <a:dk2>
        <a:srgbClr val="FF5A1A"/>
      </a:dk2>
      <a:lt2>
        <a:srgbClr val="FF9F0A"/>
      </a:lt2>
      <a:accent1>
        <a:srgbClr val="FDEADD"/>
      </a:accent1>
      <a:accent2>
        <a:srgbClr val="00AA98"/>
      </a:accent2>
      <a:accent3>
        <a:srgbClr val="FFB8A6"/>
      </a:accent3>
      <a:accent4>
        <a:srgbClr val="FFFFFF"/>
      </a:accent4>
      <a:accent5>
        <a:srgbClr val="D05251"/>
      </a:accent5>
      <a:accent6>
        <a:srgbClr val="FF5A1A"/>
      </a:accent6>
      <a:hlink>
        <a:srgbClr val="0018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