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8" r:id="rId3"/>
    <p:sldMasterId id="214748370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Signika"/>
      <p:regular r:id="rId31"/>
      <p:bold r:id="rId32"/>
    </p:embeddedFont>
    <p:embeddedFont>
      <p:font typeface="Passion One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ignika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assionOne-regular.fntdata"/><Relationship Id="rId10" Type="http://schemas.openxmlformats.org/officeDocument/2006/relationships/slide" Target="slides/slide5.xml"/><Relationship Id="rId32" Type="http://schemas.openxmlformats.org/officeDocument/2006/relationships/font" Target="fonts/Signik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PassionOne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beb997b2b9_0_8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beb997b2b9_0_8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beb997b2b9_0_8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beb997b2b9_0_8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beb997b2b9_0_8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beb997b2b9_0_8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beb997b2b9_0_8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beb997b2b9_0_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beb997b2b9_0_8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beb997b2b9_0_8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beb997b2b9_0_8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beb997b2b9_0_8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beb997b2b9_0_8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beb997b2b9_0_8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bee2a85465_4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bee2a85465_4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beb997b2b9_0_9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beb997b2b9_0_9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beb997b2b9_0_9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beb997b2b9_0_9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beb997b2b9_0_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beb997b2b9_0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beb997b2b9_0_7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beb997b2b9_0_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beb997b2b9_0_7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beb997b2b9_0_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bee2a85465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bee2a85465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beb997b2b9_0_9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beb997b2b9_0_9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beb997b2b9_0_9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beb997b2b9_0_9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c03b4fc76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c03b4fc76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beb997b2b9_0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beb997b2b9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beb997b2b9_0_8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beb997b2b9_0_8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beb997b2b9_0_8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beb997b2b9_0_8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Medium task - just rating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Revised - we realized this task was actually a subtask of the simple task. And then we came up with a new tasks for after the user gets matched they can communicate with their buddy via a chat system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beb997b2b9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beb997b2b9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beb997b2b9_0_7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beb997b2b9_0_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beb997b2b9_0_7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beb997b2b9_0_7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beb997b2b9_0_7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beb997b2b9_0_7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3259" y="-27466"/>
            <a:ext cx="6227072" cy="5186517"/>
          </a:xfrm>
          <a:custGeom>
            <a:rect b="b" l="l" r="r" t="t"/>
            <a:pathLst>
              <a:path extrusionOk="0" h="160735" w="194596">
                <a:moveTo>
                  <a:pt x="0" y="0"/>
                </a:moveTo>
                <a:lnTo>
                  <a:pt x="0" y="160734"/>
                </a:lnTo>
                <a:lnTo>
                  <a:pt x="151138" y="160734"/>
                </a:lnTo>
                <a:cubicBezTo>
                  <a:pt x="150209" y="159079"/>
                  <a:pt x="149364" y="157365"/>
                  <a:pt x="148638" y="155591"/>
                </a:cubicBezTo>
                <a:cubicBezTo>
                  <a:pt x="144887" y="146518"/>
                  <a:pt x="144280" y="135874"/>
                  <a:pt x="148423" y="126968"/>
                </a:cubicBezTo>
                <a:cubicBezTo>
                  <a:pt x="156401" y="109787"/>
                  <a:pt x="178927" y="103406"/>
                  <a:pt x="187547" y="86534"/>
                </a:cubicBezTo>
                <a:cubicBezTo>
                  <a:pt x="194596" y="72723"/>
                  <a:pt x="189976" y="55126"/>
                  <a:pt x="179844" y="43386"/>
                </a:cubicBezTo>
                <a:cubicBezTo>
                  <a:pt x="169712" y="31647"/>
                  <a:pt x="155103" y="24777"/>
                  <a:pt x="140482" y="19610"/>
                </a:cubicBezTo>
                <a:cubicBezTo>
                  <a:pt x="132957" y="16954"/>
                  <a:pt x="125159" y="14585"/>
                  <a:pt x="118741" y="9858"/>
                </a:cubicBezTo>
                <a:cubicBezTo>
                  <a:pt x="115276" y="7299"/>
                  <a:pt x="112252" y="3858"/>
                  <a:pt x="1103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29150" y="1258125"/>
            <a:ext cx="3843000" cy="230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800"/>
              <a:buFont typeface="Passion One"/>
              <a:buNone/>
              <a:defRPr sz="6500"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9150" y="3636200"/>
            <a:ext cx="2630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6048375" y="3933824"/>
            <a:ext cx="3095480" cy="1209632"/>
          </a:xfrm>
          <a:custGeom>
            <a:rect b="b" l="l" r="r" t="t"/>
            <a:pathLst>
              <a:path extrusionOk="0" h="49682" w="85369">
                <a:moveTo>
                  <a:pt x="39853" y="0"/>
                </a:moveTo>
                <a:cubicBezTo>
                  <a:pt x="29640" y="0"/>
                  <a:pt x="20061" y="4419"/>
                  <a:pt x="14978" y="16809"/>
                </a:cubicBezTo>
                <a:cubicBezTo>
                  <a:pt x="14550" y="17856"/>
                  <a:pt x="14145" y="18964"/>
                  <a:pt x="13788" y="20130"/>
                </a:cubicBezTo>
                <a:cubicBezTo>
                  <a:pt x="9251" y="34680"/>
                  <a:pt x="5346" y="43776"/>
                  <a:pt x="0" y="49682"/>
                </a:cubicBezTo>
                <a:lnTo>
                  <a:pt x="85368" y="49682"/>
                </a:lnTo>
                <a:lnTo>
                  <a:pt x="85368" y="13475"/>
                </a:lnTo>
                <a:cubicBezTo>
                  <a:pt x="79022" y="13011"/>
                  <a:pt x="71771" y="11451"/>
                  <a:pt x="65211" y="7581"/>
                </a:cubicBezTo>
                <a:cubicBezTo>
                  <a:pt x="57939" y="3286"/>
                  <a:pt x="48660" y="0"/>
                  <a:pt x="398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/>
          <p:nvPr/>
        </p:nvSpPr>
        <p:spPr>
          <a:xfrm>
            <a:off x="0" y="0"/>
            <a:ext cx="1371548" cy="3623293"/>
          </a:xfrm>
          <a:custGeom>
            <a:rect b="b" l="l" r="r" t="t"/>
            <a:pathLst>
              <a:path extrusionOk="0" h="124469" w="60735">
                <a:moveTo>
                  <a:pt x="0" y="0"/>
                </a:moveTo>
                <a:lnTo>
                  <a:pt x="0" y="124468"/>
                </a:lnTo>
                <a:cubicBezTo>
                  <a:pt x="7287" y="110704"/>
                  <a:pt x="20455" y="96500"/>
                  <a:pt x="35290" y="88583"/>
                </a:cubicBezTo>
                <a:cubicBezTo>
                  <a:pt x="56972" y="77022"/>
                  <a:pt x="60734" y="54138"/>
                  <a:pt x="47006" y="31266"/>
                </a:cubicBezTo>
                <a:cubicBezTo>
                  <a:pt x="40874" y="21062"/>
                  <a:pt x="36743" y="9585"/>
                  <a:pt x="340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/>
          <p:nvPr/>
        </p:nvSpPr>
        <p:spPr>
          <a:xfrm>
            <a:off x="7205715" y="0"/>
            <a:ext cx="1938173" cy="1331870"/>
          </a:xfrm>
          <a:custGeom>
            <a:rect b="b" l="l" r="r" t="t"/>
            <a:pathLst>
              <a:path extrusionOk="0" h="45753" w="66581">
                <a:moveTo>
                  <a:pt x="0" y="1"/>
                </a:moveTo>
                <a:cubicBezTo>
                  <a:pt x="8454" y="5239"/>
                  <a:pt x="16121" y="12050"/>
                  <a:pt x="21896" y="20884"/>
                </a:cubicBezTo>
                <a:cubicBezTo>
                  <a:pt x="33742" y="39067"/>
                  <a:pt x="48798" y="45752"/>
                  <a:pt x="63740" y="45752"/>
                </a:cubicBezTo>
                <a:cubicBezTo>
                  <a:pt x="64687" y="45752"/>
                  <a:pt x="65634" y="45725"/>
                  <a:pt x="66580" y="45673"/>
                </a:cubicBezTo>
                <a:lnTo>
                  <a:pt x="6658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1887750" y="1502025"/>
            <a:ext cx="5368500" cy="153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2313150" y="3039825"/>
            <a:ext cx="4517700" cy="775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indent="-3429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CUSTOM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-27469" y="2888659"/>
            <a:ext cx="1040325" cy="2268575"/>
          </a:xfrm>
          <a:custGeom>
            <a:rect b="b" l="l" r="r" t="t"/>
            <a:pathLst>
              <a:path extrusionOk="0" h="90743" w="41613">
                <a:moveTo>
                  <a:pt x="1728" y="1"/>
                </a:moveTo>
                <a:cubicBezTo>
                  <a:pt x="671" y="1"/>
                  <a:pt x="1" y="124"/>
                  <a:pt x="1" y="124"/>
                </a:cubicBezTo>
                <a:lnTo>
                  <a:pt x="132" y="90742"/>
                </a:lnTo>
                <a:lnTo>
                  <a:pt x="36458" y="90742"/>
                </a:lnTo>
                <a:cubicBezTo>
                  <a:pt x="21718" y="78765"/>
                  <a:pt x="41613" y="68287"/>
                  <a:pt x="35124" y="54440"/>
                </a:cubicBezTo>
                <a:cubicBezTo>
                  <a:pt x="28469" y="40248"/>
                  <a:pt x="11645" y="45415"/>
                  <a:pt x="14431" y="25579"/>
                </a:cubicBezTo>
                <a:cubicBezTo>
                  <a:pt x="17708" y="2225"/>
                  <a:pt x="6222" y="1"/>
                  <a:pt x="1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7446050" y="0"/>
            <a:ext cx="1734450" cy="2945625"/>
          </a:xfrm>
          <a:custGeom>
            <a:rect b="b" l="l" r="r" t="t"/>
            <a:pathLst>
              <a:path extrusionOk="0" h="117825" w="69378">
                <a:moveTo>
                  <a:pt x="0" y="0"/>
                </a:moveTo>
                <a:cubicBezTo>
                  <a:pt x="357" y="2667"/>
                  <a:pt x="1131" y="5394"/>
                  <a:pt x="2441" y="8180"/>
                </a:cubicBezTo>
                <a:cubicBezTo>
                  <a:pt x="15836" y="36766"/>
                  <a:pt x="49721" y="26348"/>
                  <a:pt x="44113" y="66306"/>
                </a:cubicBezTo>
                <a:cubicBezTo>
                  <a:pt x="37588" y="112788"/>
                  <a:pt x="60103" y="117717"/>
                  <a:pt x="69378" y="117824"/>
                </a:cubicBezTo>
                <a:lnTo>
                  <a:pt x="693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>
            <p:ph type="title"/>
          </p:nvPr>
        </p:nvSpPr>
        <p:spPr>
          <a:xfrm>
            <a:off x="5225142" y="1441626"/>
            <a:ext cx="2560200" cy="4074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1" name="Google Shape;61;p13"/>
          <p:cNvSpPr txBox="1"/>
          <p:nvPr>
            <p:ph idx="2" type="title"/>
          </p:nvPr>
        </p:nvSpPr>
        <p:spPr>
          <a:xfrm>
            <a:off x="5225142" y="3502726"/>
            <a:ext cx="2560200" cy="4074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2" name="Google Shape;62;p13"/>
          <p:cNvSpPr txBox="1"/>
          <p:nvPr>
            <p:ph idx="3" type="title"/>
          </p:nvPr>
        </p:nvSpPr>
        <p:spPr>
          <a:xfrm>
            <a:off x="1344831" y="3502726"/>
            <a:ext cx="2560200" cy="4074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3" name="Google Shape;63;p13"/>
          <p:cNvSpPr txBox="1"/>
          <p:nvPr>
            <p:ph idx="4" type="title"/>
          </p:nvPr>
        </p:nvSpPr>
        <p:spPr>
          <a:xfrm>
            <a:off x="1344831" y="1441626"/>
            <a:ext cx="2560200" cy="4074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344831" y="1871310"/>
            <a:ext cx="25602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5" name="Google Shape;65;p13"/>
          <p:cNvSpPr txBox="1"/>
          <p:nvPr>
            <p:ph idx="5" type="subTitle"/>
          </p:nvPr>
        </p:nvSpPr>
        <p:spPr>
          <a:xfrm>
            <a:off x="5226342" y="1871310"/>
            <a:ext cx="25578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6" name="Google Shape;66;p13"/>
          <p:cNvSpPr txBox="1"/>
          <p:nvPr>
            <p:ph idx="6" type="subTitle"/>
          </p:nvPr>
        </p:nvSpPr>
        <p:spPr>
          <a:xfrm>
            <a:off x="1344831" y="3932410"/>
            <a:ext cx="25602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7" name="Google Shape;67;p13"/>
          <p:cNvSpPr txBox="1"/>
          <p:nvPr>
            <p:ph idx="7" type="subTitle"/>
          </p:nvPr>
        </p:nvSpPr>
        <p:spPr>
          <a:xfrm>
            <a:off x="5226192" y="3932410"/>
            <a:ext cx="25581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8" name="Google Shape;68;p13"/>
          <p:cNvSpPr txBox="1"/>
          <p:nvPr>
            <p:ph hasCustomPrompt="1" idx="8" type="title"/>
          </p:nvPr>
        </p:nvSpPr>
        <p:spPr>
          <a:xfrm>
            <a:off x="2270781" y="1153575"/>
            <a:ext cx="708300" cy="2613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/>
          <p:nvPr>
            <p:ph hasCustomPrompt="1" idx="9" type="title"/>
          </p:nvPr>
        </p:nvSpPr>
        <p:spPr>
          <a:xfrm>
            <a:off x="6151092" y="1153575"/>
            <a:ext cx="708300" cy="2613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/>
          <p:nvPr>
            <p:ph hasCustomPrompt="1" idx="13" type="title"/>
          </p:nvPr>
        </p:nvSpPr>
        <p:spPr>
          <a:xfrm>
            <a:off x="2270781" y="3223895"/>
            <a:ext cx="708300" cy="2613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/>
          <p:nvPr>
            <p:ph hasCustomPrompt="1" idx="14" type="title"/>
          </p:nvPr>
        </p:nvSpPr>
        <p:spPr>
          <a:xfrm>
            <a:off x="6151092" y="3223895"/>
            <a:ext cx="708300" cy="2613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One Column">
  <p:cSld name="CUSTOM_5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>
            <a:off x="-8531" y="-4018"/>
            <a:ext cx="5097024" cy="5143520"/>
          </a:xfrm>
          <a:custGeom>
            <a:rect b="b" l="l" r="r" t="t"/>
            <a:pathLst>
              <a:path extrusionOk="0" h="160735" w="159282">
                <a:moveTo>
                  <a:pt x="0" y="0"/>
                </a:moveTo>
                <a:lnTo>
                  <a:pt x="0" y="160734"/>
                </a:lnTo>
                <a:lnTo>
                  <a:pt x="17717" y="160734"/>
                </a:lnTo>
                <a:cubicBezTo>
                  <a:pt x="42624" y="132171"/>
                  <a:pt x="80129" y="122658"/>
                  <a:pt x="105370" y="110549"/>
                </a:cubicBezTo>
                <a:cubicBezTo>
                  <a:pt x="146149" y="90987"/>
                  <a:pt x="159282" y="46672"/>
                  <a:pt x="129873" y="13835"/>
                </a:cubicBezTo>
                <a:cubicBezTo>
                  <a:pt x="125599" y="9061"/>
                  <a:pt x="121432" y="4477"/>
                  <a:pt x="117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6382687" y="-11419"/>
            <a:ext cx="2767584" cy="1234080"/>
          </a:xfrm>
          <a:custGeom>
            <a:rect b="b" l="l" r="r" t="t"/>
            <a:pathLst>
              <a:path extrusionOk="0" h="38565" w="86487">
                <a:moveTo>
                  <a:pt x="0" y="0"/>
                </a:moveTo>
                <a:cubicBezTo>
                  <a:pt x="3828" y="10812"/>
                  <a:pt x="12368" y="20932"/>
                  <a:pt x="30944" y="20932"/>
                </a:cubicBezTo>
                <a:cubicBezTo>
                  <a:pt x="31841" y="20932"/>
                  <a:pt x="32762" y="20908"/>
                  <a:pt x="33707" y="20860"/>
                </a:cubicBezTo>
                <a:cubicBezTo>
                  <a:pt x="36624" y="20711"/>
                  <a:pt x="39363" y="20640"/>
                  <a:pt x="41936" y="20640"/>
                </a:cubicBezTo>
                <a:cubicBezTo>
                  <a:pt x="70098" y="20640"/>
                  <a:pt x="78512" y="29182"/>
                  <a:pt x="86487" y="38564"/>
                </a:cubicBezTo>
                <a:lnTo>
                  <a:pt x="864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>
            <p:ph type="title"/>
          </p:nvPr>
        </p:nvSpPr>
        <p:spPr>
          <a:xfrm>
            <a:off x="733600" y="377725"/>
            <a:ext cx="475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733600" y="1211025"/>
            <a:ext cx="3512700" cy="1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6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5516825" y="2715400"/>
            <a:ext cx="2870400" cy="4431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9" name="Google Shape;79;p15"/>
          <p:cNvSpPr txBox="1"/>
          <p:nvPr>
            <p:ph idx="2" type="title"/>
          </p:nvPr>
        </p:nvSpPr>
        <p:spPr>
          <a:xfrm>
            <a:off x="804650" y="1488575"/>
            <a:ext cx="2870400" cy="4431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5572029" y="3236125"/>
            <a:ext cx="27432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3" type="subTitle"/>
          </p:nvPr>
        </p:nvSpPr>
        <p:spPr>
          <a:xfrm>
            <a:off x="876641" y="1998750"/>
            <a:ext cx="27432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5"/>
          <p:cNvSpPr/>
          <p:nvPr/>
        </p:nvSpPr>
        <p:spPr>
          <a:xfrm>
            <a:off x="0" y="3887562"/>
            <a:ext cx="2057455" cy="1275771"/>
          </a:xfrm>
          <a:custGeom>
            <a:rect b="b" l="l" r="r" t="t"/>
            <a:pathLst>
              <a:path extrusionOk="0" h="62104" w="100156">
                <a:moveTo>
                  <a:pt x="0" y="0"/>
                </a:moveTo>
                <a:lnTo>
                  <a:pt x="0" y="62103"/>
                </a:lnTo>
                <a:lnTo>
                  <a:pt x="100155" y="62103"/>
                </a:lnTo>
                <a:cubicBezTo>
                  <a:pt x="93554" y="49700"/>
                  <a:pt x="80219" y="40723"/>
                  <a:pt x="66411" y="40723"/>
                </a:cubicBezTo>
                <a:cubicBezTo>
                  <a:pt x="64606" y="40723"/>
                  <a:pt x="62792" y="40876"/>
                  <a:pt x="60984" y="41196"/>
                </a:cubicBezTo>
                <a:cubicBezTo>
                  <a:pt x="53658" y="42495"/>
                  <a:pt x="46302" y="46223"/>
                  <a:pt x="39140" y="46223"/>
                </a:cubicBezTo>
                <a:cubicBezTo>
                  <a:pt x="37246" y="46223"/>
                  <a:pt x="35366" y="45962"/>
                  <a:pt x="33504" y="45327"/>
                </a:cubicBezTo>
                <a:cubicBezTo>
                  <a:pt x="25396" y="42553"/>
                  <a:pt x="21181" y="33754"/>
                  <a:pt x="18502" y="25610"/>
                </a:cubicBezTo>
                <a:cubicBezTo>
                  <a:pt x="15835" y="17455"/>
                  <a:pt x="13430" y="8489"/>
                  <a:pt x="6620" y="3274"/>
                </a:cubicBezTo>
                <a:cubicBezTo>
                  <a:pt x="4620" y="1750"/>
                  <a:pt x="2381" y="679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list">
  <p:cSld name="SECTION_TITLE_AND_DESCRIPTION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-25325" y="3610700"/>
            <a:ext cx="2503900" cy="1552600"/>
          </a:xfrm>
          <a:custGeom>
            <a:rect b="b" l="l" r="r" t="t"/>
            <a:pathLst>
              <a:path extrusionOk="0" h="62104" w="100156">
                <a:moveTo>
                  <a:pt x="0" y="0"/>
                </a:moveTo>
                <a:lnTo>
                  <a:pt x="0" y="62103"/>
                </a:lnTo>
                <a:lnTo>
                  <a:pt x="100155" y="62103"/>
                </a:lnTo>
                <a:cubicBezTo>
                  <a:pt x="93554" y="49700"/>
                  <a:pt x="80219" y="40723"/>
                  <a:pt x="66411" y="40723"/>
                </a:cubicBezTo>
                <a:cubicBezTo>
                  <a:pt x="64606" y="40723"/>
                  <a:pt x="62792" y="40876"/>
                  <a:pt x="60984" y="41196"/>
                </a:cubicBezTo>
                <a:cubicBezTo>
                  <a:pt x="53658" y="42495"/>
                  <a:pt x="46302" y="46223"/>
                  <a:pt x="39140" y="46223"/>
                </a:cubicBezTo>
                <a:cubicBezTo>
                  <a:pt x="37246" y="46223"/>
                  <a:pt x="35366" y="45962"/>
                  <a:pt x="33504" y="45327"/>
                </a:cubicBezTo>
                <a:cubicBezTo>
                  <a:pt x="25396" y="42553"/>
                  <a:pt x="21181" y="33754"/>
                  <a:pt x="18502" y="25610"/>
                </a:cubicBezTo>
                <a:cubicBezTo>
                  <a:pt x="15835" y="17455"/>
                  <a:pt x="13430" y="8489"/>
                  <a:pt x="6620" y="3274"/>
                </a:cubicBezTo>
                <a:cubicBezTo>
                  <a:pt x="4620" y="1750"/>
                  <a:pt x="2381" y="679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-3866975" y="1277700"/>
            <a:ext cx="3512700" cy="29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86" name="Google Shape;86;p16"/>
          <p:cNvSpPr txBox="1"/>
          <p:nvPr>
            <p:ph type="title"/>
          </p:nvPr>
        </p:nvSpPr>
        <p:spPr>
          <a:xfrm>
            <a:off x="733600" y="377725"/>
            <a:ext cx="665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2" type="body"/>
          </p:nvPr>
        </p:nvSpPr>
        <p:spPr>
          <a:xfrm>
            <a:off x="733600" y="1211025"/>
            <a:ext cx="3512700" cy="29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r Team">
  <p:cSld name="CUSTOM_6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idx="1" type="subTitle"/>
          </p:nvPr>
        </p:nvSpPr>
        <p:spPr>
          <a:xfrm>
            <a:off x="4657176" y="3565025"/>
            <a:ext cx="3240300" cy="3846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Passion One"/>
              <a:buNone/>
              <a:defRPr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b="1" sz="2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b="1" sz="2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b="1" sz="2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b="1" sz="2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b="1" sz="2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b="1" sz="2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b="1" sz="2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b="1" sz="2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2" type="subTitle"/>
          </p:nvPr>
        </p:nvSpPr>
        <p:spPr>
          <a:xfrm>
            <a:off x="1197800" y="3565025"/>
            <a:ext cx="3240300" cy="3846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Passion One"/>
              <a:buNone/>
              <a:defRPr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b="1" sz="2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b="1" sz="2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b="1" sz="2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b="1" sz="2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b="1" sz="2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b="1" sz="2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b="1" sz="2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b="1" sz="2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3" type="subTitle"/>
          </p:nvPr>
        </p:nvSpPr>
        <p:spPr>
          <a:xfrm>
            <a:off x="4657178" y="4027575"/>
            <a:ext cx="3237000" cy="480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4" type="subTitle"/>
          </p:nvPr>
        </p:nvSpPr>
        <p:spPr>
          <a:xfrm>
            <a:off x="1197800" y="4027575"/>
            <a:ext cx="3237000" cy="480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17"/>
          <p:cNvSpPr/>
          <p:nvPr/>
        </p:nvSpPr>
        <p:spPr>
          <a:xfrm flipH="1">
            <a:off x="56" y="4349800"/>
            <a:ext cx="2033844" cy="829540"/>
          </a:xfrm>
          <a:custGeom>
            <a:rect b="b" l="l" r="r" t="t"/>
            <a:pathLst>
              <a:path extrusionOk="0" h="47661" w="51709">
                <a:moveTo>
                  <a:pt x="48879" y="0"/>
                </a:moveTo>
                <a:cubicBezTo>
                  <a:pt x="48192" y="0"/>
                  <a:pt x="47477" y="32"/>
                  <a:pt x="46732" y="95"/>
                </a:cubicBezTo>
                <a:cubicBezTo>
                  <a:pt x="41505" y="535"/>
                  <a:pt x="37207" y="3333"/>
                  <a:pt x="35600" y="8453"/>
                </a:cubicBezTo>
                <a:cubicBezTo>
                  <a:pt x="33897" y="13870"/>
                  <a:pt x="35397" y="19978"/>
                  <a:pt x="32552" y="25086"/>
                </a:cubicBezTo>
                <a:cubicBezTo>
                  <a:pt x="31191" y="27527"/>
                  <a:pt x="28553" y="29447"/>
                  <a:pt x="25851" y="29447"/>
                </a:cubicBezTo>
                <a:cubicBezTo>
                  <a:pt x="25338" y="29447"/>
                  <a:pt x="24822" y="29378"/>
                  <a:pt x="24313" y="29229"/>
                </a:cubicBezTo>
                <a:cubicBezTo>
                  <a:pt x="21217" y="28312"/>
                  <a:pt x="19467" y="24955"/>
                  <a:pt x="16550" y="23586"/>
                </a:cubicBezTo>
                <a:cubicBezTo>
                  <a:pt x="15628" y="23153"/>
                  <a:pt x="14652" y="22956"/>
                  <a:pt x="13670" y="22956"/>
                </a:cubicBezTo>
                <a:cubicBezTo>
                  <a:pt x="10653" y="22956"/>
                  <a:pt x="7568" y="24807"/>
                  <a:pt x="5763" y="27348"/>
                </a:cubicBezTo>
                <a:cubicBezTo>
                  <a:pt x="3358" y="30717"/>
                  <a:pt x="2643" y="34968"/>
                  <a:pt x="2012" y="39052"/>
                </a:cubicBezTo>
                <a:cubicBezTo>
                  <a:pt x="1560" y="41969"/>
                  <a:pt x="1084" y="44957"/>
                  <a:pt x="0" y="47660"/>
                </a:cubicBezTo>
                <a:lnTo>
                  <a:pt x="51709" y="47660"/>
                </a:lnTo>
                <a:lnTo>
                  <a:pt x="51709" y="202"/>
                </a:lnTo>
                <a:cubicBezTo>
                  <a:pt x="50825" y="68"/>
                  <a:pt x="49883" y="0"/>
                  <a:pt x="488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CUSTOM_3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1056200" y="3356975"/>
            <a:ext cx="1833300" cy="2325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7" name="Google Shape;97;p18"/>
          <p:cNvSpPr txBox="1"/>
          <p:nvPr>
            <p:ph idx="1" type="subTitle"/>
          </p:nvPr>
        </p:nvSpPr>
        <p:spPr>
          <a:xfrm>
            <a:off x="951500" y="3690300"/>
            <a:ext cx="20427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Google Shape;98;p18"/>
          <p:cNvSpPr txBox="1"/>
          <p:nvPr>
            <p:ph idx="2" type="title"/>
          </p:nvPr>
        </p:nvSpPr>
        <p:spPr>
          <a:xfrm>
            <a:off x="3655344" y="3356975"/>
            <a:ext cx="1833300" cy="2325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9" name="Google Shape;99;p18"/>
          <p:cNvSpPr txBox="1"/>
          <p:nvPr>
            <p:ph idx="3" type="subTitle"/>
          </p:nvPr>
        </p:nvSpPr>
        <p:spPr>
          <a:xfrm>
            <a:off x="3550644" y="3690300"/>
            <a:ext cx="20427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18"/>
          <p:cNvSpPr txBox="1"/>
          <p:nvPr>
            <p:ph idx="4" type="title"/>
          </p:nvPr>
        </p:nvSpPr>
        <p:spPr>
          <a:xfrm>
            <a:off x="6254489" y="3356975"/>
            <a:ext cx="1833300" cy="2325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1" name="Google Shape;101;p18"/>
          <p:cNvSpPr txBox="1"/>
          <p:nvPr>
            <p:ph idx="5" type="subTitle"/>
          </p:nvPr>
        </p:nvSpPr>
        <p:spPr>
          <a:xfrm>
            <a:off x="6149789" y="3690300"/>
            <a:ext cx="20427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2" name="Google Shape;102;p18"/>
          <p:cNvSpPr/>
          <p:nvPr/>
        </p:nvSpPr>
        <p:spPr>
          <a:xfrm flipH="1" rot="-5400000">
            <a:off x="-753627" y="3437375"/>
            <a:ext cx="2459752" cy="952496"/>
          </a:xfrm>
          <a:custGeom>
            <a:rect b="b" l="l" r="r" t="t"/>
            <a:pathLst>
              <a:path extrusionOk="0" h="50997" w="131696">
                <a:moveTo>
                  <a:pt x="0" y="0"/>
                </a:moveTo>
                <a:cubicBezTo>
                  <a:pt x="1251" y="2858"/>
                  <a:pt x="2084" y="5846"/>
                  <a:pt x="2822" y="8811"/>
                </a:cubicBezTo>
                <a:cubicBezTo>
                  <a:pt x="4203" y="14252"/>
                  <a:pt x="5418" y="19824"/>
                  <a:pt x="8823" y="24742"/>
                </a:cubicBezTo>
                <a:cubicBezTo>
                  <a:pt x="12240" y="29671"/>
                  <a:pt x="18336" y="33933"/>
                  <a:pt x="25742" y="34576"/>
                </a:cubicBezTo>
                <a:cubicBezTo>
                  <a:pt x="26429" y="34635"/>
                  <a:pt x="27111" y="34663"/>
                  <a:pt x="27791" y="34663"/>
                </a:cubicBezTo>
                <a:cubicBezTo>
                  <a:pt x="34657" y="34663"/>
                  <a:pt x="41129" y="31812"/>
                  <a:pt x="47316" y="29385"/>
                </a:cubicBezTo>
                <a:cubicBezTo>
                  <a:pt x="52065" y="27527"/>
                  <a:pt x="57509" y="25861"/>
                  <a:pt x="62732" y="25861"/>
                </a:cubicBezTo>
                <a:cubicBezTo>
                  <a:pt x="64972" y="25861"/>
                  <a:pt x="67172" y="26168"/>
                  <a:pt x="69259" y="26897"/>
                </a:cubicBezTo>
                <a:cubicBezTo>
                  <a:pt x="76891" y="29552"/>
                  <a:pt x="79451" y="36505"/>
                  <a:pt x="84392" y="41565"/>
                </a:cubicBezTo>
                <a:cubicBezTo>
                  <a:pt x="90493" y="47804"/>
                  <a:pt x="100854" y="50996"/>
                  <a:pt x="111278" y="50996"/>
                </a:cubicBezTo>
                <a:cubicBezTo>
                  <a:pt x="116985" y="50996"/>
                  <a:pt x="122711" y="50039"/>
                  <a:pt x="127766" y="48102"/>
                </a:cubicBezTo>
                <a:cubicBezTo>
                  <a:pt x="129124" y="47578"/>
                  <a:pt x="130433" y="46994"/>
                  <a:pt x="131696" y="46363"/>
                </a:cubicBezTo>
                <a:lnTo>
                  <a:pt x="1316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/>
          <p:nvPr/>
        </p:nvSpPr>
        <p:spPr>
          <a:xfrm flipH="1" rot="10800000">
            <a:off x="7353303" y="44"/>
            <a:ext cx="1790615" cy="1042080"/>
          </a:xfrm>
          <a:custGeom>
            <a:rect b="b" l="l" r="r" t="t"/>
            <a:pathLst>
              <a:path extrusionOk="0" h="49682" w="85369">
                <a:moveTo>
                  <a:pt x="39853" y="0"/>
                </a:moveTo>
                <a:cubicBezTo>
                  <a:pt x="29640" y="0"/>
                  <a:pt x="20061" y="4419"/>
                  <a:pt x="14978" y="16809"/>
                </a:cubicBezTo>
                <a:cubicBezTo>
                  <a:pt x="14550" y="17856"/>
                  <a:pt x="14145" y="18964"/>
                  <a:pt x="13788" y="20130"/>
                </a:cubicBezTo>
                <a:cubicBezTo>
                  <a:pt x="9251" y="34680"/>
                  <a:pt x="5346" y="43776"/>
                  <a:pt x="0" y="49682"/>
                </a:cubicBezTo>
                <a:lnTo>
                  <a:pt x="85368" y="49682"/>
                </a:lnTo>
                <a:lnTo>
                  <a:pt x="85368" y="13475"/>
                </a:lnTo>
                <a:cubicBezTo>
                  <a:pt x="79022" y="13011"/>
                  <a:pt x="71771" y="11451"/>
                  <a:pt x="65211" y="7581"/>
                </a:cubicBezTo>
                <a:cubicBezTo>
                  <a:pt x="57939" y="3286"/>
                  <a:pt x="48660" y="0"/>
                  <a:pt x="398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 txBox="1"/>
          <p:nvPr>
            <p:ph idx="6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ive columns">
  <p:cSld name="CUSTOM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 flipH="1">
            <a:off x="5405627" y="0"/>
            <a:ext cx="3738373" cy="2031053"/>
          </a:xfrm>
          <a:custGeom>
            <a:rect b="b" l="l" r="r" t="t"/>
            <a:pathLst>
              <a:path extrusionOk="0" h="63322" w="116551">
                <a:moveTo>
                  <a:pt x="0" y="0"/>
                </a:moveTo>
                <a:lnTo>
                  <a:pt x="0" y="62853"/>
                </a:lnTo>
                <a:cubicBezTo>
                  <a:pt x="1749" y="63162"/>
                  <a:pt x="3513" y="63321"/>
                  <a:pt x="5266" y="63321"/>
                </a:cubicBezTo>
                <a:cubicBezTo>
                  <a:pt x="10613" y="63321"/>
                  <a:pt x="15856" y="61834"/>
                  <a:pt x="20241" y="58543"/>
                </a:cubicBezTo>
                <a:cubicBezTo>
                  <a:pt x="34123" y="48137"/>
                  <a:pt x="34909" y="25932"/>
                  <a:pt x="49149" y="16038"/>
                </a:cubicBezTo>
                <a:cubicBezTo>
                  <a:pt x="55666" y="11497"/>
                  <a:pt x="63898" y="10427"/>
                  <a:pt x="71911" y="10427"/>
                </a:cubicBezTo>
                <a:cubicBezTo>
                  <a:pt x="72829" y="10427"/>
                  <a:pt x="73743" y="10441"/>
                  <a:pt x="74652" y="10466"/>
                </a:cubicBezTo>
                <a:cubicBezTo>
                  <a:pt x="79315" y="10591"/>
                  <a:pt x="84021" y="10942"/>
                  <a:pt x="88690" y="10942"/>
                </a:cubicBezTo>
                <a:cubicBezTo>
                  <a:pt x="92878" y="10942"/>
                  <a:pt x="97037" y="10659"/>
                  <a:pt x="101108" y="9680"/>
                </a:cubicBezTo>
                <a:cubicBezTo>
                  <a:pt x="105775" y="8549"/>
                  <a:pt x="113467" y="4953"/>
                  <a:pt x="1165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>
            <p:ph idx="1" type="subTitle"/>
          </p:nvPr>
        </p:nvSpPr>
        <p:spPr>
          <a:xfrm>
            <a:off x="782250" y="3798625"/>
            <a:ext cx="22128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" name="Google Shape;108;p19"/>
          <p:cNvSpPr txBox="1"/>
          <p:nvPr>
            <p:ph type="title"/>
          </p:nvPr>
        </p:nvSpPr>
        <p:spPr>
          <a:xfrm>
            <a:off x="733600" y="377725"/>
            <a:ext cx="642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2" type="subTitle"/>
          </p:nvPr>
        </p:nvSpPr>
        <p:spPr>
          <a:xfrm>
            <a:off x="2125398" y="1741225"/>
            <a:ext cx="22128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0" name="Google Shape;110;p19"/>
          <p:cNvSpPr txBox="1"/>
          <p:nvPr>
            <p:ph idx="3" type="subTitle"/>
          </p:nvPr>
        </p:nvSpPr>
        <p:spPr>
          <a:xfrm>
            <a:off x="3469425" y="3798625"/>
            <a:ext cx="22128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1" name="Google Shape;111;p19"/>
          <p:cNvSpPr txBox="1"/>
          <p:nvPr>
            <p:ph idx="4" type="subTitle"/>
          </p:nvPr>
        </p:nvSpPr>
        <p:spPr>
          <a:xfrm>
            <a:off x="4813573" y="1741225"/>
            <a:ext cx="22110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2" name="Google Shape;112;p19"/>
          <p:cNvSpPr txBox="1"/>
          <p:nvPr>
            <p:ph idx="5" type="subTitle"/>
          </p:nvPr>
        </p:nvSpPr>
        <p:spPr>
          <a:xfrm>
            <a:off x="6156600" y="3798625"/>
            <a:ext cx="22110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CUSTOM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733600" y="377725"/>
            <a:ext cx="714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0"/>
          <p:cNvSpPr/>
          <p:nvPr/>
        </p:nvSpPr>
        <p:spPr>
          <a:xfrm>
            <a:off x="7643656" y="2663382"/>
            <a:ext cx="1500352" cy="2483206"/>
          </a:xfrm>
          <a:custGeom>
            <a:rect b="b" l="l" r="r" t="t"/>
            <a:pathLst>
              <a:path extrusionOk="0" h="77582" w="46875">
                <a:moveTo>
                  <a:pt x="46875" y="0"/>
                </a:moveTo>
                <a:cubicBezTo>
                  <a:pt x="42613" y="191"/>
                  <a:pt x="37922" y="1881"/>
                  <a:pt x="32814" y="5584"/>
                </a:cubicBezTo>
                <a:cubicBezTo>
                  <a:pt x="26218" y="10358"/>
                  <a:pt x="22729" y="17538"/>
                  <a:pt x="24682" y="25646"/>
                </a:cubicBezTo>
                <a:cubicBezTo>
                  <a:pt x="26753" y="34219"/>
                  <a:pt x="33659" y="41148"/>
                  <a:pt x="33969" y="50244"/>
                </a:cubicBezTo>
                <a:cubicBezTo>
                  <a:pt x="34135" y="55400"/>
                  <a:pt x="31302" y="61055"/>
                  <a:pt x="26313" y="62365"/>
                </a:cubicBezTo>
                <a:cubicBezTo>
                  <a:pt x="25473" y="62583"/>
                  <a:pt x="24628" y="62672"/>
                  <a:pt x="23779" y="62672"/>
                </a:cubicBezTo>
                <a:cubicBezTo>
                  <a:pt x="20102" y="62672"/>
                  <a:pt x="16352" y="61009"/>
                  <a:pt x="12613" y="61009"/>
                </a:cubicBezTo>
                <a:cubicBezTo>
                  <a:pt x="12222" y="61009"/>
                  <a:pt x="11832" y="61027"/>
                  <a:pt x="11442" y="61067"/>
                </a:cubicBezTo>
                <a:cubicBezTo>
                  <a:pt x="5048" y="61734"/>
                  <a:pt x="595" y="68318"/>
                  <a:pt x="83" y="74735"/>
                </a:cubicBezTo>
                <a:cubicBezTo>
                  <a:pt x="12" y="75688"/>
                  <a:pt x="0" y="76640"/>
                  <a:pt x="48" y="77581"/>
                </a:cubicBezTo>
                <a:lnTo>
                  <a:pt x="46875" y="77581"/>
                </a:lnTo>
                <a:lnTo>
                  <a:pt x="4687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/>
          <p:nvPr/>
        </p:nvSpPr>
        <p:spPr>
          <a:xfrm>
            <a:off x="4668847" y="0"/>
            <a:ext cx="4475161" cy="1747097"/>
          </a:xfrm>
          <a:custGeom>
            <a:rect b="b" l="l" r="r" t="t"/>
            <a:pathLst>
              <a:path extrusionOk="0" h="54584" w="139816">
                <a:moveTo>
                  <a:pt x="7919" y="0"/>
                </a:moveTo>
                <a:cubicBezTo>
                  <a:pt x="5633" y="4572"/>
                  <a:pt x="2835" y="8930"/>
                  <a:pt x="1489" y="13847"/>
                </a:cubicBezTo>
                <a:cubicBezTo>
                  <a:pt x="1" y="19348"/>
                  <a:pt x="858" y="26051"/>
                  <a:pt x="5466" y="29396"/>
                </a:cubicBezTo>
                <a:cubicBezTo>
                  <a:pt x="7387" y="30786"/>
                  <a:pt x="9700" y="31385"/>
                  <a:pt x="12072" y="31385"/>
                </a:cubicBezTo>
                <a:cubicBezTo>
                  <a:pt x="14536" y="31385"/>
                  <a:pt x="17063" y="30738"/>
                  <a:pt x="19277" y="29658"/>
                </a:cubicBezTo>
                <a:cubicBezTo>
                  <a:pt x="23623" y="27527"/>
                  <a:pt x="27088" y="24003"/>
                  <a:pt x="30624" y="20693"/>
                </a:cubicBezTo>
                <a:cubicBezTo>
                  <a:pt x="37506" y="14276"/>
                  <a:pt x="45304" y="8346"/>
                  <a:pt x="54460" y="6191"/>
                </a:cubicBezTo>
                <a:cubicBezTo>
                  <a:pt x="56572" y="5695"/>
                  <a:pt x="58768" y="5443"/>
                  <a:pt x="60965" y="5443"/>
                </a:cubicBezTo>
                <a:cubicBezTo>
                  <a:pt x="68305" y="5443"/>
                  <a:pt x="75647" y="8255"/>
                  <a:pt x="79844" y="14157"/>
                </a:cubicBezTo>
                <a:cubicBezTo>
                  <a:pt x="86488" y="23527"/>
                  <a:pt x="83607" y="37433"/>
                  <a:pt x="90607" y="46553"/>
                </a:cubicBezTo>
                <a:cubicBezTo>
                  <a:pt x="94239" y="51280"/>
                  <a:pt x="100132" y="53935"/>
                  <a:pt x="106074" y="54471"/>
                </a:cubicBezTo>
                <a:cubicBezTo>
                  <a:pt x="106917" y="54547"/>
                  <a:pt x="107761" y="54584"/>
                  <a:pt x="108604" y="54584"/>
                </a:cubicBezTo>
                <a:cubicBezTo>
                  <a:pt x="113693" y="54584"/>
                  <a:pt x="118764" y="53256"/>
                  <a:pt x="123493" y="51316"/>
                </a:cubicBezTo>
                <a:cubicBezTo>
                  <a:pt x="129458" y="48863"/>
                  <a:pt x="134982" y="45363"/>
                  <a:pt x="139816" y="41088"/>
                </a:cubicBezTo>
                <a:lnTo>
                  <a:pt x="1398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6675" y="1339176"/>
            <a:ext cx="2591252" cy="3831375"/>
          </a:xfrm>
          <a:custGeom>
            <a:rect b="b" l="l" r="r" t="t"/>
            <a:pathLst>
              <a:path extrusionOk="0" h="114729" w="77594">
                <a:moveTo>
                  <a:pt x="1" y="0"/>
                </a:moveTo>
                <a:lnTo>
                  <a:pt x="1" y="114729"/>
                </a:lnTo>
                <a:lnTo>
                  <a:pt x="50924" y="114729"/>
                </a:lnTo>
                <a:cubicBezTo>
                  <a:pt x="49293" y="109954"/>
                  <a:pt x="48864" y="104811"/>
                  <a:pt x="50114" y="99953"/>
                </a:cubicBezTo>
                <a:cubicBezTo>
                  <a:pt x="53770" y="85773"/>
                  <a:pt x="69986" y="77760"/>
                  <a:pt x="74177" y="63734"/>
                </a:cubicBezTo>
                <a:cubicBezTo>
                  <a:pt x="77594" y="52245"/>
                  <a:pt x="71605" y="39517"/>
                  <a:pt x="62259" y="32016"/>
                </a:cubicBezTo>
                <a:cubicBezTo>
                  <a:pt x="52912" y="24515"/>
                  <a:pt x="40839" y="21348"/>
                  <a:pt x="29005" y="19479"/>
                </a:cubicBezTo>
                <a:cubicBezTo>
                  <a:pt x="22909" y="18515"/>
                  <a:pt x="16646" y="17812"/>
                  <a:pt x="11109" y="15109"/>
                </a:cubicBezTo>
                <a:cubicBezTo>
                  <a:pt x="5561" y="12419"/>
                  <a:pt x="763" y="7204"/>
                  <a:pt x="537" y="1048"/>
                </a:cubicBezTo>
                <a:cubicBezTo>
                  <a:pt x="513" y="691"/>
                  <a:pt x="525" y="346"/>
                  <a:pt x="5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6494713" y="-27050"/>
            <a:ext cx="2649292" cy="5197598"/>
          </a:xfrm>
          <a:custGeom>
            <a:rect b="b" l="l" r="r" t="t"/>
            <a:pathLst>
              <a:path extrusionOk="0" h="155640" w="79332">
                <a:moveTo>
                  <a:pt x="4929" y="1"/>
                </a:moveTo>
                <a:cubicBezTo>
                  <a:pt x="2322" y="4585"/>
                  <a:pt x="405" y="9669"/>
                  <a:pt x="203" y="14943"/>
                </a:cubicBezTo>
                <a:cubicBezTo>
                  <a:pt x="0" y="20253"/>
                  <a:pt x="1679" y="25778"/>
                  <a:pt x="5441" y="29516"/>
                </a:cubicBezTo>
                <a:cubicBezTo>
                  <a:pt x="12704" y="36755"/>
                  <a:pt x="25325" y="35779"/>
                  <a:pt x="32861" y="42732"/>
                </a:cubicBezTo>
                <a:cubicBezTo>
                  <a:pt x="39017" y="48435"/>
                  <a:pt x="39958" y="58234"/>
                  <a:pt x="37005" y="66080"/>
                </a:cubicBezTo>
                <a:cubicBezTo>
                  <a:pt x="34052" y="73939"/>
                  <a:pt x="27920" y="80154"/>
                  <a:pt x="21467" y="85511"/>
                </a:cubicBezTo>
                <a:cubicBezTo>
                  <a:pt x="18133" y="88262"/>
                  <a:pt x="14621" y="90917"/>
                  <a:pt x="12252" y="94524"/>
                </a:cubicBezTo>
                <a:cubicBezTo>
                  <a:pt x="9871" y="98120"/>
                  <a:pt x="8847" y="102978"/>
                  <a:pt x="10906" y="106764"/>
                </a:cubicBezTo>
                <a:cubicBezTo>
                  <a:pt x="12951" y="110542"/>
                  <a:pt x="17451" y="112214"/>
                  <a:pt x="21830" y="112214"/>
                </a:cubicBezTo>
                <a:cubicBezTo>
                  <a:pt x="22627" y="112214"/>
                  <a:pt x="23420" y="112159"/>
                  <a:pt x="24194" y="112050"/>
                </a:cubicBezTo>
                <a:cubicBezTo>
                  <a:pt x="29218" y="111360"/>
                  <a:pt x="33838" y="108979"/>
                  <a:pt x="38684" y="107455"/>
                </a:cubicBezTo>
                <a:cubicBezTo>
                  <a:pt x="41056" y="106714"/>
                  <a:pt x="43610" y="106208"/>
                  <a:pt x="46099" y="106208"/>
                </a:cubicBezTo>
                <a:cubicBezTo>
                  <a:pt x="48694" y="106208"/>
                  <a:pt x="51218" y="106759"/>
                  <a:pt x="53388" y="108169"/>
                </a:cubicBezTo>
                <a:cubicBezTo>
                  <a:pt x="58127" y="111241"/>
                  <a:pt x="59758" y="117515"/>
                  <a:pt x="59448" y="123159"/>
                </a:cubicBezTo>
                <a:cubicBezTo>
                  <a:pt x="59150" y="128791"/>
                  <a:pt x="57341" y="134256"/>
                  <a:pt x="56876" y="139887"/>
                </a:cubicBezTo>
                <a:cubicBezTo>
                  <a:pt x="56436" y="145340"/>
                  <a:pt x="57376" y="151079"/>
                  <a:pt x="60329" y="155639"/>
                </a:cubicBezTo>
                <a:lnTo>
                  <a:pt x="79332" y="155639"/>
                </a:lnTo>
                <a:lnTo>
                  <a:pt x="7933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2628900" y="2388374"/>
            <a:ext cx="3886200" cy="6504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2628900" y="3129697"/>
            <a:ext cx="3886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marR="11887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2628900" y="1221200"/>
            <a:ext cx="3886200" cy="10965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01">
  <p:cSld name="CUSTOM_1_1_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733600" y="377725"/>
            <a:ext cx="60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21"/>
          <p:cNvSpPr/>
          <p:nvPr/>
        </p:nvSpPr>
        <p:spPr>
          <a:xfrm rot="5400000">
            <a:off x="7222995" y="3217430"/>
            <a:ext cx="2732689" cy="1119527"/>
          </a:xfrm>
          <a:custGeom>
            <a:rect b="b" l="l" r="r" t="t"/>
            <a:pathLst>
              <a:path extrusionOk="0" h="31057" w="75808">
                <a:moveTo>
                  <a:pt x="11918" y="1"/>
                </a:moveTo>
                <a:cubicBezTo>
                  <a:pt x="4334" y="8097"/>
                  <a:pt x="0" y="18479"/>
                  <a:pt x="11942" y="26433"/>
                </a:cubicBezTo>
                <a:cubicBezTo>
                  <a:pt x="14282" y="27993"/>
                  <a:pt x="16839" y="28856"/>
                  <a:pt x="19394" y="28856"/>
                </a:cubicBezTo>
                <a:cubicBezTo>
                  <a:pt x="21597" y="28856"/>
                  <a:pt x="23799" y="28215"/>
                  <a:pt x="25860" y="26826"/>
                </a:cubicBezTo>
                <a:cubicBezTo>
                  <a:pt x="30563" y="23658"/>
                  <a:pt x="33195" y="17932"/>
                  <a:pt x="38600" y="15717"/>
                </a:cubicBezTo>
                <a:cubicBezTo>
                  <a:pt x="39675" y="15275"/>
                  <a:pt x="40870" y="15042"/>
                  <a:pt x="42051" y="15042"/>
                </a:cubicBezTo>
                <a:cubicBezTo>
                  <a:pt x="44243" y="15042"/>
                  <a:pt x="46387" y="15846"/>
                  <a:pt x="47625" y="17610"/>
                </a:cubicBezTo>
                <a:cubicBezTo>
                  <a:pt x="49482" y="20253"/>
                  <a:pt x="48756" y="23980"/>
                  <a:pt x="50185" y="26861"/>
                </a:cubicBezTo>
                <a:cubicBezTo>
                  <a:pt x="51578" y="29684"/>
                  <a:pt x="54786" y="31056"/>
                  <a:pt x="57991" y="31056"/>
                </a:cubicBezTo>
                <a:cubicBezTo>
                  <a:pt x="59004" y="31056"/>
                  <a:pt x="60017" y="30919"/>
                  <a:pt x="60972" y="30647"/>
                </a:cubicBezTo>
                <a:cubicBezTo>
                  <a:pt x="64949" y="29516"/>
                  <a:pt x="68151" y="26635"/>
                  <a:pt x="71187" y="23825"/>
                </a:cubicBezTo>
                <a:cubicBezTo>
                  <a:pt x="72676" y="22456"/>
                  <a:pt x="74188" y="21075"/>
                  <a:pt x="75807" y="19872"/>
                </a:cubicBezTo>
                <a:lnTo>
                  <a:pt x="7580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02">
  <p:cSld name="CUSTOM_1_1_3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733600" y="37772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22"/>
          <p:cNvSpPr/>
          <p:nvPr/>
        </p:nvSpPr>
        <p:spPr>
          <a:xfrm flipH="1">
            <a:off x="5405627" y="0"/>
            <a:ext cx="3738373" cy="2031053"/>
          </a:xfrm>
          <a:custGeom>
            <a:rect b="b" l="l" r="r" t="t"/>
            <a:pathLst>
              <a:path extrusionOk="0" h="63322" w="116551">
                <a:moveTo>
                  <a:pt x="0" y="0"/>
                </a:moveTo>
                <a:lnTo>
                  <a:pt x="0" y="62853"/>
                </a:lnTo>
                <a:cubicBezTo>
                  <a:pt x="1749" y="63162"/>
                  <a:pt x="3513" y="63321"/>
                  <a:pt x="5266" y="63321"/>
                </a:cubicBezTo>
                <a:cubicBezTo>
                  <a:pt x="10613" y="63321"/>
                  <a:pt x="15856" y="61834"/>
                  <a:pt x="20241" y="58543"/>
                </a:cubicBezTo>
                <a:cubicBezTo>
                  <a:pt x="34123" y="48137"/>
                  <a:pt x="34909" y="25932"/>
                  <a:pt x="49149" y="16038"/>
                </a:cubicBezTo>
                <a:cubicBezTo>
                  <a:pt x="55666" y="11497"/>
                  <a:pt x="63898" y="10427"/>
                  <a:pt x="71911" y="10427"/>
                </a:cubicBezTo>
                <a:cubicBezTo>
                  <a:pt x="72829" y="10427"/>
                  <a:pt x="73743" y="10441"/>
                  <a:pt x="74652" y="10466"/>
                </a:cubicBezTo>
                <a:cubicBezTo>
                  <a:pt x="79315" y="10591"/>
                  <a:pt x="84021" y="10942"/>
                  <a:pt x="88690" y="10942"/>
                </a:cubicBezTo>
                <a:cubicBezTo>
                  <a:pt x="92878" y="10942"/>
                  <a:pt x="97037" y="10659"/>
                  <a:pt x="101108" y="9680"/>
                </a:cubicBezTo>
                <a:cubicBezTo>
                  <a:pt x="105775" y="8549"/>
                  <a:pt x="113467" y="4953"/>
                  <a:pt x="1165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03">
  <p:cSld name="CUSTOM_1_1_3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733600" y="37772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3"/>
          <p:cNvSpPr/>
          <p:nvPr/>
        </p:nvSpPr>
        <p:spPr>
          <a:xfrm flipH="1">
            <a:off x="6753227" y="0"/>
            <a:ext cx="2390773" cy="1221986"/>
          </a:xfrm>
          <a:custGeom>
            <a:rect b="b" l="l" r="r" t="t"/>
            <a:pathLst>
              <a:path extrusionOk="0" h="51900" w="78618">
                <a:moveTo>
                  <a:pt x="1" y="0"/>
                </a:moveTo>
                <a:lnTo>
                  <a:pt x="1" y="51900"/>
                </a:lnTo>
                <a:cubicBezTo>
                  <a:pt x="3275" y="50840"/>
                  <a:pt x="6168" y="48733"/>
                  <a:pt x="8300" y="45494"/>
                </a:cubicBezTo>
                <a:cubicBezTo>
                  <a:pt x="12538" y="39041"/>
                  <a:pt x="12848" y="30480"/>
                  <a:pt x="18479" y="24849"/>
                </a:cubicBezTo>
                <a:cubicBezTo>
                  <a:pt x="20599" y="22729"/>
                  <a:pt x="23653" y="21324"/>
                  <a:pt x="26585" y="21324"/>
                </a:cubicBezTo>
                <a:cubicBezTo>
                  <a:pt x="28068" y="21324"/>
                  <a:pt x="29519" y="21684"/>
                  <a:pt x="30802" y="22491"/>
                </a:cubicBezTo>
                <a:cubicBezTo>
                  <a:pt x="34517" y="24837"/>
                  <a:pt x="35553" y="29897"/>
                  <a:pt x="38875" y="32778"/>
                </a:cubicBezTo>
                <a:cubicBezTo>
                  <a:pt x="40710" y="34372"/>
                  <a:pt x="43035" y="35073"/>
                  <a:pt x="45439" y="35073"/>
                </a:cubicBezTo>
                <a:cubicBezTo>
                  <a:pt x="48603" y="35073"/>
                  <a:pt x="51904" y="33858"/>
                  <a:pt x="54401" y="31862"/>
                </a:cubicBezTo>
                <a:cubicBezTo>
                  <a:pt x="58806" y="28349"/>
                  <a:pt x="61318" y="23051"/>
                  <a:pt x="63664" y="17931"/>
                </a:cubicBezTo>
                <a:cubicBezTo>
                  <a:pt x="66009" y="12812"/>
                  <a:pt x="68486" y="7501"/>
                  <a:pt x="72855" y="3941"/>
                </a:cubicBezTo>
                <a:cubicBezTo>
                  <a:pt x="74653" y="2465"/>
                  <a:pt x="76725" y="1346"/>
                  <a:pt x="786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04">
  <p:cSld name="CUSTOM_1_1_3_1_1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733600" y="37772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" name="Google Shape;128;p24"/>
          <p:cNvSpPr/>
          <p:nvPr/>
        </p:nvSpPr>
        <p:spPr>
          <a:xfrm flipH="1" rot="5400000">
            <a:off x="7284578" y="446950"/>
            <a:ext cx="2306371" cy="1412462"/>
          </a:xfrm>
          <a:custGeom>
            <a:rect b="b" l="l" r="r" t="t"/>
            <a:pathLst>
              <a:path extrusionOk="0" h="62526" w="102097">
                <a:moveTo>
                  <a:pt x="6596" y="0"/>
                </a:moveTo>
                <a:cubicBezTo>
                  <a:pt x="7632" y="964"/>
                  <a:pt x="8478" y="2107"/>
                  <a:pt x="9037" y="3441"/>
                </a:cubicBezTo>
                <a:cubicBezTo>
                  <a:pt x="10716" y="7441"/>
                  <a:pt x="9418" y="12085"/>
                  <a:pt x="7406" y="15931"/>
                </a:cubicBezTo>
                <a:cubicBezTo>
                  <a:pt x="5406" y="19776"/>
                  <a:pt x="2691" y="23300"/>
                  <a:pt x="1346" y="27432"/>
                </a:cubicBezTo>
                <a:cubicBezTo>
                  <a:pt x="0" y="31563"/>
                  <a:pt x="405" y="36707"/>
                  <a:pt x="3798" y="39422"/>
                </a:cubicBezTo>
                <a:cubicBezTo>
                  <a:pt x="5354" y="40669"/>
                  <a:pt x="7306" y="41204"/>
                  <a:pt x="9307" y="41204"/>
                </a:cubicBezTo>
                <a:cubicBezTo>
                  <a:pt x="11011" y="41204"/>
                  <a:pt x="12751" y="40816"/>
                  <a:pt x="14312" y="40148"/>
                </a:cubicBezTo>
                <a:cubicBezTo>
                  <a:pt x="17705" y="38695"/>
                  <a:pt x="20467" y="36135"/>
                  <a:pt x="23289" y="33742"/>
                </a:cubicBezTo>
                <a:cubicBezTo>
                  <a:pt x="28778" y="29123"/>
                  <a:pt x="34933" y="24896"/>
                  <a:pt x="41994" y="23598"/>
                </a:cubicBezTo>
                <a:cubicBezTo>
                  <a:pt x="43278" y="23360"/>
                  <a:pt x="44597" y="23240"/>
                  <a:pt x="45919" y="23240"/>
                </a:cubicBezTo>
                <a:cubicBezTo>
                  <a:pt x="51866" y="23240"/>
                  <a:pt x="57876" y="25662"/>
                  <a:pt x="61032" y="30611"/>
                </a:cubicBezTo>
                <a:cubicBezTo>
                  <a:pt x="65747" y="38005"/>
                  <a:pt x="63020" y="48494"/>
                  <a:pt x="68021" y="55697"/>
                </a:cubicBezTo>
                <a:cubicBezTo>
                  <a:pt x="70604" y="59436"/>
                  <a:pt x="74998" y="61686"/>
                  <a:pt x="79498" y="62317"/>
                </a:cubicBezTo>
                <a:cubicBezTo>
                  <a:pt x="80510" y="62459"/>
                  <a:pt x="81527" y="62525"/>
                  <a:pt x="82544" y="62525"/>
                </a:cubicBezTo>
                <a:cubicBezTo>
                  <a:pt x="86054" y="62525"/>
                  <a:pt x="89570" y="61739"/>
                  <a:pt x="92893" y="60567"/>
                </a:cubicBezTo>
                <a:cubicBezTo>
                  <a:pt x="96131" y="59424"/>
                  <a:pt x="99215" y="57876"/>
                  <a:pt x="102096" y="56007"/>
                </a:cubicBezTo>
                <a:lnTo>
                  <a:pt x="1020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05">
  <p:cSld name="CUSTOM_1_1_3_1_1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733600" y="37772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" name="Google Shape;131;p25"/>
          <p:cNvSpPr/>
          <p:nvPr/>
        </p:nvSpPr>
        <p:spPr>
          <a:xfrm rot="-5400000">
            <a:off x="7739650" y="60450"/>
            <a:ext cx="1464800" cy="1343900"/>
          </a:xfrm>
          <a:custGeom>
            <a:rect b="b" l="l" r="r" t="t"/>
            <a:pathLst>
              <a:path extrusionOk="0" h="53756" w="58592">
                <a:moveTo>
                  <a:pt x="44835" y="0"/>
                </a:moveTo>
                <a:cubicBezTo>
                  <a:pt x="43040" y="0"/>
                  <a:pt x="41302" y="364"/>
                  <a:pt x="39827" y="1368"/>
                </a:cubicBezTo>
                <a:cubicBezTo>
                  <a:pt x="37541" y="2916"/>
                  <a:pt x="36398" y="5702"/>
                  <a:pt x="35934" y="8428"/>
                </a:cubicBezTo>
                <a:cubicBezTo>
                  <a:pt x="35470" y="11155"/>
                  <a:pt x="35565" y="13953"/>
                  <a:pt x="35124" y="16679"/>
                </a:cubicBezTo>
                <a:cubicBezTo>
                  <a:pt x="33946" y="24026"/>
                  <a:pt x="28576" y="30550"/>
                  <a:pt x="21599" y="33122"/>
                </a:cubicBezTo>
                <a:cubicBezTo>
                  <a:pt x="18170" y="34396"/>
                  <a:pt x="14479" y="34753"/>
                  <a:pt x="10955" y="35729"/>
                </a:cubicBezTo>
                <a:cubicBezTo>
                  <a:pt x="7430" y="36706"/>
                  <a:pt x="3882" y="38480"/>
                  <a:pt x="2085" y="41671"/>
                </a:cubicBezTo>
                <a:cubicBezTo>
                  <a:pt x="1" y="45362"/>
                  <a:pt x="811" y="50100"/>
                  <a:pt x="3001" y="53755"/>
                </a:cubicBezTo>
                <a:lnTo>
                  <a:pt x="58592" y="53755"/>
                </a:lnTo>
                <a:lnTo>
                  <a:pt x="58592" y="4023"/>
                </a:lnTo>
                <a:cubicBezTo>
                  <a:pt x="55675" y="2535"/>
                  <a:pt x="52591" y="1380"/>
                  <a:pt x="49400" y="618"/>
                </a:cubicBezTo>
                <a:cubicBezTo>
                  <a:pt x="47923" y="263"/>
                  <a:pt x="46359" y="0"/>
                  <a:pt x="448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5"/>
          <p:cNvSpPr/>
          <p:nvPr/>
        </p:nvSpPr>
        <p:spPr>
          <a:xfrm>
            <a:off x="0" y="4039475"/>
            <a:ext cx="1381450" cy="1104025"/>
          </a:xfrm>
          <a:custGeom>
            <a:rect b="b" l="l" r="r" t="t"/>
            <a:pathLst>
              <a:path extrusionOk="0" h="44161" w="55258">
                <a:moveTo>
                  <a:pt x="33537" y="0"/>
                </a:moveTo>
                <a:cubicBezTo>
                  <a:pt x="29058" y="0"/>
                  <a:pt x="24542" y="2237"/>
                  <a:pt x="22087" y="6013"/>
                </a:cubicBezTo>
                <a:cubicBezTo>
                  <a:pt x="20241" y="8870"/>
                  <a:pt x="19229" y="12680"/>
                  <a:pt x="16122" y="14085"/>
                </a:cubicBezTo>
                <a:cubicBezTo>
                  <a:pt x="15326" y="14440"/>
                  <a:pt x="14476" y="14589"/>
                  <a:pt x="13611" y="14589"/>
                </a:cubicBezTo>
                <a:cubicBezTo>
                  <a:pt x="12185" y="14589"/>
                  <a:pt x="10717" y="14186"/>
                  <a:pt x="9383" y="13645"/>
                </a:cubicBezTo>
                <a:cubicBezTo>
                  <a:pt x="7240" y="12776"/>
                  <a:pt x="5216" y="11561"/>
                  <a:pt x="2954" y="11073"/>
                </a:cubicBezTo>
                <a:cubicBezTo>
                  <a:pt x="2206" y="10920"/>
                  <a:pt x="1466" y="10849"/>
                  <a:pt x="722" y="10849"/>
                </a:cubicBezTo>
                <a:cubicBezTo>
                  <a:pt x="482" y="10849"/>
                  <a:pt x="242" y="10856"/>
                  <a:pt x="1" y="10871"/>
                </a:cubicBezTo>
                <a:lnTo>
                  <a:pt x="1" y="44160"/>
                </a:lnTo>
                <a:lnTo>
                  <a:pt x="55258" y="44160"/>
                </a:lnTo>
                <a:cubicBezTo>
                  <a:pt x="54662" y="42303"/>
                  <a:pt x="53829" y="40541"/>
                  <a:pt x="52757" y="38910"/>
                </a:cubicBezTo>
                <a:cubicBezTo>
                  <a:pt x="49721" y="34314"/>
                  <a:pt x="44709" y="30433"/>
                  <a:pt x="44447" y="24920"/>
                </a:cubicBezTo>
                <a:cubicBezTo>
                  <a:pt x="44292" y="21574"/>
                  <a:pt x="46007" y="18431"/>
                  <a:pt x="46471" y="15121"/>
                </a:cubicBezTo>
                <a:cubicBezTo>
                  <a:pt x="47304" y="9168"/>
                  <a:pt x="43566" y="2882"/>
                  <a:pt x="37934" y="774"/>
                </a:cubicBezTo>
                <a:cubicBezTo>
                  <a:pt x="36525" y="250"/>
                  <a:pt x="35033" y="0"/>
                  <a:pt x="335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06">
  <p:cSld name="CUSTOM_1_1_3_1_1_1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733600" y="37772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26"/>
          <p:cNvSpPr/>
          <p:nvPr/>
        </p:nvSpPr>
        <p:spPr>
          <a:xfrm>
            <a:off x="6424793" y="3392155"/>
            <a:ext cx="2719205" cy="1751350"/>
          </a:xfrm>
          <a:custGeom>
            <a:rect b="b" l="l" r="r" t="t"/>
            <a:pathLst>
              <a:path extrusionOk="0" h="56133" w="87154">
                <a:moveTo>
                  <a:pt x="77010" y="0"/>
                </a:moveTo>
                <a:cubicBezTo>
                  <a:pt x="73626" y="0"/>
                  <a:pt x="70307" y="872"/>
                  <a:pt x="67640" y="2911"/>
                </a:cubicBezTo>
                <a:cubicBezTo>
                  <a:pt x="62949" y="6495"/>
                  <a:pt x="61294" y="12674"/>
                  <a:pt x="59460" y="18282"/>
                </a:cubicBezTo>
                <a:cubicBezTo>
                  <a:pt x="57615" y="23890"/>
                  <a:pt x="54721" y="29950"/>
                  <a:pt x="49137" y="31855"/>
                </a:cubicBezTo>
                <a:cubicBezTo>
                  <a:pt x="47854" y="32294"/>
                  <a:pt x="46558" y="32474"/>
                  <a:pt x="45253" y="32474"/>
                </a:cubicBezTo>
                <a:cubicBezTo>
                  <a:pt x="40321" y="32474"/>
                  <a:pt x="35255" y="29907"/>
                  <a:pt x="30218" y="29022"/>
                </a:cubicBezTo>
                <a:cubicBezTo>
                  <a:pt x="28971" y="28800"/>
                  <a:pt x="27719" y="28694"/>
                  <a:pt x="26472" y="28694"/>
                </a:cubicBezTo>
                <a:cubicBezTo>
                  <a:pt x="15576" y="28694"/>
                  <a:pt x="5107" y="36818"/>
                  <a:pt x="1560" y="47310"/>
                </a:cubicBezTo>
                <a:cubicBezTo>
                  <a:pt x="596" y="50167"/>
                  <a:pt x="96" y="53144"/>
                  <a:pt x="0" y="56132"/>
                </a:cubicBezTo>
                <a:lnTo>
                  <a:pt x="87154" y="56132"/>
                </a:lnTo>
                <a:lnTo>
                  <a:pt x="87154" y="2447"/>
                </a:lnTo>
                <a:cubicBezTo>
                  <a:pt x="86142" y="1983"/>
                  <a:pt x="85118" y="1554"/>
                  <a:pt x="84058" y="1197"/>
                </a:cubicBezTo>
                <a:cubicBezTo>
                  <a:pt x="81813" y="434"/>
                  <a:pt x="79395" y="0"/>
                  <a:pt x="770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07">
  <p:cSld name="CUSTOM_1_1_3_1_1_1_1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type="title"/>
          </p:nvPr>
        </p:nvSpPr>
        <p:spPr>
          <a:xfrm>
            <a:off x="733600" y="37772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27"/>
          <p:cNvSpPr/>
          <p:nvPr/>
        </p:nvSpPr>
        <p:spPr>
          <a:xfrm flipH="1" rot="-5400000">
            <a:off x="6095548" y="714890"/>
            <a:ext cx="3763362" cy="2333558"/>
          </a:xfrm>
          <a:custGeom>
            <a:rect b="b" l="l" r="r" t="t"/>
            <a:pathLst>
              <a:path extrusionOk="0" h="62104" w="100156">
                <a:moveTo>
                  <a:pt x="0" y="0"/>
                </a:moveTo>
                <a:lnTo>
                  <a:pt x="0" y="62103"/>
                </a:lnTo>
                <a:lnTo>
                  <a:pt x="100155" y="62103"/>
                </a:lnTo>
                <a:cubicBezTo>
                  <a:pt x="93554" y="49700"/>
                  <a:pt x="80219" y="40723"/>
                  <a:pt x="66411" y="40723"/>
                </a:cubicBezTo>
                <a:cubicBezTo>
                  <a:pt x="64606" y="40723"/>
                  <a:pt x="62792" y="40876"/>
                  <a:pt x="60984" y="41196"/>
                </a:cubicBezTo>
                <a:cubicBezTo>
                  <a:pt x="53658" y="42495"/>
                  <a:pt x="46302" y="46223"/>
                  <a:pt x="39140" y="46223"/>
                </a:cubicBezTo>
                <a:cubicBezTo>
                  <a:pt x="37246" y="46223"/>
                  <a:pt x="35366" y="45962"/>
                  <a:pt x="33504" y="45327"/>
                </a:cubicBezTo>
                <a:cubicBezTo>
                  <a:pt x="25396" y="42553"/>
                  <a:pt x="21181" y="33754"/>
                  <a:pt x="18502" y="25610"/>
                </a:cubicBezTo>
                <a:cubicBezTo>
                  <a:pt x="15835" y="17455"/>
                  <a:pt x="13430" y="8489"/>
                  <a:pt x="6620" y="3274"/>
                </a:cubicBezTo>
                <a:cubicBezTo>
                  <a:pt x="4620" y="1750"/>
                  <a:pt x="2381" y="679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08">
  <p:cSld name="CUSTOM_1_1_3_1_1_1_1_1_1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type="title"/>
          </p:nvPr>
        </p:nvSpPr>
        <p:spPr>
          <a:xfrm>
            <a:off x="733600" y="37772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28"/>
          <p:cNvSpPr/>
          <p:nvPr/>
        </p:nvSpPr>
        <p:spPr>
          <a:xfrm rot="5400000">
            <a:off x="6803950" y="2803450"/>
            <a:ext cx="1734450" cy="2945625"/>
          </a:xfrm>
          <a:custGeom>
            <a:rect b="b" l="l" r="r" t="t"/>
            <a:pathLst>
              <a:path extrusionOk="0" h="117825" w="69378">
                <a:moveTo>
                  <a:pt x="0" y="0"/>
                </a:moveTo>
                <a:cubicBezTo>
                  <a:pt x="357" y="2667"/>
                  <a:pt x="1131" y="5394"/>
                  <a:pt x="2441" y="8180"/>
                </a:cubicBezTo>
                <a:cubicBezTo>
                  <a:pt x="15836" y="36766"/>
                  <a:pt x="49721" y="26348"/>
                  <a:pt x="44113" y="66306"/>
                </a:cubicBezTo>
                <a:cubicBezTo>
                  <a:pt x="37588" y="112788"/>
                  <a:pt x="60103" y="117717"/>
                  <a:pt x="69378" y="117824"/>
                </a:cubicBezTo>
                <a:lnTo>
                  <a:pt x="6937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01">
  <p:cSld name="CUSTOM_1_1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/>
          <p:nvPr/>
        </p:nvSpPr>
        <p:spPr>
          <a:xfrm>
            <a:off x="-32" y="0"/>
            <a:ext cx="9144032" cy="3013344"/>
          </a:xfrm>
          <a:custGeom>
            <a:rect b="b" l="l" r="r" t="t"/>
            <a:pathLst>
              <a:path extrusionOk="0" h="94167" w="285751">
                <a:moveTo>
                  <a:pt x="0" y="0"/>
                </a:moveTo>
                <a:lnTo>
                  <a:pt x="0" y="67282"/>
                </a:lnTo>
                <a:cubicBezTo>
                  <a:pt x="1370" y="68604"/>
                  <a:pt x="2715" y="69937"/>
                  <a:pt x="4037" y="71247"/>
                </a:cubicBezTo>
                <a:cubicBezTo>
                  <a:pt x="10549" y="77712"/>
                  <a:pt x="16717" y="83820"/>
                  <a:pt x="24682" y="87368"/>
                </a:cubicBezTo>
                <a:cubicBezTo>
                  <a:pt x="29421" y="89475"/>
                  <a:pt x="34648" y="90618"/>
                  <a:pt x="40220" y="90749"/>
                </a:cubicBezTo>
                <a:cubicBezTo>
                  <a:pt x="40616" y="90759"/>
                  <a:pt x="41015" y="90764"/>
                  <a:pt x="41417" y="90764"/>
                </a:cubicBezTo>
                <a:cubicBezTo>
                  <a:pt x="46194" y="90764"/>
                  <a:pt x="51354" y="90048"/>
                  <a:pt x="56758" y="88642"/>
                </a:cubicBezTo>
                <a:cubicBezTo>
                  <a:pt x="66414" y="86130"/>
                  <a:pt x="77093" y="81403"/>
                  <a:pt x="89393" y="74176"/>
                </a:cubicBezTo>
                <a:cubicBezTo>
                  <a:pt x="90143" y="73735"/>
                  <a:pt x="90881" y="73295"/>
                  <a:pt x="91643" y="72854"/>
                </a:cubicBezTo>
                <a:cubicBezTo>
                  <a:pt x="109240" y="62484"/>
                  <a:pt x="128898" y="50911"/>
                  <a:pt x="149817" y="50911"/>
                </a:cubicBezTo>
                <a:cubicBezTo>
                  <a:pt x="152805" y="50911"/>
                  <a:pt x="155829" y="51149"/>
                  <a:pt x="158866" y="51661"/>
                </a:cubicBezTo>
                <a:cubicBezTo>
                  <a:pt x="174701" y="54328"/>
                  <a:pt x="187191" y="63829"/>
                  <a:pt x="199263" y="73021"/>
                </a:cubicBezTo>
                <a:cubicBezTo>
                  <a:pt x="208931" y="80379"/>
                  <a:pt x="218921" y="87987"/>
                  <a:pt x="230351" y="91690"/>
                </a:cubicBezTo>
                <a:cubicBezTo>
                  <a:pt x="235447" y="93346"/>
                  <a:pt x="240831" y="94166"/>
                  <a:pt x="246344" y="94166"/>
                </a:cubicBezTo>
                <a:cubicBezTo>
                  <a:pt x="255101" y="94166"/>
                  <a:pt x="264183" y="92095"/>
                  <a:pt x="272951" y="88011"/>
                </a:cubicBezTo>
                <a:cubicBezTo>
                  <a:pt x="277476" y="85903"/>
                  <a:pt x="281786" y="83308"/>
                  <a:pt x="285750" y="80331"/>
                </a:cubicBezTo>
                <a:lnTo>
                  <a:pt x="2857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9"/>
          <p:cNvSpPr/>
          <p:nvPr/>
        </p:nvSpPr>
        <p:spPr>
          <a:xfrm>
            <a:off x="5876905" y="0"/>
            <a:ext cx="3267104" cy="2000832"/>
          </a:xfrm>
          <a:custGeom>
            <a:rect b="b" l="l" r="r" t="t"/>
            <a:pathLst>
              <a:path extrusionOk="0" h="62526" w="102097">
                <a:moveTo>
                  <a:pt x="6596" y="0"/>
                </a:moveTo>
                <a:cubicBezTo>
                  <a:pt x="7632" y="964"/>
                  <a:pt x="8478" y="2107"/>
                  <a:pt x="9037" y="3441"/>
                </a:cubicBezTo>
                <a:cubicBezTo>
                  <a:pt x="10716" y="7441"/>
                  <a:pt x="9418" y="12085"/>
                  <a:pt x="7406" y="15931"/>
                </a:cubicBezTo>
                <a:cubicBezTo>
                  <a:pt x="5406" y="19776"/>
                  <a:pt x="2691" y="23300"/>
                  <a:pt x="1346" y="27432"/>
                </a:cubicBezTo>
                <a:cubicBezTo>
                  <a:pt x="0" y="31563"/>
                  <a:pt x="405" y="36707"/>
                  <a:pt x="3798" y="39422"/>
                </a:cubicBezTo>
                <a:cubicBezTo>
                  <a:pt x="5354" y="40669"/>
                  <a:pt x="7306" y="41204"/>
                  <a:pt x="9307" y="41204"/>
                </a:cubicBezTo>
                <a:cubicBezTo>
                  <a:pt x="11011" y="41204"/>
                  <a:pt x="12751" y="40816"/>
                  <a:pt x="14312" y="40148"/>
                </a:cubicBezTo>
                <a:cubicBezTo>
                  <a:pt x="17705" y="38695"/>
                  <a:pt x="20467" y="36135"/>
                  <a:pt x="23289" y="33742"/>
                </a:cubicBezTo>
                <a:cubicBezTo>
                  <a:pt x="28778" y="29123"/>
                  <a:pt x="34933" y="24896"/>
                  <a:pt x="41994" y="23598"/>
                </a:cubicBezTo>
                <a:cubicBezTo>
                  <a:pt x="43278" y="23360"/>
                  <a:pt x="44597" y="23240"/>
                  <a:pt x="45919" y="23240"/>
                </a:cubicBezTo>
                <a:cubicBezTo>
                  <a:pt x="51866" y="23240"/>
                  <a:pt x="57876" y="25662"/>
                  <a:pt x="61032" y="30611"/>
                </a:cubicBezTo>
                <a:cubicBezTo>
                  <a:pt x="65747" y="38005"/>
                  <a:pt x="63020" y="48494"/>
                  <a:pt x="68021" y="55697"/>
                </a:cubicBezTo>
                <a:cubicBezTo>
                  <a:pt x="70604" y="59436"/>
                  <a:pt x="74998" y="61686"/>
                  <a:pt x="79498" y="62317"/>
                </a:cubicBezTo>
                <a:cubicBezTo>
                  <a:pt x="80510" y="62459"/>
                  <a:pt x="81527" y="62525"/>
                  <a:pt x="82544" y="62525"/>
                </a:cubicBezTo>
                <a:cubicBezTo>
                  <a:pt x="86054" y="62525"/>
                  <a:pt x="89570" y="61739"/>
                  <a:pt x="92893" y="60567"/>
                </a:cubicBezTo>
                <a:cubicBezTo>
                  <a:pt x="96131" y="59424"/>
                  <a:pt x="99215" y="57876"/>
                  <a:pt x="102096" y="56007"/>
                </a:cubicBezTo>
                <a:lnTo>
                  <a:pt x="1020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9"/>
          <p:cNvSpPr txBox="1"/>
          <p:nvPr>
            <p:ph type="title"/>
          </p:nvPr>
        </p:nvSpPr>
        <p:spPr>
          <a:xfrm>
            <a:off x="733600" y="377725"/>
            <a:ext cx="611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29"/>
          <p:cNvSpPr txBox="1"/>
          <p:nvPr>
            <p:ph idx="1" type="body"/>
          </p:nvPr>
        </p:nvSpPr>
        <p:spPr>
          <a:xfrm>
            <a:off x="733600" y="1211025"/>
            <a:ext cx="3512700" cy="1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CUSTOM_4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/>
          <p:nvPr/>
        </p:nvSpPr>
        <p:spPr>
          <a:xfrm>
            <a:off x="5897600" y="0"/>
            <a:ext cx="3292400" cy="1274925"/>
          </a:xfrm>
          <a:custGeom>
            <a:rect b="b" l="l" r="r" t="t"/>
            <a:pathLst>
              <a:path extrusionOk="0" h="50997" w="131696">
                <a:moveTo>
                  <a:pt x="0" y="0"/>
                </a:moveTo>
                <a:cubicBezTo>
                  <a:pt x="1251" y="2858"/>
                  <a:pt x="2084" y="5846"/>
                  <a:pt x="2822" y="8811"/>
                </a:cubicBezTo>
                <a:cubicBezTo>
                  <a:pt x="4203" y="14252"/>
                  <a:pt x="5418" y="19824"/>
                  <a:pt x="8823" y="24742"/>
                </a:cubicBezTo>
                <a:cubicBezTo>
                  <a:pt x="12240" y="29671"/>
                  <a:pt x="18336" y="33933"/>
                  <a:pt x="25742" y="34576"/>
                </a:cubicBezTo>
                <a:cubicBezTo>
                  <a:pt x="26429" y="34635"/>
                  <a:pt x="27111" y="34663"/>
                  <a:pt x="27791" y="34663"/>
                </a:cubicBezTo>
                <a:cubicBezTo>
                  <a:pt x="34657" y="34663"/>
                  <a:pt x="41129" y="31812"/>
                  <a:pt x="47316" y="29385"/>
                </a:cubicBezTo>
                <a:cubicBezTo>
                  <a:pt x="52065" y="27527"/>
                  <a:pt x="57509" y="25861"/>
                  <a:pt x="62732" y="25861"/>
                </a:cubicBezTo>
                <a:cubicBezTo>
                  <a:pt x="64972" y="25861"/>
                  <a:pt x="67172" y="26168"/>
                  <a:pt x="69259" y="26897"/>
                </a:cubicBezTo>
                <a:cubicBezTo>
                  <a:pt x="76891" y="29552"/>
                  <a:pt x="79451" y="36505"/>
                  <a:pt x="84392" y="41565"/>
                </a:cubicBezTo>
                <a:cubicBezTo>
                  <a:pt x="90493" y="47804"/>
                  <a:pt x="100854" y="50996"/>
                  <a:pt x="111278" y="50996"/>
                </a:cubicBezTo>
                <a:cubicBezTo>
                  <a:pt x="116985" y="50996"/>
                  <a:pt x="122711" y="50039"/>
                  <a:pt x="127766" y="48102"/>
                </a:cubicBezTo>
                <a:cubicBezTo>
                  <a:pt x="129124" y="47578"/>
                  <a:pt x="130433" y="46994"/>
                  <a:pt x="131696" y="46363"/>
                </a:cubicBezTo>
                <a:lnTo>
                  <a:pt x="13169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0"/>
          <p:cNvSpPr txBox="1"/>
          <p:nvPr>
            <p:ph type="title"/>
          </p:nvPr>
        </p:nvSpPr>
        <p:spPr>
          <a:xfrm>
            <a:off x="1322650" y="2186980"/>
            <a:ext cx="1833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0" name="Google Shape;150;p30"/>
          <p:cNvSpPr txBox="1"/>
          <p:nvPr>
            <p:ph idx="2" type="title"/>
          </p:nvPr>
        </p:nvSpPr>
        <p:spPr>
          <a:xfrm>
            <a:off x="3655350" y="2186980"/>
            <a:ext cx="1833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1" name="Google Shape;151;p30"/>
          <p:cNvSpPr txBox="1"/>
          <p:nvPr>
            <p:ph idx="3" type="title"/>
          </p:nvPr>
        </p:nvSpPr>
        <p:spPr>
          <a:xfrm>
            <a:off x="5988050" y="2186980"/>
            <a:ext cx="1833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2" name="Google Shape;152;p30"/>
          <p:cNvSpPr txBox="1"/>
          <p:nvPr>
            <p:ph idx="4" type="title"/>
          </p:nvPr>
        </p:nvSpPr>
        <p:spPr>
          <a:xfrm>
            <a:off x="1322650" y="3881056"/>
            <a:ext cx="1833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3" name="Google Shape;153;p30"/>
          <p:cNvSpPr txBox="1"/>
          <p:nvPr>
            <p:ph idx="5" type="title"/>
          </p:nvPr>
        </p:nvSpPr>
        <p:spPr>
          <a:xfrm>
            <a:off x="3655350" y="3881056"/>
            <a:ext cx="1833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4" name="Google Shape;154;p30"/>
          <p:cNvSpPr txBox="1"/>
          <p:nvPr>
            <p:ph idx="6" type="title"/>
          </p:nvPr>
        </p:nvSpPr>
        <p:spPr>
          <a:xfrm>
            <a:off x="5988050" y="3881056"/>
            <a:ext cx="1833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5" name="Google Shape;155;p30"/>
          <p:cNvSpPr txBox="1"/>
          <p:nvPr>
            <p:ph idx="7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737325" y="37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37325" y="1230875"/>
            <a:ext cx="679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/>
          <p:nvPr/>
        </p:nvSpPr>
        <p:spPr>
          <a:xfrm>
            <a:off x="7781300" y="2370975"/>
            <a:ext cx="1362700" cy="2772525"/>
          </a:xfrm>
          <a:custGeom>
            <a:rect b="b" l="l" r="r" t="t"/>
            <a:pathLst>
              <a:path extrusionOk="0" h="110901" w="54508">
                <a:moveTo>
                  <a:pt x="50274" y="0"/>
                </a:moveTo>
                <a:cubicBezTo>
                  <a:pt x="44166" y="0"/>
                  <a:pt x="37586" y="2623"/>
                  <a:pt x="30647" y="8935"/>
                </a:cubicBezTo>
                <a:cubicBezTo>
                  <a:pt x="23277" y="15615"/>
                  <a:pt x="20015" y="24794"/>
                  <a:pt x="23491" y="34391"/>
                </a:cubicBezTo>
                <a:cubicBezTo>
                  <a:pt x="27159" y="44511"/>
                  <a:pt x="36481" y="52000"/>
                  <a:pt x="38077" y="62990"/>
                </a:cubicBezTo>
                <a:cubicBezTo>
                  <a:pt x="38981" y="69229"/>
                  <a:pt x="36303" y="76468"/>
                  <a:pt x="30409" y="78730"/>
                </a:cubicBezTo>
                <a:cubicBezTo>
                  <a:pt x="28799" y="79347"/>
                  <a:pt x="27126" y="79548"/>
                  <a:pt x="25419" y="79548"/>
                </a:cubicBezTo>
                <a:cubicBezTo>
                  <a:pt x="22209" y="79548"/>
                  <a:pt x="18879" y="78835"/>
                  <a:pt x="15626" y="78835"/>
                </a:cubicBezTo>
                <a:cubicBezTo>
                  <a:pt x="14469" y="78835"/>
                  <a:pt x="13321" y="78926"/>
                  <a:pt x="12192" y="79170"/>
                </a:cubicBezTo>
                <a:cubicBezTo>
                  <a:pt x="4525" y="80837"/>
                  <a:pt x="0" y="89433"/>
                  <a:pt x="250" y="97291"/>
                </a:cubicBezTo>
                <a:cubicBezTo>
                  <a:pt x="405" y="102030"/>
                  <a:pt x="1870" y="106555"/>
                  <a:pt x="3834" y="110900"/>
                </a:cubicBezTo>
                <a:lnTo>
                  <a:pt x="54507" y="110900"/>
                </a:lnTo>
                <a:lnTo>
                  <a:pt x="54507" y="422"/>
                </a:lnTo>
                <a:cubicBezTo>
                  <a:pt x="53123" y="146"/>
                  <a:pt x="51711" y="0"/>
                  <a:pt x="502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!">
  <p:cSld name="CUSTOM_1_1_1">
    <p:bg>
      <p:bgPr>
        <a:solidFill>
          <a:schemeClr val="dk2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/>
          <p:nvPr/>
        </p:nvSpPr>
        <p:spPr>
          <a:xfrm>
            <a:off x="325" y="-5875"/>
            <a:ext cx="4781266" cy="1691684"/>
          </a:xfrm>
          <a:custGeom>
            <a:rect b="b" l="l" r="r" t="t"/>
            <a:pathLst>
              <a:path extrusionOk="0" h="92784" w="187869">
                <a:moveTo>
                  <a:pt x="0" y="0"/>
                </a:moveTo>
                <a:lnTo>
                  <a:pt x="0" y="88451"/>
                </a:lnTo>
                <a:cubicBezTo>
                  <a:pt x="6642" y="90901"/>
                  <a:pt x="13467" y="92783"/>
                  <a:pt x="20580" y="92783"/>
                </a:cubicBezTo>
                <a:cubicBezTo>
                  <a:pt x="25910" y="92783"/>
                  <a:pt x="31402" y="91726"/>
                  <a:pt x="37100" y="89059"/>
                </a:cubicBezTo>
                <a:cubicBezTo>
                  <a:pt x="73488" y="72004"/>
                  <a:pt x="63959" y="30841"/>
                  <a:pt x="105814" y="30841"/>
                </a:cubicBezTo>
                <a:cubicBezTo>
                  <a:pt x="109221" y="30841"/>
                  <a:pt x="112969" y="31114"/>
                  <a:pt x="117110" y="31694"/>
                </a:cubicBezTo>
                <a:cubicBezTo>
                  <a:pt x="124999" y="32800"/>
                  <a:pt x="132019" y="33299"/>
                  <a:pt x="138264" y="33299"/>
                </a:cubicBezTo>
                <a:cubicBezTo>
                  <a:pt x="178943" y="33299"/>
                  <a:pt x="186744" y="12149"/>
                  <a:pt x="18786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1"/>
          <p:cNvSpPr txBox="1"/>
          <p:nvPr>
            <p:ph type="title"/>
          </p:nvPr>
        </p:nvSpPr>
        <p:spPr>
          <a:xfrm>
            <a:off x="733600" y="900925"/>
            <a:ext cx="3383400" cy="6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31"/>
          <p:cNvSpPr txBox="1"/>
          <p:nvPr>
            <p:ph idx="1" type="subTitle"/>
          </p:nvPr>
        </p:nvSpPr>
        <p:spPr>
          <a:xfrm>
            <a:off x="733600" y="1639700"/>
            <a:ext cx="33834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0" name="Google Shape;160;p31"/>
          <p:cNvSpPr txBox="1"/>
          <p:nvPr>
            <p:ph idx="2" type="subTitle"/>
          </p:nvPr>
        </p:nvSpPr>
        <p:spPr>
          <a:xfrm>
            <a:off x="733600" y="3177400"/>
            <a:ext cx="3838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None/>
              <a:defRPr sz="14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161" name="Google Shape;161;p31"/>
          <p:cNvSpPr txBox="1"/>
          <p:nvPr>
            <p:ph idx="3" type="subTitle"/>
          </p:nvPr>
        </p:nvSpPr>
        <p:spPr>
          <a:xfrm>
            <a:off x="733600" y="4265093"/>
            <a:ext cx="33834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"/>
              <a:buNone/>
              <a:defRPr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/>
          <p:nvPr/>
        </p:nvSpPr>
        <p:spPr>
          <a:xfrm>
            <a:off x="-13259" y="-27466"/>
            <a:ext cx="6227072" cy="5186517"/>
          </a:xfrm>
          <a:custGeom>
            <a:rect b="b" l="l" r="r" t="t"/>
            <a:pathLst>
              <a:path extrusionOk="0" h="160735" w="194596">
                <a:moveTo>
                  <a:pt x="0" y="0"/>
                </a:moveTo>
                <a:lnTo>
                  <a:pt x="0" y="160734"/>
                </a:lnTo>
                <a:lnTo>
                  <a:pt x="151138" y="160734"/>
                </a:lnTo>
                <a:cubicBezTo>
                  <a:pt x="150209" y="159079"/>
                  <a:pt x="149364" y="157365"/>
                  <a:pt x="148638" y="155591"/>
                </a:cubicBezTo>
                <a:cubicBezTo>
                  <a:pt x="144887" y="146518"/>
                  <a:pt x="144280" y="135874"/>
                  <a:pt x="148423" y="126968"/>
                </a:cubicBezTo>
                <a:cubicBezTo>
                  <a:pt x="156401" y="109787"/>
                  <a:pt x="178927" y="103406"/>
                  <a:pt x="187547" y="86534"/>
                </a:cubicBezTo>
                <a:cubicBezTo>
                  <a:pt x="194596" y="72723"/>
                  <a:pt x="189976" y="55126"/>
                  <a:pt x="179844" y="43386"/>
                </a:cubicBezTo>
                <a:cubicBezTo>
                  <a:pt x="169712" y="31647"/>
                  <a:pt x="155103" y="24777"/>
                  <a:pt x="140482" y="19610"/>
                </a:cubicBezTo>
                <a:cubicBezTo>
                  <a:pt x="132957" y="16954"/>
                  <a:pt x="125159" y="14585"/>
                  <a:pt x="118741" y="9858"/>
                </a:cubicBezTo>
                <a:cubicBezTo>
                  <a:pt x="115276" y="7299"/>
                  <a:pt x="112252" y="3858"/>
                  <a:pt x="110395" y="0"/>
                </a:cubicBezTo>
                <a:close/>
              </a:path>
            </a:pathLst>
          </a:custGeom>
          <a:solidFill>
            <a:srgbClr val="F76F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3"/>
          <p:cNvSpPr txBox="1"/>
          <p:nvPr>
            <p:ph type="ctrTitle"/>
          </p:nvPr>
        </p:nvSpPr>
        <p:spPr>
          <a:xfrm>
            <a:off x="729150" y="1258125"/>
            <a:ext cx="3843000" cy="230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800"/>
              <a:buFont typeface="Passion One"/>
              <a:buNone/>
              <a:defRPr sz="6500"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8" name="Google Shape;168;p33"/>
          <p:cNvSpPr txBox="1"/>
          <p:nvPr>
            <p:ph idx="1" type="subTitle"/>
          </p:nvPr>
        </p:nvSpPr>
        <p:spPr>
          <a:xfrm>
            <a:off x="729150" y="3636200"/>
            <a:ext cx="2630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/>
          <p:nvPr/>
        </p:nvSpPr>
        <p:spPr>
          <a:xfrm>
            <a:off x="-16675" y="1339176"/>
            <a:ext cx="2591252" cy="3831375"/>
          </a:xfrm>
          <a:custGeom>
            <a:rect b="b" l="l" r="r" t="t"/>
            <a:pathLst>
              <a:path extrusionOk="0" h="114729" w="77594">
                <a:moveTo>
                  <a:pt x="1" y="0"/>
                </a:moveTo>
                <a:lnTo>
                  <a:pt x="1" y="114729"/>
                </a:lnTo>
                <a:lnTo>
                  <a:pt x="50924" y="114729"/>
                </a:lnTo>
                <a:cubicBezTo>
                  <a:pt x="49293" y="109954"/>
                  <a:pt x="48864" y="104811"/>
                  <a:pt x="50114" y="99953"/>
                </a:cubicBezTo>
                <a:cubicBezTo>
                  <a:pt x="53770" y="85773"/>
                  <a:pt x="69986" y="77760"/>
                  <a:pt x="74177" y="63734"/>
                </a:cubicBezTo>
                <a:cubicBezTo>
                  <a:pt x="77594" y="52245"/>
                  <a:pt x="71605" y="39517"/>
                  <a:pt x="62259" y="32016"/>
                </a:cubicBezTo>
                <a:cubicBezTo>
                  <a:pt x="52912" y="24515"/>
                  <a:pt x="40839" y="21348"/>
                  <a:pt x="29005" y="19479"/>
                </a:cubicBezTo>
                <a:cubicBezTo>
                  <a:pt x="22909" y="18515"/>
                  <a:pt x="16646" y="17812"/>
                  <a:pt x="11109" y="15109"/>
                </a:cubicBezTo>
                <a:cubicBezTo>
                  <a:pt x="5561" y="12419"/>
                  <a:pt x="763" y="7204"/>
                  <a:pt x="537" y="1048"/>
                </a:cubicBezTo>
                <a:cubicBezTo>
                  <a:pt x="513" y="691"/>
                  <a:pt x="525" y="346"/>
                  <a:pt x="5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4"/>
          <p:cNvSpPr/>
          <p:nvPr/>
        </p:nvSpPr>
        <p:spPr>
          <a:xfrm>
            <a:off x="6494713" y="-27050"/>
            <a:ext cx="2649292" cy="5197598"/>
          </a:xfrm>
          <a:custGeom>
            <a:rect b="b" l="l" r="r" t="t"/>
            <a:pathLst>
              <a:path extrusionOk="0" h="155640" w="79332">
                <a:moveTo>
                  <a:pt x="4929" y="1"/>
                </a:moveTo>
                <a:cubicBezTo>
                  <a:pt x="2322" y="4585"/>
                  <a:pt x="405" y="9669"/>
                  <a:pt x="203" y="14943"/>
                </a:cubicBezTo>
                <a:cubicBezTo>
                  <a:pt x="0" y="20253"/>
                  <a:pt x="1679" y="25778"/>
                  <a:pt x="5441" y="29516"/>
                </a:cubicBezTo>
                <a:cubicBezTo>
                  <a:pt x="12704" y="36755"/>
                  <a:pt x="25325" y="35779"/>
                  <a:pt x="32861" y="42732"/>
                </a:cubicBezTo>
                <a:cubicBezTo>
                  <a:pt x="39017" y="48435"/>
                  <a:pt x="39958" y="58234"/>
                  <a:pt x="37005" y="66080"/>
                </a:cubicBezTo>
                <a:cubicBezTo>
                  <a:pt x="34052" y="73939"/>
                  <a:pt x="27920" y="80154"/>
                  <a:pt x="21467" y="85511"/>
                </a:cubicBezTo>
                <a:cubicBezTo>
                  <a:pt x="18133" y="88262"/>
                  <a:pt x="14621" y="90917"/>
                  <a:pt x="12252" y="94524"/>
                </a:cubicBezTo>
                <a:cubicBezTo>
                  <a:pt x="9871" y="98120"/>
                  <a:pt x="8847" y="102978"/>
                  <a:pt x="10906" y="106764"/>
                </a:cubicBezTo>
                <a:cubicBezTo>
                  <a:pt x="12951" y="110542"/>
                  <a:pt x="17451" y="112214"/>
                  <a:pt x="21830" y="112214"/>
                </a:cubicBezTo>
                <a:cubicBezTo>
                  <a:pt x="22627" y="112214"/>
                  <a:pt x="23420" y="112159"/>
                  <a:pt x="24194" y="112050"/>
                </a:cubicBezTo>
                <a:cubicBezTo>
                  <a:pt x="29218" y="111360"/>
                  <a:pt x="33838" y="108979"/>
                  <a:pt x="38684" y="107455"/>
                </a:cubicBezTo>
                <a:cubicBezTo>
                  <a:pt x="41056" y="106714"/>
                  <a:pt x="43610" y="106208"/>
                  <a:pt x="46099" y="106208"/>
                </a:cubicBezTo>
                <a:cubicBezTo>
                  <a:pt x="48694" y="106208"/>
                  <a:pt x="51218" y="106759"/>
                  <a:pt x="53388" y="108169"/>
                </a:cubicBezTo>
                <a:cubicBezTo>
                  <a:pt x="58127" y="111241"/>
                  <a:pt x="59758" y="117515"/>
                  <a:pt x="59448" y="123159"/>
                </a:cubicBezTo>
                <a:cubicBezTo>
                  <a:pt x="59150" y="128791"/>
                  <a:pt x="57341" y="134256"/>
                  <a:pt x="56876" y="139887"/>
                </a:cubicBezTo>
                <a:cubicBezTo>
                  <a:pt x="56436" y="145340"/>
                  <a:pt x="57376" y="151079"/>
                  <a:pt x="60329" y="155639"/>
                </a:cubicBezTo>
                <a:lnTo>
                  <a:pt x="79332" y="155639"/>
                </a:lnTo>
                <a:lnTo>
                  <a:pt x="79332" y="1"/>
                </a:lnTo>
                <a:close/>
              </a:path>
            </a:pathLst>
          </a:custGeom>
          <a:solidFill>
            <a:srgbClr val="F76F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4"/>
          <p:cNvSpPr txBox="1"/>
          <p:nvPr>
            <p:ph type="title"/>
          </p:nvPr>
        </p:nvSpPr>
        <p:spPr>
          <a:xfrm>
            <a:off x="2628900" y="2388374"/>
            <a:ext cx="3886200" cy="6504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3" name="Google Shape;173;p34"/>
          <p:cNvSpPr txBox="1"/>
          <p:nvPr>
            <p:ph idx="1" type="subTitle"/>
          </p:nvPr>
        </p:nvSpPr>
        <p:spPr>
          <a:xfrm>
            <a:off x="2628900" y="3129697"/>
            <a:ext cx="3886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marR="11887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74" name="Google Shape;174;p34"/>
          <p:cNvSpPr txBox="1"/>
          <p:nvPr>
            <p:ph hasCustomPrompt="1" idx="2" type="title"/>
          </p:nvPr>
        </p:nvSpPr>
        <p:spPr>
          <a:xfrm>
            <a:off x="2628900" y="1221200"/>
            <a:ext cx="3886200" cy="10965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 txBox="1"/>
          <p:nvPr>
            <p:ph type="title"/>
          </p:nvPr>
        </p:nvSpPr>
        <p:spPr>
          <a:xfrm>
            <a:off x="737325" y="37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7" name="Google Shape;177;p35"/>
          <p:cNvSpPr txBox="1"/>
          <p:nvPr>
            <p:ph idx="1" type="body"/>
          </p:nvPr>
        </p:nvSpPr>
        <p:spPr>
          <a:xfrm>
            <a:off x="737325" y="1230875"/>
            <a:ext cx="679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8" name="Google Shape;178;p35"/>
          <p:cNvSpPr/>
          <p:nvPr/>
        </p:nvSpPr>
        <p:spPr>
          <a:xfrm>
            <a:off x="7781300" y="2370975"/>
            <a:ext cx="1362700" cy="2772525"/>
          </a:xfrm>
          <a:custGeom>
            <a:rect b="b" l="l" r="r" t="t"/>
            <a:pathLst>
              <a:path extrusionOk="0" h="110901" w="54508">
                <a:moveTo>
                  <a:pt x="50274" y="0"/>
                </a:moveTo>
                <a:cubicBezTo>
                  <a:pt x="44166" y="0"/>
                  <a:pt x="37586" y="2623"/>
                  <a:pt x="30647" y="8935"/>
                </a:cubicBezTo>
                <a:cubicBezTo>
                  <a:pt x="23277" y="15615"/>
                  <a:pt x="20015" y="24794"/>
                  <a:pt x="23491" y="34391"/>
                </a:cubicBezTo>
                <a:cubicBezTo>
                  <a:pt x="27159" y="44511"/>
                  <a:pt x="36481" y="52000"/>
                  <a:pt x="38077" y="62990"/>
                </a:cubicBezTo>
                <a:cubicBezTo>
                  <a:pt x="38981" y="69229"/>
                  <a:pt x="36303" y="76468"/>
                  <a:pt x="30409" y="78730"/>
                </a:cubicBezTo>
                <a:cubicBezTo>
                  <a:pt x="28799" y="79347"/>
                  <a:pt x="27126" y="79548"/>
                  <a:pt x="25419" y="79548"/>
                </a:cubicBezTo>
                <a:cubicBezTo>
                  <a:pt x="22209" y="79548"/>
                  <a:pt x="18879" y="78835"/>
                  <a:pt x="15626" y="78835"/>
                </a:cubicBezTo>
                <a:cubicBezTo>
                  <a:pt x="14469" y="78835"/>
                  <a:pt x="13321" y="78926"/>
                  <a:pt x="12192" y="79170"/>
                </a:cubicBezTo>
                <a:cubicBezTo>
                  <a:pt x="4525" y="80837"/>
                  <a:pt x="0" y="89433"/>
                  <a:pt x="250" y="97291"/>
                </a:cubicBezTo>
                <a:cubicBezTo>
                  <a:pt x="405" y="102030"/>
                  <a:pt x="1870" y="106555"/>
                  <a:pt x="3834" y="110900"/>
                </a:cubicBezTo>
                <a:lnTo>
                  <a:pt x="54507" y="110900"/>
                </a:lnTo>
                <a:lnTo>
                  <a:pt x="54507" y="422"/>
                </a:lnTo>
                <a:cubicBezTo>
                  <a:pt x="53123" y="146"/>
                  <a:pt x="51711" y="0"/>
                  <a:pt x="50274" y="0"/>
                </a:cubicBezTo>
                <a:close/>
              </a:path>
            </a:pathLst>
          </a:custGeom>
          <a:solidFill>
            <a:srgbClr val="F76F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/>
          <p:nvPr/>
        </p:nvSpPr>
        <p:spPr>
          <a:xfrm>
            <a:off x="4572341" y="-92544"/>
            <a:ext cx="4572032" cy="5239961"/>
          </a:xfrm>
          <a:custGeom>
            <a:rect b="b" l="l" r="r" t="t"/>
            <a:pathLst>
              <a:path extrusionOk="0" h="160735" w="142876">
                <a:moveTo>
                  <a:pt x="1" y="1"/>
                </a:moveTo>
                <a:lnTo>
                  <a:pt x="1" y="160735"/>
                </a:lnTo>
                <a:lnTo>
                  <a:pt x="142876" y="160735"/>
                </a:lnTo>
                <a:lnTo>
                  <a:pt x="142876" y="1"/>
                </a:lnTo>
                <a:close/>
              </a:path>
            </a:pathLst>
          </a:custGeom>
          <a:solidFill>
            <a:srgbClr val="A2D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6"/>
          <p:cNvSpPr/>
          <p:nvPr/>
        </p:nvSpPr>
        <p:spPr>
          <a:xfrm>
            <a:off x="4629103" y="444021"/>
            <a:ext cx="4182656" cy="4702944"/>
          </a:xfrm>
          <a:custGeom>
            <a:rect b="b" l="l" r="r" t="t"/>
            <a:pathLst>
              <a:path extrusionOk="0" h="146967" w="130708">
                <a:moveTo>
                  <a:pt x="74489" y="0"/>
                </a:moveTo>
                <a:cubicBezTo>
                  <a:pt x="72000" y="0"/>
                  <a:pt x="69515" y="149"/>
                  <a:pt x="67057" y="449"/>
                </a:cubicBezTo>
                <a:cubicBezTo>
                  <a:pt x="35434" y="4307"/>
                  <a:pt x="1" y="32012"/>
                  <a:pt x="13824" y="67791"/>
                </a:cubicBezTo>
                <a:cubicBezTo>
                  <a:pt x="16443" y="74589"/>
                  <a:pt x="20908" y="80542"/>
                  <a:pt x="23742" y="87245"/>
                </a:cubicBezTo>
                <a:cubicBezTo>
                  <a:pt x="31564" y="105724"/>
                  <a:pt x="26159" y="126631"/>
                  <a:pt x="23730" y="146967"/>
                </a:cubicBezTo>
                <a:lnTo>
                  <a:pt x="118873" y="146967"/>
                </a:lnTo>
                <a:cubicBezTo>
                  <a:pt x="118968" y="145955"/>
                  <a:pt x="118980" y="144919"/>
                  <a:pt x="118909" y="143871"/>
                </a:cubicBezTo>
                <a:cubicBezTo>
                  <a:pt x="118325" y="134715"/>
                  <a:pt x="111765" y="127238"/>
                  <a:pt x="106086" y="120023"/>
                </a:cubicBezTo>
                <a:cubicBezTo>
                  <a:pt x="100418" y="112796"/>
                  <a:pt x="95084" y="103819"/>
                  <a:pt x="97442" y="94937"/>
                </a:cubicBezTo>
                <a:cubicBezTo>
                  <a:pt x="100025" y="85197"/>
                  <a:pt x="110479" y="80197"/>
                  <a:pt x="117444" y="72910"/>
                </a:cubicBezTo>
                <a:cubicBezTo>
                  <a:pt x="130708" y="59039"/>
                  <a:pt x="130231" y="35251"/>
                  <a:pt x="118504" y="20047"/>
                </a:cubicBezTo>
                <a:cubicBezTo>
                  <a:pt x="108299" y="6803"/>
                  <a:pt x="91301" y="0"/>
                  <a:pt x="744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6"/>
          <p:cNvSpPr/>
          <p:nvPr/>
        </p:nvSpPr>
        <p:spPr>
          <a:xfrm>
            <a:off x="325" y="-95250"/>
            <a:ext cx="4572032" cy="5239961"/>
          </a:xfrm>
          <a:custGeom>
            <a:rect b="b" l="l" r="r" t="t"/>
            <a:pathLst>
              <a:path extrusionOk="0" h="160735" w="142876">
                <a:moveTo>
                  <a:pt x="1" y="0"/>
                </a:moveTo>
                <a:lnTo>
                  <a:pt x="1" y="160734"/>
                </a:lnTo>
                <a:lnTo>
                  <a:pt x="142876" y="160734"/>
                </a:lnTo>
                <a:lnTo>
                  <a:pt x="142876" y="0"/>
                </a:lnTo>
                <a:close/>
              </a:path>
            </a:pathLst>
          </a:custGeom>
          <a:solidFill>
            <a:srgbClr val="383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6"/>
          <p:cNvSpPr/>
          <p:nvPr/>
        </p:nvSpPr>
        <p:spPr>
          <a:xfrm>
            <a:off x="335" y="654741"/>
            <a:ext cx="4256576" cy="4489952"/>
          </a:xfrm>
          <a:custGeom>
            <a:rect b="b" l="l" r="r" t="t"/>
            <a:pathLst>
              <a:path extrusionOk="0" h="140311" w="133018">
                <a:moveTo>
                  <a:pt x="71205" y="1"/>
                </a:moveTo>
                <a:cubicBezTo>
                  <a:pt x="55200" y="1"/>
                  <a:pt x="39175" y="5665"/>
                  <a:pt x="26921" y="15998"/>
                </a:cubicBezTo>
                <a:cubicBezTo>
                  <a:pt x="21611" y="20462"/>
                  <a:pt x="16931" y="25868"/>
                  <a:pt x="14276" y="32285"/>
                </a:cubicBezTo>
                <a:cubicBezTo>
                  <a:pt x="11633" y="38703"/>
                  <a:pt x="11205" y="46227"/>
                  <a:pt x="14122" y="52514"/>
                </a:cubicBezTo>
                <a:cubicBezTo>
                  <a:pt x="19765" y="64658"/>
                  <a:pt x="35684" y="69171"/>
                  <a:pt x="41780" y="81089"/>
                </a:cubicBezTo>
                <a:cubicBezTo>
                  <a:pt x="46769" y="90852"/>
                  <a:pt x="43494" y="103294"/>
                  <a:pt x="36327" y="111593"/>
                </a:cubicBezTo>
                <a:cubicBezTo>
                  <a:pt x="29171" y="119891"/>
                  <a:pt x="18848" y="124749"/>
                  <a:pt x="8514" y="128392"/>
                </a:cubicBezTo>
                <a:cubicBezTo>
                  <a:pt x="5668" y="129392"/>
                  <a:pt x="2775" y="130345"/>
                  <a:pt x="1" y="131512"/>
                </a:cubicBezTo>
                <a:lnTo>
                  <a:pt x="1" y="140310"/>
                </a:lnTo>
                <a:lnTo>
                  <a:pt x="97787" y="140310"/>
                </a:lnTo>
                <a:cubicBezTo>
                  <a:pt x="102561" y="131928"/>
                  <a:pt x="107443" y="123594"/>
                  <a:pt x="111967" y="115117"/>
                </a:cubicBezTo>
                <a:cubicBezTo>
                  <a:pt x="123564" y="93352"/>
                  <a:pt x="133017" y="68909"/>
                  <a:pt x="130600" y="43811"/>
                </a:cubicBezTo>
                <a:cubicBezTo>
                  <a:pt x="128374" y="20724"/>
                  <a:pt x="104871" y="5091"/>
                  <a:pt x="83214" y="1091"/>
                </a:cubicBezTo>
                <a:cubicBezTo>
                  <a:pt x="79252" y="359"/>
                  <a:pt x="75229" y="1"/>
                  <a:pt x="71205" y="1"/>
                </a:cubicBezTo>
                <a:close/>
              </a:path>
            </a:pathLst>
          </a:custGeom>
          <a:solidFill>
            <a:srgbClr val="F76F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6"/>
          <p:cNvSpPr txBox="1"/>
          <p:nvPr>
            <p:ph type="title"/>
          </p:nvPr>
        </p:nvSpPr>
        <p:spPr>
          <a:xfrm>
            <a:off x="1046600" y="1440875"/>
            <a:ext cx="2478000" cy="4497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5" name="Google Shape;185;p36"/>
          <p:cNvSpPr txBox="1"/>
          <p:nvPr>
            <p:ph idx="1" type="subTitle"/>
          </p:nvPr>
        </p:nvSpPr>
        <p:spPr>
          <a:xfrm>
            <a:off x="1048100" y="1998420"/>
            <a:ext cx="24765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86" name="Google Shape;186;p36"/>
          <p:cNvSpPr txBox="1"/>
          <p:nvPr>
            <p:ph idx="2" type="title"/>
          </p:nvPr>
        </p:nvSpPr>
        <p:spPr>
          <a:xfrm>
            <a:off x="5618601" y="1440875"/>
            <a:ext cx="2478000" cy="4497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7" name="Google Shape;187;p36"/>
          <p:cNvSpPr txBox="1"/>
          <p:nvPr>
            <p:ph idx="3" type="subTitle"/>
          </p:nvPr>
        </p:nvSpPr>
        <p:spPr>
          <a:xfrm>
            <a:off x="5620106" y="1997875"/>
            <a:ext cx="24765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/>
          <p:nvPr>
            <p:ph type="title"/>
          </p:nvPr>
        </p:nvSpPr>
        <p:spPr>
          <a:xfrm>
            <a:off x="733600" y="377725"/>
            <a:ext cx="8159400" cy="4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/>
          <p:nvPr/>
        </p:nvSpPr>
        <p:spPr>
          <a:xfrm>
            <a:off x="-2725" y="-6675"/>
            <a:ext cx="1273581" cy="2330705"/>
          </a:xfrm>
          <a:custGeom>
            <a:rect b="b" l="l" r="r" t="t"/>
            <a:pathLst>
              <a:path extrusionOk="0" h="155096" w="84750">
                <a:moveTo>
                  <a:pt x="1" y="0"/>
                </a:moveTo>
                <a:lnTo>
                  <a:pt x="12" y="155079"/>
                </a:lnTo>
                <a:cubicBezTo>
                  <a:pt x="12" y="155079"/>
                  <a:pt x="270" y="155096"/>
                  <a:pt x="730" y="155096"/>
                </a:cubicBezTo>
                <a:cubicBezTo>
                  <a:pt x="4563" y="155096"/>
                  <a:pt x="22468" y="153909"/>
                  <a:pt x="22468" y="131742"/>
                </a:cubicBezTo>
                <a:cubicBezTo>
                  <a:pt x="22468" y="106918"/>
                  <a:pt x="23277" y="87594"/>
                  <a:pt x="56960" y="82058"/>
                </a:cubicBezTo>
                <a:cubicBezTo>
                  <a:pt x="84416" y="77545"/>
                  <a:pt x="84749" y="34933"/>
                  <a:pt x="62294" y="25610"/>
                </a:cubicBezTo>
                <a:cubicBezTo>
                  <a:pt x="39839" y="16288"/>
                  <a:pt x="39839" y="0"/>
                  <a:pt x="39839" y="0"/>
                </a:cubicBezTo>
                <a:close/>
              </a:path>
            </a:pathLst>
          </a:custGeom>
          <a:solidFill>
            <a:srgbClr val="A2D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8"/>
          <p:cNvSpPr/>
          <p:nvPr/>
        </p:nvSpPr>
        <p:spPr>
          <a:xfrm>
            <a:off x="6617381" y="-6675"/>
            <a:ext cx="2529557" cy="813604"/>
          </a:xfrm>
          <a:custGeom>
            <a:rect b="b" l="l" r="r" t="t"/>
            <a:pathLst>
              <a:path extrusionOk="0" h="27293" w="84856">
                <a:moveTo>
                  <a:pt x="0" y="0"/>
                </a:moveTo>
                <a:cubicBezTo>
                  <a:pt x="0" y="0"/>
                  <a:pt x="2196" y="19248"/>
                  <a:pt x="19093" y="19248"/>
                </a:cubicBezTo>
                <a:cubicBezTo>
                  <a:pt x="21187" y="19248"/>
                  <a:pt x="23506" y="18952"/>
                  <a:pt x="26075" y="18288"/>
                </a:cubicBezTo>
                <a:cubicBezTo>
                  <a:pt x="32768" y="16554"/>
                  <a:pt x="37881" y="15859"/>
                  <a:pt x="41965" y="15859"/>
                </a:cubicBezTo>
                <a:cubicBezTo>
                  <a:pt x="58527" y="15859"/>
                  <a:pt x="58183" y="27293"/>
                  <a:pt x="77764" y="27293"/>
                </a:cubicBezTo>
                <a:cubicBezTo>
                  <a:pt x="78591" y="27293"/>
                  <a:pt x="79454" y="27272"/>
                  <a:pt x="80355" y="27230"/>
                </a:cubicBezTo>
                <a:cubicBezTo>
                  <a:pt x="81951" y="27146"/>
                  <a:pt x="83451" y="26980"/>
                  <a:pt x="84856" y="26718"/>
                </a:cubicBezTo>
                <a:lnTo>
                  <a:pt x="84856" y="0"/>
                </a:lnTo>
                <a:close/>
              </a:path>
            </a:pathLst>
          </a:custGeom>
          <a:solidFill>
            <a:srgbClr val="F76F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8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4" name="Google Shape;194;p38"/>
          <p:cNvSpPr txBox="1"/>
          <p:nvPr>
            <p:ph idx="1" type="body"/>
          </p:nvPr>
        </p:nvSpPr>
        <p:spPr>
          <a:xfrm>
            <a:off x="733600" y="1211025"/>
            <a:ext cx="2603700" cy="21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9"/>
          <p:cNvSpPr/>
          <p:nvPr/>
        </p:nvSpPr>
        <p:spPr>
          <a:xfrm>
            <a:off x="4056467" y="0"/>
            <a:ext cx="5087455" cy="5143422"/>
          </a:xfrm>
          <a:custGeom>
            <a:rect b="b" l="l" r="r" t="t"/>
            <a:pathLst>
              <a:path extrusionOk="0" h="157520" w="155806">
                <a:moveTo>
                  <a:pt x="7311" y="0"/>
                </a:moveTo>
                <a:cubicBezTo>
                  <a:pt x="6918" y="1227"/>
                  <a:pt x="6525" y="2489"/>
                  <a:pt x="6144" y="3775"/>
                </a:cubicBezTo>
                <a:cubicBezTo>
                  <a:pt x="1" y="24944"/>
                  <a:pt x="4477" y="46054"/>
                  <a:pt x="22158" y="60115"/>
                </a:cubicBezTo>
                <a:cubicBezTo>
                  <a:pt x="40827" y="74974"/>
                  <a:pt x="67092" y="78296"/>
                  <a:pt x="82832" y="97191"/>
                </a:cubicBezTo>
                <a:cubicBezTo>
                  <a:pt x="91774" y="107918"/>
                  <a:pt x="95131" y="124706"/>
                  <a:pt x="86630" y="135791"/>
                </a:cubicBezTo>
                <a:cubicBezTo>
                  <a:pt x="78451" y="146471"/>
                  <a:pt x="62782" y="148316"/>
                  <a:pt x="52983" y="157520"/>
                </a:cubicBezTo>
                <a:lnTo>
                  <a:pt x="155806" y="157520"/>
                </a:lnTo>
                <a:lnTo>
                  <a:pt x="155806" y="0"/>
                </a:lnTo>
                <a:close/>
              </a:path>
            </a:pathLst>
          </a:custGeom>
          <a:solidFill>
            <a:srgbClr val="F76F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9"/>
          <p:cNvSpPr/>
          <p:nvPr/>
        </p:nvSpPr>
        <p:spPr>
          <a:xfrm>
            <a:off x="7921668" y="2799570"/>
            <a:ext cx="1222314" cy="2343894"/>
          </a:xfrm>
          <a:custGeom>
            <a:rect b="b" l="l" r="r" t="t"/>
            <a:pathLst>
              <a:path extrusionOk="0" h="71783" w="37434">
                <a:moveTo>
                  <a:pt x="37433" y="0"/>
                </a:moveTo>
                <a:cubicBezTo>
                  <a:pt x="34576" y="405"/>
                  <a:pt x="31754" y="1000"/>
                  <a:pt x="29087" y="2119"/>
                </a:cubicBezTo>
                <a:cubicBezTo>
                  <a:pt x="24610" y="4001"/>
                  <a:pt x="20574" y="7656"/>
                  <a:pt x="19646" y="12418"/>
                </a:cubicBezTo>
                <a:cubicBezTo>
                  <a:pt x="18681" y="17324"/>
                  <a:pt x="21098" y="22169"/>
                  <a:pt x="23075" y="26765"/>
                </a:cubicBezTo>
                <a:cubicBezTo>
                  <a:pt x="25063" y="31349"/>
                  <a:pt x="26623" y="36826"/>
                  <a:pt x="24146" y="41160"/>
                </a:cubicBezTo>
                <a:cubicBezTo>
                  <a:pt x="21431" y="45922"/>
                  <a:pt x="15228" y="47113"/>
                  <a:pt x="10549" y="49970"/>
                </a:cubicBezTo>
                <a:cubicBezTo>
                  <a:pt x="3370" y="54376"/>
                  <a:pt x="0" y="63401"/>
                  <a:pt x="1072" y="71783"/>
                </a:cubicBezTo>
                <a:lnTo>
                  <a:pt x="37433" y="71783"/>
                </a:lnTo>
                <a:lnTo>
                  <a:pt x="37433" y="0"/>
                </a:lnTo>
                <a:close/>
              </a:path>
            </a:pathLst>
          </a:custGeom>
          <a:solidFill>
            <a:srgbClr val="A2D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9"/>
          <p:cNvSpPr txBox="1"/>
          <p:nvPr>
            <p:ph type="title"/>
          </p:nvPr>
        </p:nvSpPr>
        <p:spPr>
          <a:xfrm>
            <a:off x="5695950" y="539100"/>
            <a:ext cx="2728200" cy="21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2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0"/>
          <p:cNvSpPr/>
          <p:nvPr/>
        </p:nvSpPr>
        <p:spPr>
          <a:xfrm flipH="1">
            <a:off x="6561091" y="1339176"/>
            <a:ext cx="2591252" cy="3831375"/>
          </a:xfrm>
          <a:custGeom>
            <a:rect b="b" l="l" r="r" t="t"/>
            <a:pathLst>
              <a:path extrusionOk="0" h="114729" w="77594">
                <a:moveTo>
                  <a:pt x="1" y="0"/>
                </a:moveTo>
                <a:lnTo>
                  <a:pt x="1" y="114729"/>
                </a:lnTo>
                <a:lnTo>
                  <a:pt x="50924" y="114729"/>
                </a:lnTo>
                <a:cubicBezTo>
                  <a:pt x="49293" y="109954"/>
                  <a:pt x="48864" y="104811"/>
                  <a:pt x="50114" y="99953"/>
                </a:cubicBezTo>
                <a:cubicBezTo>
                  <a:pt x="53770" y="85773"/>
                  <a:pt x="69986" y="77760"/>
                  <a:pt x="74177" y="63734"/>
                </a:cubicBezTo>
                <a:cubicBezTo>
                  <a:pt x="77594" y="52245"/>
                  <a:pt x="71605" y="39517"/>
                  <a:pt x="62259" y="32016"/>
                </a:cubicBezTo>
                <a:cubicBezTo>
                  <a:pt x="52912" y="24515"/>
                  <a:pt x="40839" y="21348"/>
                  <a:pt x="29005" y="19479"/>
                </a:cubicBezTo>
                <a:cubicBezTo>
                  <a:pt x="22909" y="18515"/>
                  <a:pt x="16646" y="17812"/>
                  <a:pt x="11109" y="15109"/>
                </a:cubicBezTo>
                <a:cubicBezTo>
                  <a:pt x="5561" y="12419"/>
                  <a:pt x="763" y="7204"/>
                  <a:pt x="537" y="1048"/>
                </a:cubicBezTo>
                <a:cubicBezTo>
                  <a:pt x="513" y="691"/>
                  <a:pt x="525" y="346"/>
                  <a:pt x="5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40"/>
          <p:cNvSpPr/>
          <p:nvPr/>
        </p:nvSpPr>
        <p:spPr>
          <a:xfrm flipH="1">
            <a:off x="-8337" y="-27050"/>
            <a:ext cx="2649292" cy="5197598"/>
          </a:xfrm>
          <a:custGeom>
            <a:rect b="b" l="l" r="r" t="t"/>
            <a:pathLst>
              <a:path extrusionOk="0" h="155640" w="79332">
                <a:moveTo>
                  <a:pt x="4929" y="1"/>
                </a:moveTo>
                <a:cubicBezTo>
                  <a:pt x="2322" y="4585"/>
                  <a:pt x="405" y="9669"/>
                  <a:pt x="203" y="14943"/>
                </a:cubicBezTo>
                <a:cubicBezTo>
                  <a:pt x="0" y="20253"/>
                  <a:pt x="1679" y="25778"/>
                  <a:pt x="5441" y="29516"/>
                </a:cubicBezTo>
                <a:cubicBezTo>
                  <a:pt x="12704" y="36755"/>
                  <a:pt x="25325" y="35779"/>
                  <a:pt x="32861" y="42732"/>
                </a:cubicBezTo>
                <a:cubicBezTo>
                  <a:pt x="39017" y="48435"/>
                  <a:pt x="39958" y="58234"/>
                  <a:pt x="37005" y="66080"/>
                </a:cubicBezTo>
                <a:cubicBezTo>
                  <a:pt x="34052" y="73939"/>
                  <a:pt x="27920" y="80154"/>
                  <a:pt x="21467" y="85511"/>
                </a:cubicBezTo>
                <a:cubicBezTo>
                  <a:pt x="18133" y="88262"/>
                  <a:pt x="14621" y="90917"/>
                  <a:pt x="12252" y="94524"/>
                </a:cubicBezTo>
                <a:cubicBezTo>
                  <a:pt x="9871" y="98120"/>
                  <a:pt x="8847" y="102978"/>
                  <a:pt x="10906" y="106764"/>
                </a:cubicBezTo>
                <a:cubicBezTo>
                  <a:pt x="12951" y="110542"/>
                  <a:pt x="17451" y="112214"/>
                  <a:pt x="21830" y="112214"/>
                </a:cubicBezTo>
                <a:cubicBezTo>
                  <a:pt x="22627" y="112214"/>
                  <a:pt x="23420" y="112159"/>
                  <a:pt x="24194" y="112050"/>
                </a:cubicBezTo>
                <a:cubicBezTo>
                  <a:pt x="29218" y="111360"/>
                  <a:pt x="33838" y="108979"/>
                  <a:pt x="38684" y="107455"/>
                </a:cubicBezTo>
                <a:cubicBezTo>
                  <a:pt x="41056" y="106714"/>
                  <a:pt x="43610" y="106208"/>
                  <a:pt x="46099" y="106208"/>
                </a:cubicBezTo>
                <a:cubicBezTo>
                  <a:pt x="48694" y="106208"/>
                  <a:pt x="51218" y="106759"/>
                  <a:pt x="53388" y="108169"/>
                </a:cubicBezTo>
                <a:cubicBezTo>
                  <a:pt x="58127" y="111241"/>
                  <a:pt x="59758" y="117515"/>
                  <a:pt x="59448" y="123159"/>
                </a:cubicBezTo>
                <a:cubicBezTo>
                  <a:pt x="59150" y="128791"/>
                  <a:pt x="57341" y="134256"/>
                  <a:pt x="56876" y="139887"/>
                </a:cubicBezTo>
                <a:cubicBezTo>
                  <a:pt x="56436" y="145340"/>
                  <a:pt x="57376" y="151079"/>
                  <a:pt x="60329" y="155639"/>
                </a:cubicBezTo>
                <a:lnTo>
                  <a:pt x="79332" y="155639"/>
                </a:lnTo>
                <a:lnTo>
                  <a:pt x="79332" y="1"/>
                </a:lnTo>
                <a:close/>
              </a:path>
            </a:pathLst>
          </a:custGeom>
          <a:solidFill>
            <a:srgbClr val="F76F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40"/>
          <p:cNvSpPr txBox="1"/>
          <p:nvPr>
            <p:ph type="title"/>
          </p:nvPr>
        </p:nvSpPr>
        <p:spPr>
          <a:xfrm flipH="1">
            <a:off x="2628892" y="2388374"/>
            <a:ext cx="3886200" cy="6504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3" name="Google Shape;203;p40"/>
          <p:cNvSpPr txBox="1"/>
          <p:nvPr>
            <p:ph idx="1" type="subTitle"/>
          </p:nvPr>
        </p:nvSpPr>
        <p:spPr>
          <a:xfrm flipH="1">
            <a:off x="2628892" y="3129697"/>
            <a:ext cx="3886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marR="11887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04" name="Google Shape;204;p40"/>
          <p:cNvSpPr txBox="1"/>
          <p:nvPr>
            <p:ph hasCustomPrompt="1" idx="2" type="title"/>
          </p:nvPr>
        </p:nvSpPr>
        <p:spPr>
          <a:xfrm flipH="1">
            <a:off x="2628892" y="1221200"/>
            <a:ext cx="3886200" cy="10965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1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4572341" y="-92544"/>
            <a:ext cx="4572032" cy="5239961"/>
          </a:xfrm>
          <a:custGeom>
            <a:rect b="b" l="l" r="r" t="t"/>
            <a:pathLst>
              <a:path extrusionOk="0" h="160735" w="142876">
                <a:moveTo>
                  <a:pt x="1" y="1"/>
                </a:moveTo>
                <a:lnTo>
                  <a:pt x="1" y="160735"/>
                </a:lnTo>
                <a:lnTo>
                  <a:pt x="142876" y="160735"/>
                </a:lnTo>
                <a:lnTo>
                  <a:pt x="1428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4629103" y="444021"/>
            <a:ext cx="4182656" cy="4702944"/>
          </a:xfrm>
          <a:custGeom>
            <a:rect b="b" l="l" r="r" t="t"/>
            <a:pathLst>
              <a:path extrusionOk="0" h="146967" w="130708">
                <a:moveTo>
                  <a:pt x="74489" y="0"/>
                </a:moveTo>
                <a:cubicBezTo>
                  <a:pt x="72000" y="0"/>
                  <a:pt x="69515" y="149"/>
                  <a:pt x="67057" y="449"/>
                </a:cubicBezTo>
                <a:cubicBezTo>
                  <a:pt x="35434" y="4307"/>
                  <a:pt x="1" y="32012"/>
                  <a:pt x="13824" y="67791"/>
                </a:cubicBezTo>
                <a:cubicBezTo>
                  <a:pt x="16443" y="74589"/>
                  <a:pt x="20908" y="80542"/>
                  <a:pt x="23742" y="87245"/>
                </a:cubicBezTo>
                <a:cubicBezTo>
                  <a:pt x="31564" y="105724"/>
                  <a:pt x="26159" y="126631"/>
                  <a:pt x="23730" y="146967"/>
                </a:cubicBezTo>
                <a:lnTo>
                  <a:pt x="118873" y="146967"/>
                </a:lnTo>
                <a:cubicBezTo>
                  <a:pt x="118968" y="145955"/>
                  <a:pt x="118980" y="144919"/>
                  <a:pt x="118909" y="143871"/>
                </a:cubicBezTo>
                <a:cubicBezTo>
                  <a:pt x="118325" y="134715"/>
                  <a:pt x="111765" y="127238"/>
                  <a:pt x="106086" y="120023"/>
                </a:cubicBezTo>
                <a:cubicBezTo>
                  <a:pt x="100418" y="112796"/>
                  <a:pt x="95084" y="103819"/>
                  <a:pt x="97442" y="94937"/>
                </a:cubicBezTo>
                <a:cubicBezTo>
                  <a:pt x="100025" y="85197"/>
                  <a:pt x="110479" y="80197"/>
                  <a:pt x="117444" y="72910"/>
                </a:cubicBezTo>
                <a:cubicBezTo>
                  <a:pt x="130708" y="59039"/>
                  <a:pt x="130231" y="35251"/>
                  <a:pt x="118504" y="20047"/>
                </a:cubicBezTo>
                <a:cubicBezTo>
                  <a:pt x="108299" y="6803"/>
                  <a:pt x="91301" y="0"/>
                  <a:pt x="744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325" y="-95250"/>
            <a:ext cx="4572032" cy="5239961"/>
          </a:xfrm>
          <a:custGeom>
            <a:rect b="b" l="l" r="r" t="t"/>
            <a:pathLst>
              <a:path extrusionOk="0" h="160735" w="142876">
                <a:moveTo>
                  <a:pt x="1" y="0"/>
                </a:moveTo>
                <a:lnTo>
                  <a:pt x="1" y="160734"/>
                </a:lnTo>
                <a:lnTo>
                  <a:pt x="142876" y="160734"/>
                </a:lnTo>
                <a:lnTo>
                  <a:pt x="14287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335" y="654741"/>
            <a:ext cx="4256576" cy="4489952"/>
          </a:xfrm>
          <a:custGeom>
            <a:rect b="b" l="l" r="r" t="t"/>
            <a:pathLst>
              <a:path extrusionOk="0" h="140311" w="133018">
                <a:moveTo>
                  <a:pt x="71205" y="1"/>
                </a:moveTo>
                <a:cubicBezTo>
                  <a:pt x="55200" y="1"/>
                  <a:pt x="39175" y="5665"/>
                  <a:pt x="26921" y="15998"/>
                </a:cubicBezTo>
                <a:cubicBezTo>
                  <a:pt x="21611" y="20462"/>
                  <a:pt x="16931" y="25868"/>
                  <a:pt x="14276" y="32285"/>
                </a:cubicBezTo>
                <a:cubicBezTo>
                  <a:pt x="11633" y="38703"/>
                  <a:pt x="11205" y="46227"/>
                  <a:pt x="14122" y="52514"/>
                </a:cubicBezTo>
                <a:cubicBezTo>
                  <a:pt x="19765" y="64658"/>
                  <a:pt x="35684" y="69171"/>
                  <a:pt x="41780" y="81089"/>
                </a:cubicBezTo>
                <a:cubicBezTo>
                  <a:pt x="46769" y="90852"/>
                  <a:pt x="43494" y="103294"/>
                  <a:pt x="36327" y="111593"/>
                </a:cubicBezTo>
                <a:cubicBezTo>
                  <a:pt x="29171" y="119891"/>
                  <a:pt x="18848" y="124749"/>
                  <a:pt x="8514" y="128392"/>
                </a:cubicBezTo>
                <a:cubicBezTo>
                  <a:pt x="5668" y="129392"/>
                  <a:pt x="2775" y="130345"/>
                  <a:pt x="1" y="131512"/>
                </a:cubicBezTo>
                <a:lnTo>
                  <a:pt x="1" y="140310"/>
                </a:lnTo>
                <a:lnTo>
                  <a:pt x="97787" y="140310"/>
                </a:lnTo>
                <a:cubicBezTo>
                  <a:pt x="102561" y="131928"/>
                  <a:pt x="107443" y="123594"/>
                  <a:pt x="111967" y="115117"/>
                </a:cubicBezTo>
                <a:cubicBezTo>
                  <a:pt x="123564" y="93352"/>
                  <a:pt x="133017" y="68909"/>
                  <a:pt x="130600" y="43811"/>
                </a:cubicBezTo>
                <a:cubicBezTo>
                  <a:pt x="128374" y="20724"/>
                  <a:pt x="104871" y="5091"/>
                  <a:pt x="83214" y="1091"/>
                </a:cubicBezTo>
                <a:cubicBezTo>
                  <a:pt x="79252" y="359"/>
                  <a:pt x="75229" y="1"/>
                  <a:pt x="7120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1046600" y="1440875"/>
            <a:ext cx="2478000" cy="4497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1048100" y="1998420"/>
            <a:ext cx="24765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title"/>
          </p:nvPr>
        </p:nvSpPr>
        <p:spPr>
          <a:xfrm>
            <a:off x="5618601" y="1440875"/>
            <a:ext cx="2478000" cy="4497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5"/>
          <p:cNvSpPr txBox="1"/>
          <p:nvPr>
            <p:ph idx="3" type="subTitle"/>
          </p:nvPr>
        </p:nvSpPr>
        <p:spPr>
          <a:xfrm>
            <a:off x="5620106" y="1997875"/>
            <a:ext cx="24765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/>
          <p:nvPr/>
        </p:nvSpPr>
        <p:spPr>
          <a:xfrm>
            <a:off x="6048375" y="3933824"/>
            <a:ext cx="3095480" cy="1209632"/>
          </a:xfrm>
          <a:custGeom>
            <a:rect b="b" l="l" r="r" t="t"/>
            <a:pathLst>
              <a:path extrusionOk="0" h="49682" w="85369">
                <a:moveTo>
                  <a:pt x="39853" y="0"/>
                </a:moveTo>
                <a:cubicBezTo>
                  <a:pt x="29640" y="0"/>
                  <a:pt x="20061" y="4419"/>
                  <a:pt x="14978" y="16809"/>
                </a:cubicBezTo>
                <a:cubicBezTo>
                  <a:pt x="14550" y="17856"/>
                  <a:pt x="14145" y="18964"/>
                  <a:pt x="13788" y="20130"/>
                </a:cubicBezTo>
                <a:cubicBezTo>
                  <a:pt x="9251" y="34680"/>
                  <a:pt x="5346" y="43776"/>
                  <a:pt x="0" y="49682"/>
                </a:cubicBezTo>
                <a:lnTo>
                  <a:pt x="85368" y="49682"/>
                </a:lnTo>
                <a:lnTo>
                  <a:pt x="85368" y="13475"/>
                </a:lnTo>
                <a:cubicBezTo>
                  <a:pt x="79022" y="13011"/>
                  <a:pt x="71771" y="11451"/>
                  <a:pt x="65211" y="7581"/>
                </a:cubicBezTo>
                <a:cubicBezTo>
                  <a:pt x="57939" y="3286"/>
                  <a:pt x="48660" y="0"/>
                  <a:pt x="398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42"/>
          <p:cNvSpPr/>
          <p:nvPr/>
        </p:nvSpPr>
        <p:spPr>
          <a:xfrm>
            <a:off x="0" y="0"/>
            <a:ext cx="1371548" cy="3623293"/>
          </a:xfrm>
          <a:custGeom>
            <a:rect b="b" l="l" r="r" t="t"/>
            <a:pathLst>
              <a:path extrusionOk="0" h="124469" w="60735">
                <a:moveTo>
                  <a:pt x="0" y="0"/>
                </a:moveTo>
                <a:lnTo>
                  <a:pt x="0" y="124468"/>
                </a:lnTo>
                <a:cubicBezTo>
                  <a:pt x="7287" y="110704"/>
                  <a:pt x="20455" y="96500"/>
                  <a:pt x="35290" y="88583"/>
                </a:cubicBezTo>
                <a:cubicBezTo>
                  <a:pt x="56972" y="77022"/>
                  <a:pt x="60734" y="54138"/>
                  <a:pt x="47006" y="31266"/>
                </a:cubicBezTo>
                <a:cubicBezTo>
                  <a:pt x="40874" y="21062"/>
                  <a:pt x="36743" y="9585"/>
                  <a:pt x="340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42"/>
          <p:cNvSpPr/>
          <p:nvPr/>
        </p:nvSpPr>
        <p:spPr>
          <a:xfrm>
            <a:off x="7205715" y="0"/>
            <a:ext cx="1938173" cy="1331870"/>
          </a:xfrm>
          <a:custGeom>
            <a:rect b="b" l="l" r="r" t="t"/>
            <a:pathLst>
              <a:path extrusionOk="0" h="45753" w="66581">
                <a:moveTo>
                  <a:pt x="0" y="1"/>
                </a:moveTo>
                <a:cubicBezTo>
                  <a:pt x="8454" y="5239"/>
                  <a:pt x="16121" y="12050"/>
                  <a:pt x="21896" y="20884"/>
                </a:cubicBezTo>
                <a:cubicBezTo>
                  <a:pt x="33742" y="39067"/>
                  <a:pt x="48798" y="45752"/>
                  <a:pt x="63740" y="45752"/>
                </a:cubicBezTo>
                <a:cubicBezTo>
                  <a:pt x="64687" y="45752"/>
                  <a:pt x="65634" y="45725"/>
                  <a:pt x="66580" y="45673"/>
                </a:cubicBezTo>
                <a:lnTo>
                  <a:pt x="6658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42"/>
          <p:cNvSpPr txBox="1"/>
          <p:nvPr>
            <p:ph hasCustomPrompt="1" type="title"/>
          </p:nvPr>
        </p:nvSpPr>
        <p:spPr>
          <a:xfrm>
            <a:off x="1887750" y="1502025"/>
            <a:ext cx="5368500" cy="153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2" name="Google Shape;212;p42"/>
          <p:cNvSpPr txBox="1"/>
          <p:nvPr>
            <p:ph idx="1" type="body"/>
          </p:nvPr>
        </p:nvSpPr>
        <p:spPr>
          <a:xfrm>
            <a:off x="2313150" y="3039825"/>
            <a:ext cx="4517700" cy="775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CUSTOM_2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4"/>
          <p:cNvSpPr/>
          <p:nvPr/>
        </p:nvSpPr>
        <p:spPr>
          <a:xfrm>
            <a:off x="-27469" y="2888659"/>
            <a:ext cx="1040325" cy="2268575"/>
          </a:xfrm>
          <a:custGeom>
            <a:rect b="b" l="l" r="r" t="t"/>
            <a:pathLst>
              <a:path extrusionOk="0" h="90743" w="41613">
                <a:moveTo>
                  <a:pt x="1728" y="1"/>
                </a:moveTo>
                <a:cubicBezTo>
                  <a:pt x="671" y="1"/>
                  <a:pt x="1" y="124"/>
                  <a:pt x="1" y="124"/>
                </a:cubicBezTo>
                <a:lnTo>
                  <a:pt x="132" y="90742"/>
                </a:lnTo>
                <a:lnTo>
                  <a:pt x="36458" y="90742"/>
                </a:lnTo>
                <a:cubicBezTo>
                  <a:pt x="21718" y="78765"/>
                  <a:pt x="41613" y="68287"/>
                  <a:pt x="35124" y="54440"/>
                </a:cubicBezTo>
                <a:cubicBezTo>
                  <a:pt x="28469" y="40248"/>
                  <a:pt x="11645" y="45415"/>
                  <a:pt x="14431" y="25579"/>
                </a:cubicBezTo>
                <a:cubicBezTo>
                  <a:pt x="17708" y="2225"/>
                  <a:pt x="6222" y="1"/>
                  <a:pt x="1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44"/>
          <p:cNvSpPr/>
          <p:nvPr/>
        </p:nvSpPr>
        <p:spPr>
          <a:xfrm>
            <a:off x="7446050" y="0"/>
            <a:ext cx="1734450" cy="2945625"/>
          </a:xfrm>
          <a:custGeom>
            <a:rect b="b" l="l" r="r" t="t"/>
            <a:pathLst>
              <a:path extrusionOk="0" h="117825" w="69378">
                <a:moveTo>
                  <a:pt x="0" y="0"/>
                </a:moveTo>
                <a:cubicBezTo>
                  <a:pt x="357" y="2667"/>
                  <a:pt x="1131" y="5394"/>
                  <a:pt x="2441" y="8180"/>
                </a:cubicBezTo>
                <a:cubicBezTo>
                  <a:pt x="15836" y="36766"/>
                  <a:pt x="49721" y="26348"/>
                  <a:pt x="44113" y="66306"/>
                </a:cubicBezTo>
                <a:cubicBezTo>
                  <a:pt x="37588" y="112788"/>
                  <a:pt x="60103" y="117717"/>
                  <a:pt x="69378" y="117824"/>
                </a:cubicBezTo>
                <a:lnTo>
                  <a:pt x="693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4"/>
          <p:cNvSpPr txBox="1"/>
          <p:nvPr>
            <p:ph type="title"/>
          </p:nvPr>
        </p:nvSpPr>
        <p:spPr>
          <a:xfrm>
            <a:off x="5225142" y="1441626"/>
            <a:ext cx="2560200" cy="4074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18" name="Google Shape;218;p44"/>
          <p:cNvSpPr txBox="1"/>
          <p:nvPr>
            <p:ph idx="2" type="title"/>
          </p:nvPr>
        </p:nvSpPr>
        <p:spPr>
          <a:xfrm>
            <a:off x="5225142" y="3502726"/>
            <a:ext cx="2560200" cy="4074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19" name="Google Shape;219;p44"/>
          <p:cNvSpPr txBox="1"/>
          <p:nvPr>
            <p:ph idx="3" type="title"/>
          </p:nvPr>
        </p:nvSpPr>
        <p:spPr>
          <a:xfrm>
            <a:off x="1344831" y="3502726"/>
            <a:ext cx="2560200" cy="4074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0" name="Google Shape;220;p44"/>
          <p:cNvSpPr txBox="1"/>
          <p:nvPr>
            <p:ph idx="4" type="title"/>
          </p:nvPr>
        </p:nvSpPr>
        <p:spPr>
          <a:xfrm>
            <a:off x="1344831" y="1441626"/>
            <a:ext cx="2560200" cy="4074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1" name="Google Shape;221;p44"/>
          <p:cNvSpPr txBox="1"/>
          <p:nvPr>
            <p:ph idx="1" type="subTitle"/>
          </p:nvPr>
        </p:nvSpPr>
        <p:spPr>
          <a:xfrm>
            <a:off x="1344831" y="1871310"/>
            <a:ext cx="25602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2" name="Google Shape;222;p44"/>
          <p:cNvSpPr txBox="1"/>
          <p:nvPr>
            <p:ph idx="5" type="subTitle"/>
          </p:nvPr>
        </p:nvSpPr>
        <p:spPr>
          <a:xfrm>
            <a:off x="5226342" y="1871310"/>
            <a:ext cx="25578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3" name="Google Shape;223;p44"/>
          <p:cNvSpPr txBox="1"/>
          <p:nvPr>
            <p:ph idx="6" type="subTitle"/>
          </p:nvPr>
        </p:nvSpPr>
        <p:spPr>
          <a:xfrm>
            <a:off x="1344831" y="3932410"/>
            <a:ext cx="25602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4" name="Google Shape;224;p44"/>
          <p:cNvSpPr txBox="1"/>
          <p:nvPr>
            <p:ph idx="7" type="subTitle"/>
          </p:nvPr>
        </p:nvSpPr>
        <p:spPr>
          <a:xfrm>
            <a:off x="5226192" y="3932410"/>
            <a:ext cx="25581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5" name="Google Shape;225;p44"/>
          <p:cNvSpPr txBox="1"/>
          <p:nvPr>
            <p:ph hasCustomPrompt="1" idx="8" type="title"/>
          </p:nvPr>
        </p:nvSpPr>
        <p:spPr>
          <a:xfrm>
            <a:off x="2270781" y="1153575"/>
            <a:ext cx="708300" cy="2613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26" name="Google Shape;226;p44"/>
          <p:cNvSpPr txBox="1"/>
          <p:nvPr>
            <p:ph hasCustomPrompt="1" idx="9" type="title"/>
          </p:nvPr>
        </p:nvSpPr>
        <p:spPr>
          <a:xfrm>
            <a:off x="6151092" y="1153575"/>
            <a:ext cx="708300" cy="2613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27" name="Google Shape;227;p44"/>
          <p:cNvSpPr txBox="1"/>
          <p:nvPr>
            <p:ph hasCustomPrompt="1" idx="13" type="title"/>
          </p:nvPr>
        </p:nvSpPr>
        <p:spPr>
          <a:xfrm>
            <a:off x="2270781" y="3223895"/>
            <a:ext cx="708300" cy="2613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28" name="Google Shape;228;p44"/>
          <p:cNvSpPr txBox="1"/>
          <p:nvPr>
            <p:ph hasCustomPrompt="1" idx="14" type="title"/>
          </p:nvPr>
        </p:nvSpPr>
        <p:spPr>
          <a:xfrm>
            <a:off x="6151092" y="3223895"/>
            <a:ext cx="708300" cy="2613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One Column">
  <p:cSld name="CUSTOM_5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5"/>
          <p:cNvSpPr/>
          <p:nvPr/>
        </p:nvSpPr>
        <p:spPr>
          <a:xfrm>
            <a:off x="-8531" y="-4018"/>
            <a:ext cx="5097024" cy="5143520"/>
          </a:xfrm>
          <a:custGeom>
            <a:rect b="b" l="l" r="r" t="t"/>
            <a:pathLst>
              <a:path extrusionOk="0" h="160735" w="159282">
                <a:moveTo>
                  <a:pt x="0" y="0"/>
                </a:moveTo>
                <a:lnTo>
                  <a:pt x="0" y="160734"/>
                </a:lnTo>
                <a:lnTo>
                  <a:pt x="17717" y="160734"/>
                </a:lnTo>
                <a:cubicBezTo>
                  <a:pt x="42624" y="132171"/>
                  <a:pt x="80129" y="122658"/>
                  <a:pt x="105370" y="110549"/>
                </a:cubicBezTo>
                <a:cubicBezTo>
                  <a:pt x="146149" y="90987"/>
                  <a:pt x="159282" y="46672"/>
                  <a:pt x="129873" y="13835"/>
                </a:cubicBezTo>
                <a:cubicBezTo>
                  <a:pt x="125599" y="9061"/>
                  <a:pt x="121432" y="4477"/>
                  <a:pt x="117622" y="0"/>
                </a:cubicBezTo>
                <a:close/>
              </a:path>
            </a:pathLst>
          </a:custGeom>
          <a:solidFill>
            <a:srgbClr val="A2D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45"/>
          <p:cNvSpPr/>
          <p:nvPr/>
        </p:nvSpPr>
        <p:spPr>
          <a:xfrm>
            <a:off x="6382687" y="-11419"/>
            <a:ext cx="2767584" cy="1234080"/>
          </a:xfrm>
          <a:custGeom>
            <a:rect b="b" l="l" r="r" t="t"/>
            <a:pathLst>
              <a:path extrusionOk="0" h="38565" w="86487">
                <a:moveTo>
                  <a:pt x="0" y="0"/>
                </a:moveTo>
                <a:cubicBezTo>
                  <a:pt x="3828" y="10812"/>
                  <a:pt x="12368" y="20932"/>
                  <a:pt x="30944" y="20932"/>
                </a:cubicBezTo>
                <a:cubicBezTo>
                  <a:pt x="31841" y="20932"/>
                  <a:pt x="32762" y="20908"/>
                  <a:pt x="33707" y="20860"/>
                </a:cubicBezTo>
                <a:cubicBezTo>
                  <a:pt x="36624" y="20711"/>
                  <a:pt x="39363" y="20640"/>
                  <a:pt x="41936" y="20640"/>
                </a:cubicBezTo>
                <a:cubicBezTo>
                  <a:pt x="70098" y="20640"/>
                  <a:pt x="78512" y="29182"/>
                  <a:pt x="86487" y="38564"/>
                </a:cubicBezTo>
                <a:lnTo>
                  <a:pt x="86487" y="0"/>
                </a:lnTo>
                <a:close/>
              </a:path>
            </a:pathLst>
          </a:custGeom>
          <a:solidFill>
            <a:srgbClr val="F76F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5"/>
          <p:cNvSpPr txBox="1"/>
          <p:nvPr>
            <p:ph type="title"/>
          </p:nvPr>
        </p:nvSpPr>
        <p:spPr>
          <a:xfrm>
            <a:off x="733600" y="377725"/>
            <a:ext cx="475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3" name="Google Shape;233;p45"/>
          <p:cNvSpPr txBox="1"/>
          <p:nvPr>
            <p:ph idx="1" type="body"/>
          </p:nvPr>
        </p:nvSpPr>
        <p:spPr>
          <a:xfrm>
            <a:off x="733600" y="1211025"/>
            <a:ext cx="3512700" cy="1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6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6"/>
          <p:cNvSpPr txBox="1"/>
          <p:nvPr>
            <p:ph type="title"/>
          </p:nvPr>
        </p:nvSpPr>
        <p:spPr>
          <a:xfrm>
            <a:off x="5516825" y="2715400"/>
            <a:ext cx="2870400" cy="4431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6" name="Google Shape;236;p46"/>
          <p:cNvSpPr txBox="1"/>
          <p:nvPr>
            <p:ph idx="2" type="title"/>
          </p:nvPr>
        </p:nvSpPr>
        <p:spPr>
          <a:xfrm>
            <a:off x="804650" y="1488575"/>
            <a:ext cx="2870400" cy="4431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7" name="Google Shape;237;p46"/>
          <p:cNvSpPr txBox="1"/>
          <p:nvPr>
            <p:ph idx="1" type="subTitle"/>
          </p:nvPr>
        </p:nvSpPr>
        <p:spPr>
          <a:xfrm>
            <a:off x="5572029" y="3236125"/>
            <a:ext cx="27432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238" name="Google Shape;238;p46"/>
          <p:cNvSpPr txBox="1"/>
          <p:nvPr>
            <p:ph idx="3" type="subTitle"/>
          </p:nvPr>
        </p:nvSpPr>
        <p:spPr>
          <a:xfrm>
            <a:off x="876641" y="1998750"/>
            <a:ext cx="27432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239" name="Google Shape;239;p46"/>
          <p:cNvSpPr/>
          <p:nvPr/>
        </p:nvSpPr>
        <p:spPr>
          <a:xfrm>
            <a:off x="0" y="3887562"/>
            <a:ext cx="2057455" cy="1275771"/>
          </a:xfrm>
          <a:custGeom>
            <a:rect b="b" l="l" r="r" t="t"/>
            <a:pathLst>
              <a:path extrusionOk="0" h="62104" w="100156">
                <a:moveTo>
                  <a:pt x="0" y="0"/>
                </a:moveTo>
                <a:lnTo>
                  <a:pt x="0" y="62103"/>
                </a:lnTo>
                <a:lnTo>
                  <a:pt x="100155" y="62103"/>
                </a:lnTo>
                <a:cubicBezTo>
                  <a:pt x="93554" y="49700"/>
                  <a:pt x="80219" y="40723"/>
                  <a:pt x="66411" y="40723"/>
                </a:cubicBezTo>
                <a:cubicBezTo>
                  <a:pt x="64606" y="40723"/>
                  <a:pt x="62792" y="40876"/>
                  <a:pt x="60984" y="41196"/>
                </a:cubicBezTo>
                <a:cubicBezTo>
                  <a:pt x="53658" y="42495"/>
                  <a:pt x="46302" y="46223"/>
                  <a:pt x="39140" y="46223"/>
                </a:cubicBezTo>
                <a:cubicBezTo>
                  <a:pt x="37246" y="46223"/>
                  <a:pt x="35366" y="45962"/>
                  <a:pt x="33504" y="45327"/>
                </a:cubicBezTo>
                <a:cubicBezTo>
                  <a:pt x="25396" y="42553"/>
                  <a:pt x="21181" y="33754"/>
                  <a:pt x="18502" y="25610"/>
                </a:cubicBezTo>
                <a:cubicBezTo>
                  <a:pt x="15835" y="17455"/>
                  <a:pt x="13430" y="8489"/>
                  <a:pt x="6620" y="3274"/>
                </a:cubicBezTo>
                <a:cubicBezTo>
                  <a:pt x="4620" y="1750"/>
                  <a:pt x="2381" y="679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list">
  <p:cSld name="SECTION_TITLE_AND_DESCRIPTION_1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7"/>
          <p:cNvSpPr/>
          <p:nvPr/>
        </p:nvSpPr>
        <p:spPr>
          <a:xfrm>
            <a:off x="-25325" y="3610700"/>
            <a:ext cx="2503900" cy="1552600"/>
          </a:xfrm>
          <a:custGeom>
            <a:rect b="b" l="l" r="r" t="t"/>
            <a:pathLst>
              <a:path extrusionOk="0" h="62104" w="100156">
                <a:moveTo>
                  <a:pt x="0" y="0"/>
                </a:moveTo>
                <a:lnTo>
                  <a:pt x="0" y="62103"/>
                </a:lnTo>
                <a:lnTo>
                  <a:pt x="100155" y="62103"/>
                </a:lnTo>
                <a:cubicBezTo>
                  <a:pt x="93554" y="49700"/>
                  <a:pt x="80219" y="40723"/>
                  <a:pt x="66411" y="40723"/>
                </a:cubicBezTo>
                <a:cubicBezTo>
                  <a:pt x="64606" y="40723"/>
                  <a:pt x="62792" y="40876"/>
                  <a:pt x="60984" y="41196"/>
                </a:cubicBezTo>
                <a:cubicBezTo>
                  <a:pt x="53658" y="42495"/>
                  <a:pt x="46302" y="46223"/>
                  <a:pt x="39140" y="46223"/>
                </a:cubicBezTo>
                <a:cubicBezTo>
                  <a:pt x="37246" y="46223"/>
                  <a:pt x="35366" y="45962"/>
                  <a:pt x="33504" y="45327"/>
                </a:cubicBezTo>
                <a:cubicBezTo>
                  <a:pt x="25396" y="42553"/>
                  <a:pt x="21181" y="33754"/>
                  <a:pt x="18502" y="25610"/>
                </a:cubicBezTo>
                <a:cubicBezTo>
                  <a:pt x="15835" y="17455"/>
                  <a:pt x="13430" y="8489"/>
                  <a:pt x="6620" y="3274"/>
                </a:cubicBezTo>
                <a:cubicBezTo>
                  <a:pt x="4620" y="1750"/>
                  <a:pt x="2381" y="679"/>
                  <a:pt x="0" y="0"/>
                </a:cubicBezTo>
                <a:close/>
              </a:path>
            </a:pathLst>
          </a:custGeom>
          <a:solidFill>
            <a:srgbClr val="F76F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47"/>
          <p:cNvSpPr txBox="1"/>
          <p:nvPr>
            <p:ph idx="1" type="body"/>
          </p:nvPr>
        </p:nvSpPr>
        <p:spPr>
          <a:xfrm>
            <a:off x="-3866975" y="1277700"/>
            <a:ext cx="3512700" cy="29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243" name="Google Shape;243;p47"/>
          <p:cNvSpPr txBox="1"/>
          <p:nvPr>
            <p:ph type="title"/>
          </p:nvPr>
        </p:nvSpPr>
        <p:spPr>
          <a:xfrm>
            <a:off x="733600" y="377725"/>
            <a:ext cx="665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4" name="Google Shape;244;p47"/>
          <p:cNvSpPr txBox="1"/>
          <p:nvPr>
            <p:ph idx="2" type="body"/>
          </p:nvPr>
        </p:nvSpPr>
        <p:spPr>
          <a:xfrm>
            <a:off x="733600" y="1211025"/>
            <a:ext cx="3512700" cy="29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r Team">
  <p:cSld name="CUSTOM_6_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8"/>
          <p:cNvSpPr txBox="1"/>
          <p:nvPr>
            <p:ph idx="1" type="subTitle"/>
          </p:nvPr>
        </p:nvSpPr>
        <p:spPr>
          <a:xfrm>
            <a:off x="4657176" y="3565025"/>
            <a:ext cx="3240300" cy="3846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Passion One"/>
              <a:buNone/>
              <a:defRPr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Passion One"/>
              <a:buNone/>
              <a:defRPr b="1" sz="2000">
                <a:solidFill>
                  <a:srgbClr val="F3F3F3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Passion One"/>
              <a:buNone/>
              <a:defRPr b="1" sz="2000">
                <a:solidFill>
                  <a:srgbClr val="F3F3F3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Passion One"/>
              <a:buNone/>
              <a:defRPr b="1" sz="2000">
                <a:solidFill>
                  <a:srgbClr val="F3F3F3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Passion One"/>
              <a:buNone/>
              <a:defRPr b="1" sz="2000">
                <a:solidFill>
                  <a:srgbClr val="F3F3F3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Passion One"/>
              <a:buNone/>
              <a:defRPr b="1" sz="2000">
                <a:solidFill>
                  <a:srgbClr val="F3F3F3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Passion One"/>
              <a:buNone/>
              <a:defRPr b="1" sz="2000">
                <a:solidFill>
                  <a:srgbClr val="F3F3F3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Passion One"/>
              <a:buNone/>
              <a:defRPr b="1" sz="2000">
                <a:solidFill>
                  <a:srgbClr val="F3F3F3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Passion One"/>
              <a:buNone/>
              <a:defRPr b="1" sz="2000">
                <a:solidFill>
                  <a:srgbClr val="F3F3F3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/>
        </p:txBody>
      </p:sp>
      <p:sp>
        <p:nvSpPr>
          <p:cNvPr id="247" name="Google Shape;247;p48"/>
          <p:cNvSpPr txBox="1"/>
          <p:nvPr>
            <p:ph idx="2" type="subTitle"/>
          </p:nvPr>
        </p:nvSpPr>
        <p:spPr>
          <a:xfrm>
            <a:off x="1197800" y="3565025"/>
            <a:ext cx="3240300" cy="3846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Passion One"/>
              <a:buNone/>
              <a:defRPr b="1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Passion One"/>
              <a:buNone/>
              <a:defRPr b="1" sz="2000">
                <a:solidFill>
                  <a:srgbClr val="F3F3F3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Passion One"/>
              <a:buNone/>
              <a:defRPr b="1" sz="2000">
                <a:solidFill>
                  <a:srgbClr val="F3F3F3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Passion One"/>
              <a:buNone/>
              <a:defRPr b="1" sz="2000">
                <a:solidFill>
                  <a:srgbClr val="F3F3F3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Passion One"/>
              <a:buNone/>
              <a:defRPr b="1" sz="2000">
                <a:solidFill>
                  <a:srgbClr val="F3F3F3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Passion One"/>
              <a:buNone/>
              <a:defRPr b="1" sz="2000">
                <a:solidFill>
                  <a:srgbClr val="F3F3F3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Passion One"/>
              <a:buNone/>
              <a:defRPr b="1" sz="2000">
                <a:solidFill>
                  <a:srgbClr val="F3F3F3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Passion One"/>
              <a:buNone/>
              <a:defRPr b="1" sz="2000">
                <a:solidFill>
                  <a:srgbClr val="F3F3F3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Passion One"/>
              <a:buNone/>
              <a:defRPr b="1" sz="2000">
                <a:solidFill>
                  <a:srgbClr val="F3F3F3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/>
        </p:txBody>
      </p:sp>
      <p:sp>
        <p:nvSpPr>
          <p:cNvPr id="248" name="Google Shape;248;p48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9" name="Google Shape;249;p48"/>
          <p:cNvSpPr txBox="1"/>
          <p:nvPr>
            <p:ph idx="3" type="subTitle"/>
          </p:nvPr>
        </p:nvSpPr>
        <p:spPr>
          <a:xfrm>
            <a:off x="4657178" y="4027575"/>
            <a:ext cx="3237000" cy="480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250" name="Google Shape;250;p48"/>
          <p:cNvSpPr txBox="1"/>
          <p:nvPr>
            <p:ph idx="4" type="subTitle"/>
          </p:nvPr>
        </p:nvSpPr>
        <p:spPr>
          <a:xfrm>
            <a:off x="1197800" y="4027575"/>
            <a:ext cx="3237000" cy="480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251" name="Google Shape;251;p48"/>
          <p:cNvSpPr/>
          <p:nvPr/>
        </p:nvSpPr>
        <p:spPr>
          <a:xfrm flipH="1">
            <a:off x="56" y="4349800"/>
            <a:ext cx="2033844" cy="829540"/>
          </a:xfrm>
          <a:custGeom>
            <a:rect b="b" l="l" r="r" t="t"/>
            <a:pathLst>
              <a:path extrusionOk="0" h="47661" w="51709">
                <a:moveTo>
                  <a:pt x="48879" y="0"/>
                </a:moveTo>
                <a:cubicBezTo>
                  <a:pt x="48192" y="0"/>
                  <a:pt x="47477" y="32"/>
                  <a:pt x="46732" y="95"/>
                </a:cubicBezTo>
                <a:cubicBezTo>
                  <a:pt x="41505" y="535"/>
                  <a:pt x="37207" y="3333"/>
                  <a:pt x="35600" y="8453"/>
                </a:cubicBezTo>
                <a:cubicBezTo>
                  <a:pt x="33897" y="13870"/>
                  <a:pt x="35397" y="19978"/>
                  <a:pt x="32552" y="25086"/>
                </a:cubicBezTo>
                <a:cubicBezTo>
                  <a:pt x="31191" y="27527"/>
                  <a:pt x="28553" y="29447"/>
                  <a:pt x="25851" y="29447"/>
                </a:cubicBezTo>
                <a:cubicBezTo>
                  <a:pt x="25338" y="29447"/>
                  <a:pt x="24822" y="29378"/>
                  <a:pt x="24313" y="29229"/>
                </a:cubicBezTo>
                <a:cubicBezTo>
                  <a:pt x="21217" y="28312"/>
                  <a:pt x="19467" y="24955"/>
                  <a:pt x="16550" y="23586"/>
                </a:cubicBezTo>
                <a:cubicBezTo>
                  <a:pt x="15628" y="23153"/>
                  <a:pt x="14652" y="22956"/>
                  <a:pt x="13670" y="22956"/>
                </a:cubicBezTo>
                <a:cubicBezTo>
                  <a:pt x="10653" y="22956"/>
                  <a:pt x="7568" y="24807"/>
                  <a:pt x="5763" y="27348"/>
                </a:cubicBezTo>
                <a:cubicBezTo>
                  <a:pt x="3358" y="30717"/>
                  <a:pt x="2643" y="34968"/>
                  <a:pt x="2012" y="39052"/>
                </a:cubicBezTo>
                <a:cubicBezTo>
                  <a:pt x="1560" y="41969"/>
                  <a:pt x="1084" y="44957"/>
                  <a:pt x="0" y="47660"/>
                </a:cubicBezTo>
                <a:lnTo>
                  <a:pt x="51709" y="47660"/>
                </a:lnTo>
                <a:lnTo>
                  <a:pt x="51709" y="202"/>
                </a:lnTo>
                <a:cubicBezTo>
                  <a:pt x="50825" y="68"/>
                  <a:pt x="49883" y="0"/>
                  <a:pt x="488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CUSTOM_3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9"/>
          <p:cNvSpPr txBox="1"/>
          <p:nvPr>
            <p:ph type="title"/>
          </p:nvPr>
        </p:nvSpPr>
        <p:spPr>
          <a:xfrm>
            <a:off x="1056200" y="3356975"/>
            <a:ext cx="1833300" cy="2325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4" name="Google Shape;254;p49"/>
          <p:cNvSpPr txBox="1"/>
          <p:nvPr>
            <p:ph idx="1" type="subTitle"/>
          </p:nvPr>
        </p:nvSpPr>
        <p:spPr>
          <a:xfrm>
            <a:off x="951500" y="3690300"/>
            <a:ext cx="20427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5" name="Google Shape;255;p49"/>
          <p:cNvSpPr txBox="1"/>
          <p:nvPr>
            <p:ph idx="2" type="title"/>
          </p:nvPr>
        </p:nvSpPr>
        <p:spPr>
          <a:xfrm>
            <a:off x="3655344" y="3356975"/>
            <a:ext cx="1833300" cy="2325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6" name="Google Shape;256;p49"/>
          <p:cNvSpPr txBox="1"/>
          <p:nvPr>
            <p:ph idx="3" type="subTitle"/>
          </p:nvPr>
        </p:nvSpPr>
        <p:spPr>
          <a:xfrm>
            <a:off x="3550644" y="3690300"/>
            <a:ext cx="20427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7" name="Google Shape;257;p49"/>
          <p:cNvSpPr txBox="1"/>
          <p:nvPr>
            <p:ph idx="4" type="title"/>
          </p:nvPr>
        </p:nvSpPr>
        <p:spPr>
          <a:xfrm>
            <a:off x="6254489" y="3356975"/>
            <a:ext cx="1833300" cy="2325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8" name="Google Shape;258;p49"/>
          <p:cNvSpPr txBox="1"/>
          <p:nvPr>
            <p:ph idx="5" type="subTitle"/>
          </p:nvPr>
        </p:nvSpPr>
        <p:spPr>
          <a:xfrm>
            <a:off x="6149789" y="3690300"/>
            <a:ext cx="20427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9" name="Google Shape;259;p49"/>
          <p:cNvSpPr/>
          <p:nvPr/>
        </p:nvSpPr>
        <p:spPr>
          <a:xfrm flipH="1" rot="-5400000">
            <a:off x="-753627" y="3437375"/>
            <a:ext cx="2459752" cy="952496"/>
          </a:xfrm>
          <a:custGeom>
            <a:rect b="b" l="l" r="r" t="t"/>
            <a:pathLst>
              <a:path extrusionOk="0" h="50997" w="131696">
                <a:moveTo>
                  <a:pt x="0" y="0"/>
                </a:moveTo>
                <a:cubicBezTo>
                  <a:pt x="1251" y="2858"/>
                  <a:pt x="2084" y="5846"/>
                  <a:pt x="2822" y="8811"/>
                </a:cubicBezTo>
                <a:cubicBezTo>
                  <a:pt x="4203" y="14252"/>
                  <a:pt x="5418" y="19824"/>
                  <a:pt x="8823" y="24742"/>
                </a:cubicBezTo>
                <a:cubicBezTo>
                  <a:pt x="12240" y="29671"/>
                  <a:pt x="18336" y="33933"/>
                  <a:pt x="25742" y="34576"/>
                </a:cubicBezTo>
                <a:cubicBezTo>
                  <a:pt x="26429" y="34635"/>
                  <a:pt x="27111" y="34663"/>
                  <a:pt x="27791" y="34663"/>
                </a:cubicBezTo>
                <a:cubicBezTo>
                  <a:pt x="34657" y="34663"/>
                  <a:pt x="41129" y="31812"/>
                  <a:pt x="47316" y="29385"/>
                </a:cubicBezTo>
                <a:cubicBezTo>
                  <a:pt x="52065" y="27527"/>
                  <a:pt x="57509" y="25861"/>
                  <a:pt x="62732" y="25861"/>
                </a:cubicBezTo>
                <a:cubicBezTo>
                  <a:pt x="64972" y="25861"/>
                  <a:pt x="67172" y="26168"/>
                  <a:pt x="69259" y="26897"/>
                </a:cubicBezTo>
                <a:cubicBezTo>
                  <a:pt x="76891" y="29552"/>
                  <a:pt x="79451" y="36505"/>
                  <a:pt x="84392" y="41565"/>
                </a:cubicBezTo>
                <a:cubicBezTo>
                  <a:pt x="90493" y="47804"/>
                  <a:pt x="100854" y="50996"/>
                  <a:pt x="111278" y="50996"/>
                </a:cubicBezTo>
                <a:cubicBezTo>
                  <a:pt x="116985" y="50996"/>
                  <a:pt x="122711" y="50039"/>
                  <a:pt x="127766" y="48102"/>
                </a:cubicBezTo>
                <a:cubicBezTo>
                  <a:pt x="129124" y="47578"/>
                  <a:pt x="130433" y="46994"/>
                  <a:pt x="131696" y="46363"/>
                </a:cubicBezTo>
                <a:lnTo>
                  <a:pt x="1316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9"/>
          <p:cNvSpPr/>
          <p:nvPr/>
        </p:nvSpPr>
        <p:spPr>
          <a:xfrm flipH="1" rot="10800000">
            <a:off x="7353303" y="44"/>
            <a:ext cx="1790615" cy="1042080"/>
          </a:xfrm>
          <a:custGeom>
            <a:rect b="b" l="l" r="r" t="t"/>
            <a:pathLst>
              <a:path extrusionOk="0" h="49682" w="85369">
                <a:moveTo>
                  <a:pt x="39853" y="0"/>
                </a:moveTo>
                <a:cubicBezTo>
                  <a:pt x="29640" y="0"/>
                  <a:pt x="20061" y="4419"/>
                  <a:pt x="14978" y="16809"/>
                </a:cubicBezTo>
                <a:cubicBezTo>
                  <a:pt x="14550" y="17856"/>
                  <a:pt x="14145" y="18964"/>
                  <a:pt x="13788" y="20130"/>
                </a:cubicBezTo>
                <a:cubicBezTo>
                  <a:pt x="9251" y="34680"/>
                  <a:pt x="5346" y="43776"/>
                  <a:pt x="0" y="49682"/>
                </a:cubicBezTo>
                <a:lnTo>
                  <a:pt x="85368" y="49682"/>
                </a:lnTo>
                <a:lnTo>
                  <a:pt x="85368" y="13475"/>
                </a:lnTo>
                <a:cubicBezTo>
                  <a:pt x="79022" y="13011"/>
                  <a:pt x="71771" y="11451"/>
                  <a:pt x="65211" y="7581"/>
                </a:cubicBezTo>
                <a:cubicBezTo>
                  <a:pt x="57939" y="3286"/>
                  <a:pt x="48660" y="0"/>
                  <a:pt x="398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9"/>
          <p:cNvSpPr txBox="1"/>
          <p:nvPr>
            <p:ph idx="6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ive columns">
  <p:cSld name="CUSTOM_1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0"/>
          <p:cNvSpPr/>
          <p:nvPr/>
        </p:nvSpPr>
        <p:spPr>
          <a:xfrm flipH="1">
            <a:off x="5405627" y="0"/>
            <a:ext cx="3738373" cy="2031053"/>
          </a:xfrm>
          <a:custGeom>
            <a:rect b="b" l="l" r="r" t="t"/>
            <a:pathLst>
              <a:path extrusionOk="0" h="63322" w="116551">
                <a:moveTo>
                  <a:pt x="0" y="0"/>
                </a:moveTo>
                <a:lnTo>
                  <a:pt x="0" y="62853"/>
                </a:lnTo>
                <a:cubicBezTo>
                  <a:pt x="1749" y="63162"/>
                  <a:pt x="3513" y="63321"/>
                  <a:pt x="5266" y="63321"/>
                </a:cubicBezTo>
                <a:cubicBezTo>
                  <a:pt x="10613" y="63321"/>
                  <a:pt x="15856" y="61834"/>
                  <a:pt x="20241" y="58543"/>
                </a:cubicBezTo>
                <a:cubicBezTo>
                  <a:pt x="34123" y="48137"/>
                  <a:pt x="34909" y="25932"/>
                  <a:pt x="49149" y="16038"/>
                </a:cubicBezTo>
                <a:cubicBezTo>
                  <a:pt x="55666" y="11497"/>
                  <a:pt x="63898" y="10427"/>
                  <a:pt x="71911" y="10427"/>
                </a:cubicBezTo>
                <a:cubicBezTo>
                  <a:pt x="72829" y="10427"/>
                  <a:pt x="73743" y="10441"/>
                  <a:pt x="74652" y="10466"/>
                </a:cubicBezTo>
                <a:cubicBezTo>
                  <a:pt x="79315" y="10591"/>
                  <a:pt x="84021" y="10942"/>
                  <a:pt x="88690" y="10942"/>
                </a:cubicBezTo>
                <a:cubicBezTo>
                  <a:pt x="92878" y="10942"/>
                  <a:pt x="97037" y="10659"/>
                  <a:pt x="101108" y="9680"/>
                </a:cubicBezTo>
                <a:cubicBezTo>
                  <a:pt x="105775" y="8549"/>
                  <a:pt x="113467" y="4953"/>
                  <a:pt x="1165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50"/>
          <p:cNvSpPr txBox="1"/>
          <p:nvPr>
            <p:ph idx="1" type="subTitle"/>
          </p:nvPr>
        </p:nvSpPr>
        <p:spPr>
          <a:xfrm>
            <a:off x="782250" y="3798625"/>
            <a:ext cx="22128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5" name="Google Shape;265;p50"/>
          <p:cNvSpPr txBox="1"/>
          <p:nvPr>
            <p:ph type="title"/>
          </p:nvPr>
        </p:nvSpPr>
        <p:spPr>
          <a:xfrm>
            <a:off x="733600" y="377725"/>
            <a:ext cx="642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6" name="Google Shape;266;p50"/>
          <p:cNvSpPr txBox="1"/>
          <p:nvPr>
            <p:ph idx="2" type="subTitle"/>
          </p:nvPr>
        </p:nvSpPr>
        <p:spPr>
          <a:xfrm>
            <a:off x="2125398" y="1741225"/>
            <a:ext cx="22128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7" name="Google Shape;267;p50"/>
          <p:cNvSpPr txBox="1"/>
          <p:nvPr>
            <p:ph idx="3" type="subTitle"/>
          </p:nvPr>
        </p:nvSpPr>
        <p:spPr>
          <a:xfrm>
            <a:off x="3469425" y="3798625"/>
            <a:ext cx="22128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8" name="Google Shape;268;p50"/>
          <p:cNvSpPr txBox="1"/>
          <p:nvPr>
            <p:ph idx="4" type="subTitle"/>
          </p:nvPr>
        </p:nvSpPr>
        <p:spPr>
          <a:xfrm>
            <a:off x="4813573" y="1741225"/>
            <a:ext cx="22110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9" name="Google Shape;269;p50"/>
          <p:cNvSpPr txBox="1"/>
          <p:nvPr>
            <p:ph idx="5" type="subTitle"/>
          </p:nvPr>
        </p:nvSpPr>
        <p:spPr>
          <a:xfrm>
            <a:off x="6156600" y="3798625"/>
            <a:ext cx="22110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CUSTOM_1_1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1"/>
          <p:cNvSpPr txBox="1"/>
          <p:nvPr>
            <p:ph type="title"/>
          </p:nvPr>
        </p:nvSpPr>
        <p:spPr>
          <a:xfrm>
            <a:off x="733600" y="377725"/>
            <a:ext cx="714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2" name="Google Shape;272;p51"/>
          <p:cNvSpPr/>
          <p:nvPr/>
        </p:nvSpPr>
        <p:spPr>
          <a:xfrm>
            <a:off x="7643656" y="2663382"/>
            <a:ext cx="1500352" cy="2483206"/>
          </a:xfrm>
          <a:custGeom>
            <a:rect b="b" l="l" r="r" t="t"/>
            <a:pathLst>
              <a:path extrusionOk="0" h="77582" w="46875">
                <a:moveTo>
                  <a:pt x="46875" y="0"/>
                </a:moveTo>
                <a:cubicBezTo>
                  <a:pt x="42613" y="191"/>
                  <a:pt x="37922" y="1881"/>
                  <a:pt x="32814" y="5584"/>
                </a:cubicBezTo>
                <a:cubicBezTo>
                  <a:pt x="26218" y="10358"/>
                  <a:pt x="22729" y="17538"/>
                  <a:pt x="24682" y="25646"/>
                </a:cubicBezTo>
                <a:cubicBezTo>
                  <a:pt x="26753" y="34219"/>
                  <a:pt x="33659" y="41148"/>
                  <a:pt x="33969" y="50244"/>
                </a:cubicBezTo>
                <a:cubicBezTo>
                  <a:pt x="34135" y="55400"/>
                  <a:pt x="31302" y="61055"/>
                  <a:pt x="26313" y="62365"/>
                </a:cubicBezTo>
                <a:cubicBezTo>
                  <a:pt x="25473" y="62583"/>
                  <a:pt x="24628" y="62672"/>
                  <a:pt x="23779" y="62672"/>
                </a:cubicBezTo>
                <a:cubicBezTo>
                  <a:pt x="20102" y="62672"/>
                  <a:pt x="16352" y="61009"/>
                  <a:pt x="12613" y="61009"/>
                </a:cubicBezTo>
                <a:cubicBezTo>
                  <a:pt x="12222" y="61009"/>
                  <a:pt x="11832" y="61027"/>
                  <a:pt x="11442" y="61067"/>
                </a:cubicBezTo>
                <a:cubicBezTo>
                  <a:pt x="5048" y="61734"/>
                  <a:pt x="595" y="68318"/>
                  <a:pt x="83" y="74735"/>
                </a:cubicBezTo>
                <a:cubicBezTo>
                  <a:pt x="12" y="75688"/>
                  <a:pt x="0" y="76640"/>
                  <a:pt x="48" y="77581"/>
                </a:cubicBezTo>
                <a:lnTo>
                  <a:pt x="46875" y="77581"/>
                </a:lnTo>
                <a:lnTo>
                  <a:pt x="46875" y="0"/>
                </a:lnTo>
                <a:close/>
              </a:path>
            </a:pathLst>
          </a:custGeom>
          <a:solidFill>
            <a:srgbClr val="A2D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51"/>
          <p:cNvSpPr/>
          <p:nvPr/>
        </p:nvSpPr>
        <p:spPr>
          <a:xfrm>
            <a:off x="4668847" y="0"/>
            <a:ext cx="4475161" cy="1747097"/>
          </a:xfrm>
          <a:custGeom>
            <a:rect b="b" l="l" r="r" t="t"/>
            <a:pathLst>
              <a:path extrusionOk="0" h="54584" w="139816">
                <a:moveTo>
                  <a:pt x="7919" y="0"/>
                </a:moveTo>
                <a:cubicBezTo>
                  <a:pt x="5633" y="4572"/>
                  <a:pt x="2835" y="8930"/>
                  <a:pt x="1489" y="13847"/>
                </a:cubicBezTo>
                <a:cubicBezTo>
                  <a:pt x="1" y="19348"/>
                  <a:pt x="858" y="26051"/>
                  <a:pt x="5466" y="29396"/>
                </a:cubicBezTo>
                <a:cubicBezTo>
                  <a:pt x="7387" y="30786"/>
                  <a:pt x="9700" y="31385"/>
                  <a:pt x="12072" y="31385"/>
                </a:cubicBezTo>
                <a:cubicBezTo>
                  <a:pt x="14536" y="31385"/>
                  <a:pt x="17063" y="30738"/>
                  <a:pt x="19277" y="29658"/>
                </a:cubicBezTo>
                <a:cubicBezTo>
                  <a:pt x="23623" y="27527"/>
                  <a:pt x="27088" y="24003"/>
                  <a:pt x="30624" y="20693"/>
                </a:cubicBezTo>
                <a:cubicBezTo>
                  <a:pt x="37506" y="14276"/>
                  <a:pt x="45304" y="8346"/>
                  <a:pt x="54460" y="6191"/>
                </a:cubicBezTo>
                <a:cubicBezTo>
                  <a:pt x="56572" y="5695"/>
                  <a:pt x="58768" y="5443"/>
                  <a:pt x="60965" y="5443"/>
                </a:cubicBezTo>
                <a:cubicBezTo>
                  <a:pt x="68305" y="5443"/>
                  <a:pt x="75647" y="8255"/>
                  <a:pt x="79844" y="14157"/>
                </a:cubicBezTo>
                <a:cubicBezTo>
                  <a:pt x="86488" y="23527"/>
                  <a:pt x="83607" y="37433"/>
                  <a:pt x="90607" y="46553"/>
                </a:cubicBezTo>
                <a:cubicBezTo>
                  <a:pt x="94239" y="51280"/>
                  <a:pt x="100132" y="53935"/>
                  <a:pt x="106074" y="54471"/>
                </a:cubicBezTo>
                <a:cubicBezTo>
                  <a:pt x="106917" y="54547"/>
                  <a:pt x="107761" y="54584"/>
                  <a:pt x="108604" y="54584"/>
                </a:cubicBezTo>
                <a:cubicBezTo>
                  <a:pt x="113693" y="54584"/>
                  <a:pt x="118764" y="53256"/>
                  <a:pt x="123493" y="51316"/>
                </a:cubicBezTo>
                <a:cubicBezTo>
                  <a:pt x="129458" y="48863"/>
                  <a:pt x="134982" y="45363"/>
                  <a:pt x="139816" y="41088"/>
                </a:cubicBezTo>
                <a:lnTo>
                  <a:pt x="139816" y="0"/>
                </a:lnTo>
                <a:close/>
              </a:path>
            </a:pathLst>
          </a:custGeom>
          <a:solidFill>
            <a:srgbClr val="F76F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733600" y="377725"/>
            <a:ext cx="8159400" cy="4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01">
  <p:cSld name="CUSTOM_1_1_3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2"/>
          <p:cNvSpPr txBox="1"/>
          <p:nvPr>
            <p:ph type="title"/>
          </p:nvPr>
        </p:nvSpPr>
        <p:spPr>
          <a:xfrm>
            <a:off x="733600" y="377725"/>
            <a:ext cx="60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6" name="Google Shape;276;p52"/>
          <p:cNvSpPr/>
          <p:nvPr/>
        </p:nvSpPr>
        <p:spPr>
          <a:xfrm rot="5400000">
            <a:off x="7222995" y="3217430"/>
            <a:ext cx="2732689" cy="1119527"/>
          </a:xfrm>
          <a:custGeom>
            <a:rect b="b" l="l" r="r" t="t"/>
            <a:pathLst>
              <a:path extrusionOk="0" h="31057" w="75808">
                <a:moveTo>
                  <a:pt x="11918" y="1"/>
                </a:moveTo>
                <a:cubicBezTo>
                  <a:pt x="4334" y="8097"/>
                  <a:pt x="0" y="18479"/>
                  <a:pt x="11942" y="26433"/>
                </a:cubicBezTo>
                <a:cubicBezTo>
                  <a:pt x="14282" y="27993"/>
                  <a:pt x="16839" y="28856"/>
                  <a:pt x="19394" y="28856"/>
                </a:cubicBezTo>
                <a:cubicBezTo>
                  <a:pt x="21597" y="28856"/>
                  <a:pt x="23799" y="28215"/>
                  <a:pt x="25860" y="26826"/>
                </a:cubicBezTo>
                <a:cubicBezTo>
                  <a:pt x="30563" y="23658"/>
                  <a:pt x="33195" y="17932"/>
                  <a:pt x="38600" y="15717"/>
                </a:cubicBezTo>
                <a:cubicBezTo>
                  <a:pt x="39675" y="15275"/>
                  <a:pt x="40870" y="15042"/>
                  <a:pt x="42051" y="15042"/>
                </a:cubicBezTo>
                <a:cubicBezTo>
                  <a:pt x="44243" y="15042"/>
                  <a:pt x="46387" y="15846"/>
                  <a:pt x="47625" y="17610"/>
                </a:cubicBezTo>
                <a:cubicBezTo>
                  <a:pt x="49482" y="20253"/>
                  <a:pt x="48756" y="23980"/>
                  <a:pt x="50185" y="26861"/>
                </a:cubicBezTo>
                <a:cubicBezTo>
                  <a:pt x="51578" y="29684"/>
                  <a:pt x="54786" y="31056"/>
                  <a:pt x="57991" y="31056"/>
                </a:cubicBezTo>
                <a:cubicBezTo>
                  <a:pt x="59004" y="31056"/>
                  <a:pt x="60017" y="30919"/>
                  <a:pt x="60972" y="30647"/>
                </a:cubicBezTo>
                <a:cubicBezTo>
                  <a:pt x="64949" y="29516"/>
                  <a:pt x="68151" y="26635"/>
                  <a:pt x="71187" y="23825"/>
                </a:cubicBezTo>
                <a:cubicBezTo>
                  <a:pt x="72676" y="22456"/>
                  <a:pt x="74188" y="21075"/>
                  <a:pt x="75807" y="19872"/>
                </a:cubicBezTo>
                <a:lnTo>
                  <a:pt x="75807" y="1"/>
                </a:lnTo>
                <a:close/>
              </a:path>
            </a:pathLst>
          </a:custGeom>
          <a:solidFill>
            <a:srgbClr val="A2D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02">
  <p:cSld name="CUSTOM_1_1_3_1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3"/>
          <p:cNvSpPr txBox="1"/>
          <p:nvPr>
            <p:ph type="title"/>
          </p:nvPr>
        </p:nvSpPr>
        <p:spPr>
          <a:xfrm>
            <a:off x="733600" y="37772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9" name="Google Shape;279;p53"/>
          <p:cNvSpPr/>
          <p:nvPr/>
        </p:nvSpPr>
        <p:spPr>
          <a:xfrm flipH="1">
            <a:off x="5405627" y="0"/>
            <a:ext cx="3738373" cy="2031053"/>
          </a:xfrm>
          <a:custGeom>
            <a:rect b="b" l="l" r="r" t="t"/>
            <a:pathLst>
              <a:path extrusionOk="0" h="63322" w="116551">
                <a:moveTo>
                  <a:pt x="0" y="0"/>
                </a:moveTo>
                <a:lnTo>
                  <a:pt x="0" y="62853"/>
                </a:lnTo>
                <a:cubicBezTo>
                  <a:pt x="1749" y="63162"/>
                  <a:pt x="3513" y="63321"/>
                  <a:pt x="5266" y="63321"/>
                </a:cubicBezTo>
                <a:cubicBezTo>
                  <a:pt x="10613" y="63321"/>
                  <a:pt x="15856" y="61834"/>
                  <a:pt x="20241" y="58543"/>
                </a:cubicBezTo>
                <a:cubicBezTo>
                  <a:pt x="34123" y="48137"/>
                  <a:pt x="34909" y="25932"/>
                  <a:pt x="49149" y="16038"/>
                </a:cubicBezTo>
                <a:cubicBezTo>
                  <a:pt x="55666" y="11497"/>
                  <a:pt x="63898" y="10427"/>
                  <a:pt x="71911" y="10427"/>
                </a:cubicBezTo>
                <a:cubicBezTo>
                  <a:pt x="72829" y="10427"/>
                  <a:pt x="73743" y="10441"/>
                  <a:pt x="74652" y="10466"/>
                </a:cubicBezTo>
                <a:cubicBezTo>
                  <a:pt x="79315" y="10591"/>
                  <a:pt x="84021" y="10942"/>
                  <a:pt x="88690" y="10942"/>
                </a:cubicBezTo>
                <a:cubicBezTo>
                  <a:pt x="92878" y="10942"/>
                  <a:pt x="97037" y="10659"/>
                  <a:pt x="101108" y="9680"/>
                </a:cubicBezTo>
                <a:cubicBezTo>
                  <a:pt x="105775" y="8549"/>
                  <a:pt x="113467" y="4953"/>
                  <a:pt x="1165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03">
  <p:cSld name="CUSTOM_1_1_3_1_1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4"/>
          <p:cNvSpPr txBox="1"/>
          <p:nvPr>
            <p:ph type="title"/>
          </p:nvPr>
        </p:nvSpPr>
        <p:spPr>
          <a:xfrm>
            <a:off x="733600" y="37772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2" name="Google Shape;282;p54"/>
          <p:cNvSpPr/>
          <p:nvPr/>
        </p:nvSpPr>
        <p:spPr>
          <a:xfrm flipH="1">
            <a:off x="6753227" y="0"/>
            <a:ext cx="2390773" cy="1221986"/>
          </a:xfrm>
          <a:custGeom>
            <a:rect b="b" l="l" r="r" t="t"/>
            <a:pathLst>
              <a:path extrusionOk="0" h="51900" w="78618">
                <a:moveTo>
                  <a:pt x="1" y="0"/>
                </a:moveTo>
                <a:lnTo>
                  <a:pt x="1" y="51900"/>
                </a:lnTo>
                <a:cubicBezTo>
                  <a:pt x="3275" y="50840"/>
                  <a:pt x="6168" y="48733"/>
                  <a:pt x="8300" y="45494"/>
                </a:cubicBezTo>
                <a:cubicBezTo>
                  <a:pt x="12538" y="39041"/>
                  <a:pt x="12848" y="30480"/>
                  <a:pt x="18479" y="24849"/>
                </a:cubicBezTo>
                <a:cubicBezTo>
                  <a:pt x="20599" y="22729"/>
                  <a:pt x="23653" y="21324"/>
                  <a:pt x="26585" y="21324"/>
                </a:cubicBezTo>
                <a:cubicBezTo>
                  <a:pt x="28068" y="21324"/>
                  <a:pt x="29519" y="21684"/>
                  <a:pt x="30802" y="22491"/>
                </a:cubicBezTo>
                <a:cubicBezTo>
                  <a:pt x="34517" y="24837"/>
                  <a:pt x="35553" y="29897"/>
                  <a:pt x="38875" y="32778"/>
                </a:cubicBezTo>
                <a:cubicBezTo>
                  <a:pt x="40710" y="34372"/>
                  <a:pt x="43035" y="35073"/>
                  <a:pt x="45439" y="35073"/>
                </a:cubicBezTo>
                <a:cubicBezTo>
                  <a:pt x="48603" y="35073"/>
                  <a:pt x="51904" y="33858"/>
                  <a:pt x="54401" y="31862"/>
                </a:cubicBezTo>
                <a:cubicBezTo>
                  <a:pt x="58806" y="28349"/>
                  <a:pt x="61318" y="23051"/>
                  <a:pt x="63664" y="17931"/>
                </a:cubicBezTo>
                <a:cubicBezTo>
                  <a:pt x="66009" y="12812"/>
                  <a:pt x="68486" y="7501"/>
                  <a:pt x="72855" y="3941"/>
                </a:cubicBezTo>
                <a:cubicBezTo>
                  <a:pt x="74653" y="2465"/>
                  <a:pt x="76725" y="1346"/>
                  <a:pt x="786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04">
  <p:cSld name="CUSTOM_1_1_3_1_1_1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5"/>
          <p:cNvSpPr txBox="1"/>
          <p:nvPr>
            <p:ph type="title"/>
          </p:nvPr>
        </p:nvSpPr>
        <p:spPr>
          <a:xfrm>
            <a:off x="733600" y="37772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5" name="Google Shape;285;p55"/>
          <p:cNvSpPr/>
          <p:nvPr/>
        </p:nvSpPr>
        <p:spPr>
          <a:xfrm flipH="1" rot="5400000">
            <a:off x="7284578" y="446950"/>
            <a:ext cx="2306371" cy="1412462"/>
          </a:xfrm>
          <a:custGeom>
            <a:rect b="b" l="l" r="r" t="t"/>
            <a:pathLst>
              <a:path extrusionOk="0" h="62526" w="102097">
                <a:moveTo>
                  <a:pt x="6596" y="0"/>
                </a:moveTo>
                <a:cubicBezTo>
                  <a:pt x="7632" y="964"/>
                  <a:pt x="8478" y="2107"/>
                  <a:pt x="9037" y="3441"/>
                </a:cubicBezTo>
                <a:cubicBezTo>
                  <a:pt x="10716" y="7441"/>
                  <a:pt x="9418" y="12085"/>
                  <a:pt x="7406" y="15931"/>
                </a:cubicBezTo>
                <a:cubicBezTo>
                  <a:pt x="5406" y="19776"/>
                  <a:pt x="2691" y="23300"/>
                  <a:pt x="1346" y="27432"/>
                </a:cubicBezTo>
                <a:cubicBezTo>
                  <a:pt x="0" y="31563"/>
                  <a:pt x="405" y="36707"/>
                  <a:pt x="3798" y="39422"/>
                </a:cubicBezTo>
                <a:cubicBezTo>
                  <a:pt x="5354" y="40669"/>
                  <a:pt x="7306" y="41204"/>
                  <a:pt x="9307" y="41204"/>
                </a:cubicBezTo>
                <a:cubicBezTo>
                  <a:pt x="11011" y="41204"/>
                  <a:pt x="12751" y="40816"/>
                  <a:pt x="14312" y="40148"/>
                </a:cubicBezTo>
                <a:cubicBezTo>
                  <a:pt x="17705" y="38695"/>
                  <a:pt x="20467" y="36135"/>
                  <a:pt x="23289" y="33742"/>
                </a:cubicBezTo>
                <a:cubicBezTo>
                  <a:pt x="28778" y="29123"/>
                  <a:pt x="34933" y="24896"/>
                  <a:pt x="41994" y="23598"/>
                </a:cubicBezTo>
                <a:cubicBezTo>
                  <a:pt x="43278" y="23360"/>
                  <a:pt x="44597" y="23240"/>
                  <a:pt x="45919" y="23240"/>
                </a:cubicBezTo>
                <a:cubicBezTo>
                  <a:pt x="51866" y="23240"/>
                  <a:pt x="57876" y="25662"/>
                  <a:pt x="61032" y="30611"/>
                </a:cubicBezTo>
                <a:cubicBezTo>
                  <a:pt x="65747" y="38005"/>
                  <a:pt x="63020" y="48494"/>
                  <a:pt x="68021" y="55697"/>
                </a:cubicBezTo>
                <a:cubicBezTo>
                  <a:pt x="70604" y="59436"/>
                  <a:pt x="74998" y="61686"/>
                  <a:pt x="79498" y="62317"/>
                </a:cubicBezTo>
                <a:cubicBezTo>
                  <a:pt x="80510" y="62459"/>
                  <a:pt x="81527" y="62525"/>
                  <a:pt x="82544" y="62525"/>
                </a:cubicBezTo>
                <a:cubicBezTo>
                  <a:pt x="86054" y="62525"/>
                  <a:pt x="89570" y="61739"/>
                  <a:pt x="92893" y="60567"/>
                </a:cubicBezTo>
                <a:cubicBezTo>
                  <a:pt x="96131" y="59424"/>
                  <a:pt x="99215" y="57876"/>
                  <a:pt x="102096" y="56007"/>
                </a:cubicBezTo>
                <a:lnTo>
                  <a:pt x="1020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05">
  <p:cSld name="CUSTOM_1_1_3_1_1_1_1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6"/>
          <p:cNvSpPr txBox="1"/>
          <p:nvPr>
            <p:ph type="title"/>
          </p:nvPr>
        </p:nvSpPr>
        <p:spPr>
          <a:xfrm>
            <a:off x="733600" y="37772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8" name="Google Shape;288;p56"/>
          <p:cNvSpPr/>
          <p:nvPr/>
        </p:nvSpPr>
        <p:spPr>
          <a:xfrm rot="-5400000">
            <a:off x="7739650" y="60450"/>
            <a:ext cx="1464800" cy="1343900"/>
          </a:xfrm>
          <a:custGeom>
            <a:rect b="b" l="l" r="r" t="t"/>
            <a:pathLst>
              <a:path extrusionOk="0" h="53756" w="58592">
                <a:moveTo>
                  <a:pt x="44835" y="0"/>
                </a:moveTo>
                <a:cubicBezTo>
                  <a:pt x="43040" y="0"/>
                  <a:pt x="41302" y="364"/>
                  <a:pt x="39827" y="1368"/>
                </a:cubicBezTo>
                <a:cubicBezTo>
                  <a:pt x="37541" y="2916"/>
                  <a:pt x="36398" y="5702"/>
                  <a:pt x="35934" y="8428"/>
                </a:cubicBezTo>
                <a:cubicBezTo>
                  <a:pt x="35470" y="11155"/>
                  <a:pt x="35565" y="13953"/>
                  <a:pt x="35124" y="16679"/>
                </a:cubicBezTo>
                <a:cubicBezTo>
                  <a:pt x="33946" y="24026"/>
                  <a:pt x="28576" y="30550"/>
                  <a:pt x="21599" y="33122"/>
                </a:cubicBezTo>
                <a:cubicBezTo>
                  <a:pt x="18170" y="34396"/>
                  <a:pt x="14479" y="34753"/>
                  <a:pt x="10955" y="35729"/>
                </a:cubicBezTo>
                <a:cubicBezTo>
                  <a:pt x="7430" y="36706"/>
                  <a:pt x="3882" y="38480"/>
                  <a:pt x="2085" y="41671"/>
                </a:cubicBezTo>
                <a:cubicBezTo>
                  <a:pt x="1" y="45362"/>
                  <a:pt x="811" y="50100"/>
                  <a:pt x="3001" y="53755"/>
                </a:cubicBezTo>
                <a:lnTo>
                  <a:pt x="58592" y="53755"/>
                </a:lnTo>
                <a:lnTo>
                  <a:pt x="58592" y="4023"/>
                </a:lnTo>
                <a:cubicBezTo>
                  <a:pt x="55675" y="2535"/>
                  <a:pt x="52591" y="1380"/>
                  <a:pt x="49400" y="618"/>
                </a:cubicBezTo>
                <a:cubicBezTo>
                  <a:pt x="47923" y="263"/>
                  <a:pt x="46359" y="0"/>
                  <a:pt x="448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56"/>
          <p:cNvSpPr/>
          <p:nvPr/>
        </p:nvSpPr>
        <p:spPr>
          <a:xfrm>
            <a:off x="0" y="4039475"/>
            <a:ext cx="1381450" cy="1104025"/>
          </a:xfrm>
          <a:custGeom>
            <a:rect b="b" l="l" r="r" t="t"/>
            <a:pathLst>
              <a:path extrusionOk="0" h="44161" w="55258">
                <a:moveTo>
                  <a:pt x="33537" y="0"/>
                </a:moveTo>
                <a:cubicBezTo>
                  <a:pt x="29058" y="0"/>
                  <a:pt x="24542" y="2237"/>
                  <a:pt x="22087" y="6013"/>
                </a:cubicBezTo>
                <a:cubicBezTo>
                  <a:pt x="20241" y="8870"/>
                  <a:pt x="19229" y="12680"/>
                  <a:pt x="16122" y="14085"/>
                </a:cubicBezTo>
                <a:cubicBezTo>
                  <a:pt x="15326" y="14440"/>
                  <a:pt x="14476" y="14589"/>
                  <a:pt x="13611" y="14589"/>
                </a:cubicBezTo>
                <a:cubicBezTo>
                  <a:pt x="12185" y="14589"/>
                  <a:pt x="10717" y="14186"/>
                  <a:pt x="9383" y="13645"/>
                </a:cubicBezTo>
                <a:cubicBezTo>
                  <a:pt x="7240" y="12776"/>
                  <a:pt x="5216" y="11561"/>
                  <a:pt x="2954" y="11073"/>
                </a:cubicBezTo>
                <a:cubicBezTo>
                  <a:pt x="2206" y="10920"/>
                  <a:pt x="1466" y="10849"/>
                  <a:pt x="722" y="10849"/>
                </a:cubicBezTo>
                <a:cubicBezTo>
                  <a:pt x="482" y="10849"/>
                  <a:pt x="242" y="10856"/>
                  <a:pt x="1" y="10871"/>
                </a:cubicBezTo>
                <a:lnTo>
                  <a:pt x="1" y="44160"/>
                </a:lnTo>
                <a:lnTo>
                  <a:pt x="55258" y="44160"/>
                </a:lnTo>
                <a:cubicBezTo>
                  <a:pt x="54662" y="42303"/>
                  <a:pt x="53829" y="40541"/>
                  <a:pt x="52757" y="38910"/>
                </a:cubicBezTo>
                <a:cubicBezTo>
                  <a:pt x="49721" y="34314"/>
                  <a:pt x="44709" y="30433"/>
                  <a:pt x="44447" y="24920"/>
                </a:cubicBezTo>
                <a:cubicBezTo>
                  <a:pt x="44292" y="21574"/>
                  <a:pt x="46007" y="18431"/>
                  <a:pt x="46471" y="15121"/>
                </a:cubicBezTo>
                <a:cubicBezTo>
                  <a:pt x="47304" y="9168"/>
                  <a:pt x="43566" y="2882"/>
                  <a:pt x="37934" y="774"/>
                </a:cubicBezTo>
                <a:cubicBezTo>
                  <a:pt x="36525" y="250"/>
                  <a:pt x="35033" y="0"/>
                  <a:pt x="335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06">
  <p:cSld name="CUSTOM_1_1_3_1_1_1_1_1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7"/>
          <p:cNvSpPr txBox="1"/>
          <p:nvPr>
            <p:ph type="title"/>
          </p:nvPr>
        </p:nvSpPr>
        <p:spPr>
          <a:xfrm>
            <a:off x="733600" y="37772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2" name="Google Shape;292;p57"/>
          <p:cNvSpPr/>
          <p:nvPr/>
        </p:nvSpPr>
        <p:spPr>
          <a:xfrm>
            <a:off x="6424793" y="3392155"/>
            <a:ext cx="2719205" cy="1751350"/>
          </a:xfrm>
          <a:custGeom>
            <a:rect b="b" l="l" r="r" t="t"/>
            <a:pathLst>
              <a:path extrusionOk="0" h="56133" w="87154">
                <a:moveTo>
                  <a:pt x="77010" y="0"/>
                </a:moveTo>
                <a:cubicBezTo>
                  <a:pt x="73626" y="0"/>
                  <a:pt x="70307" y="872"/>
                  <a:pt x="67640" y="2911"/>
                </a:cubicBezTo>
                <a:cubicBezTo>
                  <a:pt x="62949" y="6495"/>
                  <a:pt x="61294" y="12674"/>
                  <a:pt x="59460" y="18282"/>
                </a:cubicBezTo>
                <a:cubicBezTo>
                  <a:pt x="57615" y="23890"/>
                  <a:pt x="54721" y="29950"/>
                  <a:pt x="49137" y="31855"/>
                </a:cubicBezTo>
                <a:cubicBezTo>
                  <a:pt x="47854" y="32294"/>
                  <a:pt x="46558" y="32474"/>
                  <a:pt x="45253" y="32474"/>
                </a:cubicBezTo>
                <a:cubicBezTo>
                  <a:pt x="40321" y="32474"/>
                  <a:pt x="35255" y="29907"/>
                  <a:pt x="30218" y="29022"/>
                </a:cubicBezTo>
                <a:cubicBezTo>
                  <a:pt x="28971" y="28800"/>
                  <a:pt x="27719" y="28694"/>
                  <a:pt x="26472" y="28694"/>
                </a:cubicBezTo>
                <a:cubicBezTo>
                  <a:pt x="15576" y="28694"/>
                  <a:pt x="5107" y="36818"/>
                  <a:pt x="1560" y="47310"/>
                </a:cubicBezTo>
                <a:cubicBezTo>
                  <a:pt x="596" y="50167"/>
                  <a:pt x="96" y="53144"/>
                  <a:pt x="0" y="56132"/>
                </a:cubicBezTo>
                <a:lnTo>
                  <a:pt x="87154" y="56132"/>
                </a:lnTo>
                <a:lnTo>
                  <a:pt x="87154" y="2447"/>
                </a:lnTo>
                <a:cubicBezTo>
                  <a:pt x="86142" y="1983"/>
                  <a:pt x="85118" y="1554"/>
                  <a:pt x="84058" y="1197"/>
                </a:cubicBezTo>
                <a:cubicBezTo>
                  <a:pt x="81813" y="434"/>
                  <a:pt x="79395" y="0"/>
                  <a:pt x="770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07">
  <p:cSld name="CUSTOM_1_1_3_1_1_1_1_1_1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8"/>
          <p:cNvSpPr txBox="1"/>
          <p:nvPr>
            <p:ph type="title"/>
          </p:nvPr>
        </p:nvSpPr>
        <p:spPr>
          <a:xfrm>
            <a:off x="733600" y="37772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5" name="Google Shape;295;p58"/>
          <p:cNvSpPr/>
          <p:nvPr/>
        </p:nvSpPr>
        <p:spPr>
          <a:xfrm flipH="1" rot="-5400000">
            <a:off x="6095548" y="714890"/>
            <a:ext cx="3763362" cy="2333558"/>
          </a:xfrm>
          <a:custGeom>
            <a:rect b="b" l="l" r="r" t="t"/>
            <a:pathLst>
              <a:path extrusionOk="0" h="62104" w="100156">
                <a:moveTo>
                  <a:pt x="0" y="0"/>
                </a:moveTo>
                <a:lnTo>
                  <a:pt x="0" y="62103"/>
                </a:lnTo>
                <a:lnTo>
                  <a:pt x="100155" y="62103"/>
                </a:lnTo>
                <a:cubicBezTo>
                  <a:pt x="93554" y="49700"/>
                  <a:pt x="80219" y="40723"/>
                  <a:pt x="66411" y="40723"/>
                </a:cubicBezTo>
                <a:cubicBezTo>
                  <a:pt x="64606" y="40723"/>
                  <a:pt x="62792" y="40876"/>
                  <a:pt x="60984" y="41196"/>
                </a:cubicBezTo>
                <a:cubicBezTo>
                  <a:pt x="53658" y="42495"/>
                  <a:pt x="46302" y="46223"/>
                  <a:pt x="39140" y="46223"/>
                </a:cubicBezTo>
                <a:cubicBezTo>
                  <a:pt x="37246" y="46223"/>
                  <a:pt x="35366" y="45962"/>
                  <a:pt x="33504" y="45327"/>
                </a:cubicBezTo>
                <a:cubicBezTo>
                  <a:pt x="25396" y="42553"/>
                  <a:pt x="21181" y="33754"/>
                  <a:pt x="18502" y="25610"/>
                </a:cubicBezTo>
                <a:cubicBezTo>
                  <a:pt x="15835" y="17455"/>
                  <a:pt x="13430" y="8489"/>
                  <a:pt x="6620" y="3274"/>
                </a:cubicBezTo>
                <a:cubicBezTo>
                  <a:pt x="4620" y="1750"/>
                  <a:pt x="2381" y="679"/>
                  <a:pt x="0" y="0"/>
                </a:cubicBezTo>
                <a:close/>
              </a:path>
            </a:pathLst>
          </a:custGeom>
          <a:solidFill>
            <a:srgbClr val="F76F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08">
  <p:cSld name="CUSTOM_1_1_3_1_1_1_1_1_1_1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9"/>
          <p:cNvSpPr txBox="1"/>
          <p:nvPr>
            <p:ph type="title"/>
          </p:nvPr>
        </p:nvSpPr>
        <p:spPr>
          <a:xfrm>
            <a:off x="733600" y="37772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8" name="Google Shape;298;p59"/>
          <p:cNvSpPr/>
          <p:nvPr/>
        </p:nvSpPr>
        <p:spPr>
          <a:xfrm rot="5400000">
            <a:off x="6803950" y="2803450"/>
            <a:ext cx="1734450" cy="2945625"/>
          </a:xfrm>
          <a:custGeom>
            <a:rect b="b" l="l" r="r" t="t"/>
            <a:pathLst>
              <a:path extrusionOk="0" h="117825" w="69378">
                <a:moveTo>
                  <a:pt x="0" y="0"/>
                </a:moveTo>
                <a:cubicBezTo>
                  <a:pt x="357" y="2667"/>
                  <a:pt x="1131" y="5394"/>
                  <a:pt x="2441" y="8180"/>
                </a:cubicBezTo>
                <a:cubicBezTo>
                  <a:pt x="15836" y="36766"/>
                  <a:pt x="49721" y="26348"/>
                  <a:pt x="44113" y="66306"/>
                </a:cubicBezTo>
                <a:cubicBezTo>
                  <a:pt x="37588" y="112788"/>
                  <a:pt x="60103" y="117717"/>
                  <a:pt x="69378" y="117824"/>
                </a:cubicBezTo>
                <a:lnTo>
                  <a:pt x="6937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01">
  <p:cSld name="CUSTOM_1_1_2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0"/>
          <p:cNvSpPr/>
          <p:nvPr/>
        </p:nvSpPr>
        <p:spPr>
          <a:xfrm>
            <a:off x="-32" y="0"/>
            <a:ext cx="9144032" cy="3013344"/>
          </a:xfrm>
          <a:custGeom>
            <a:rect b="b" l="l" r="r" t="t"/>
            <a:pathLst>
              <a:path extrusionOk="0" h="94167" w="285751">
                <a:moveTo>
                  <a:pt x="0" y="0"/>
                </a:moveTo>
                <a:lnTo>
                  <a:pt x="0" y="67282"/>
                </a:lnTo>
                <a:cubicBezTo>
                  <a:pt x="1370" y="68604"/>
                  <a:pt x="2715" y="69937"/>
                  <a:pt x="4037" y="71247"/>
                </a:cubicBezTo>
                <a:cubicBezTo>
                  <a:pt x="10549" y="77712"/>
                  <a:pt x="16717" y="83820"/>
                  <a:pt x="24682" y="87368"/>
                </a:cubicBezTo>
                <a:cubicBezTo>
                  <a:pt x="29421" y="89475"/>
                  <a:pt x="34648" y="90618"/>
                  <a:pt x="40220" y="90749"/>
                </a:cubicBezTo>
                <a:cubicBezTo>
                  <a:pt x="40616" y="90759"/>
                  <a:pt x="41015" y="90764"/>
                  <a:pt x="41417" y="90764"/>
                </a:cubicBezTo>
                <a:cubicBezTo>
                  <a:pt x="46194" y="90764"/>
                  <a:pt x="51354" y="90048"/>
                  <a:pt x="56758" y="88642"/>
                </a:cubicBezTo>
                <a:cubicBezTo>
                  <a:pt x="66414" y="86130"/>
                  <a:pt x="77093" y="81403"/>
                  <a:pt x="89393" y="74176"/>
                </a:cubicBezTo>
                <a:cubicBezTo>
                  <a:pt x="90143" y="73735"/>
                  <a:pt x="90881" y="73295"/>
                  <a:pt x="91643" y="72854"/>
                </a:cubicBezTo>
                <a:cubicBezTo>
                  <a:pt x="109240" y="62484"/>
                  <a:pt x="128898" y="50911"/>
                  <a:pt x="149817" y="50911"/>
                </a:cubicBezTo>
                <a:cubicBezTo>
                  <a:pt x="152805" y="50911"/>
                  <a:pt x="155829" y="51149"/>
                  <a:pt x="158866" y="51661"/>
                </a:cubicBezTo>
                <a:cubicBezTo>
                  <a:pt x="174701" y="54328"/>
                  <a:pt x="187191" y="63829"/>
                  <a:pt x="199263" y="73021"/>
                </a:cubicBezTo>
                <a:cubicBezTo>
                  <a:pt x="208931" y="80379"/>
                  <a:pt x="218921" y="87987"/>
                  <a:pt x="230351" y="91690"/>
                </a:cubicBezTo>
                <a:cubicBezTo>
                  <a:pt x="235447" y="93346"/>
                  <a:pt x="240831" y="94166"/>
                  <a:pt x="246344" y="94166"/>
                </a:cubicBezTo>
                <a:cubicBezTo>
                  <a:pt x="255101" y="94166"/>
                  <a:pt x="264183" y="92095"/>
                  <a:pt x="272951" y="88011"/>
                </a:cubicBezTo>
                <a:cubicBezTo>
                  <a:pt x="277476" y="85903"/>
                  <a:pt x="281786" y="83308"/>
                  <a:pt x="285750" y="80331"/>
                </a:cubicBezTo>
                <a:lnTo>
                  <a:pt x="285750" y="0"/>
                </a:lnTo>
                <a:close/>
              </a:path>
            </a:pathLst>
          </a:custGeom>
          <a:solidFill>
            <a:srgbClr val="F76F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60"/>
          <p:cNvSpPr/>
          <p:nvPr/>
        </p:nvSpPr>
        <p:spPr>
          <a:xfrm>
            <a:off x="5876905" y="0"/>
            <a:ext cx="3267104" cy="2000832"/>
          </a:xfrm>
          <a:custGeom>
            <a:rect b="b" l="l" r="r" t="t"/>
            <a:pathLst>
              <a:path extrusionOk="0" h="62526" w="102097">
                <a:moveTo>
                  <a:pt x="6596" y="0"/>
                </a:moveTo>
                <a:cubicBezTo>
                  <a:pt x="7632" y="964"/>
                  <a:pt x="8478" y="2107"/>
                  <a:pt x="9037" y="3441"/>
                </a:cubicBezTo>
                <a:cubicBezTo>
                  <a:pt x="10716" y="7441"/>
                  <a:pt x="9418" y="12085"/>
                  <a:pt x="7406" y="15931"/>
                </a:cubicBezTo>
                <a:cubicBezTo>
                  <a:pt x="5406" y="19776"/>
                  <a:pt x="2691" y="23300"/>
                  <a:pt x="1346" y="27432"/>
                </a:cubicBezTo>
                <a:cubicBezTo>
                  <a:pt x="0" y="31563"/>
                  <a:pt x="405" y="36707"/>
                  <a:pt x="3798" y="39422"/>
                </a:cubicBezTo>
                <a:cubicBezTo>
                  <a:pt x="5354" y="40669"/>
                  <a:pt x="7306" y="41204"/>
                  <a:pt x="9307" y="41204"/>
                </a:cubicBezTo>
                <a:cubicBezTo>
                  <a:pt x="11011" y="41204"/>
                  <a:pt x="12751" y="40816"/>
                  <a:pt x="14312" y="40148"/>
                </a:cubicBezTo>
                <a:cubicBezTo>
                  <a:pt x="17705" y="38695"/>
                  <a:pt x="20467" y="36135"/>
                  <a:pt x="23289" y="33742"/>
                </a:cubicBezTo>
                <a:cubicBezTo>
                  <a:pt x="28778" y="29123"/>
                  <a:pt x="34933" y="24896"/>
                  <a:pt x="41994" y="23598"/>
                </a:cubicBezTo>
                <a:cubicBezTo>
                  <a:pt x="43278" y="23360"/>
                  <a:pt x="44597" y="23240"/>
                  <a:pt x="45919" y="23240"/>
                </a:cubicBezTo>
                <a:cubicBezTo>
                  <a:pt x="51866" y="23240"/>
                  <a:pt x="57876" y="25662"/>
                  <a:pt x="61032" y="30611"/>
                </a:cubicBezTo>
                <a:cubicBezTo>
                  <a:pt x="65747" y="38005"/>
                  <a:pt x="63020" y="48494"/>
                  <a:pt x="68021" y="55697"/>
                </a:cubicBezTo>
                <a:cubicBezTo>
                  <a:pt x="70604" y="59436"/>
                  <a:pt x="74998" y="61686"/>
                  <a:pt x="79498" y="62317"/>
                </a:cubicBezTo>
                <a:cubicBezTo>
                  <a:pt x="80510" y="62459"/>
                  <a:pt x="81527" y="62525"/>
                  <a:pt x="82544" y="62525"/>
                </a:cubicBezTo>
                <a:cubicBezTo>
                  <a:pt x="86054" y="62525"/>
                  <a:pt x="89570" y="61739"/>
                  <a:pt x="92893" y="60567"/>
                </a:cubicBezTo>
                <a:cubicBezTo>
                  <a:pt x="96131" y="59424"/>
                  <a:pt x="99215" y="57876"/>
                  <a:pt x="102096" y="56007"/>
                </a:cubicBezTo>
                <a:lnTo>
                  <a:pt x="102096" y="0"/>
                </a:lnTo>
                <a:close/>
              </a:path>
            </a:pathLst>
          </a:custGeom>
          <a:solidFill>
            <a:srgbClr val="A2D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60"/>
          <p:cNvSpPr txBox="1"/>
          <p:nvPr>
            <p:ph type="title"/>
          </p:nvPr>
        </p:nvSpPr>
        <p:spPr>
          <a:xfrm>
            <a:off x="733600" y="377725"/>
            <a:ext cx="611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3" name="Google Shape;303;p60"/>
          <p:cNvSpPr txBox="1"/>
          <p:nvPr>
            <p:ph idx="1" type="body"/>
          </p:nvPr>
        </p:nvSpPr>
        <p:spPr>
          <a:xfrm>
            <a:off x="733600" y="1211025"/>
            <a:ext cx="3512700" cy="1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CUSTOM_4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1"/>
          <p:cNvSpPr/>
          <p:nvPr/>
        </p:nvSpPr>
        <p:spPr>
          <a:xfrm>
            <a:off x="5897600" y="0"/>
            <a:ext cx="3292400" cy="1274925"/>
          </a:xfrm>
          <a:custGeom>
            <a:rect b="b" l="l" r="r" t="t"/>
            <a:pathLst>
              <a:path extrusionOk="0" h="50997" w="131696">
                <a:moveTo>
                  <a:pt x="0" y="0"/>
                </a:moveTo>
                <a:cubicBezTo>
                  <a:pt x="1251" y="2858"/>
                  <a:pt x="2084" y="5846"/>
                  <a:pt x="2822" y="8811"/>
                </a:cubicBezTo>
                <a:cubicBezTo>
                  <a:pt x="4203" y="14252"/>
                  <a:pt x="5418" y="19824"/>
                  <a:pt x="8823" y="24742"/>
                </a:cubicBezTo>
                <a:cubicBezTo>
                  <a:pt x="12240" y="29671"/>
                  <a:pt x="18336" y="33933"/>
                  <a:pt x="25742" y="34576"/>
                </a:cubicBezTo>
                <a:cubicBezTo>
                  <a:pt x="26429" y="34635"/>
                  <a:pt x="27111" y="34663"/>
                  <a:pt x="27791" y="34663"/>
                </a:cubicBezTo>
                <a:cubicBezTo>
                  <a:pt x="34657" y="34663"/>
                  <a:pt x="41129" y="31812"/>
                  <a:pt x="47316" y="29385"/>
                </a:cubicBezTo>
                <a:cubicBezTo>
                  <a:pt x="52065" y="27527"/>
                  <a:pt x="57509" y="25861"/>
                  <a:pt x="62732" y="25861"/>
                </a:cubicBezTo>
                <a:cubicBezTo>
                  <a:pt x="64972" y="25861"/>
                  <a:pt x="67172" y="26168"/>
                  <a:pt x="69259" y="26897"/>
                </a:cubicBezTo>
                <a:cubicBezTo>
                  <a:pt x="76891" y="29552"/>
                  <a:pt x="79451" y="36505"/>
                  <a:pt x="84392" y="41565"/>
                </a:cubicBezTo>
                <a:cubicBezTo>
                  <a:pt x="90493" y="47804"/>
                  <a:pt x="100854" y="50996"/>
                  <a:pt x="111278" y="50996"/>
                </a:cubicBezTo>
                <a:cubicBezTo>
                  <a:pt x="116985" y="50996"/>
                  <a:pt x="122711" y="50039"/>
                  <a:pt x="127766" y="48102"/>
                </a:cubicBezTo>
                <a:cubicBezTo>
                  <a:pt x="129124" y="47578"/>
                  <a:pt x="130433" y="46994"/>
                  <a:pt x="131696" y="46363"/>
                </a:cubicBezTo>
                <a:lnTo>
                  <a:pt x="13169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61"/>
          <p:cNvSpPr txBox="1"/>
          <p:nvPr>
            <p:ph type="title"/>
          </p:nvPr>
        </p:nvSpPr>
        <p:spPr>
          <a:xfrm>
            <a:off x="1322650" y="2186980"/>
            <a:ext cx="1833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7" name="Google Shape;307;p61"/>
          <p:cNvSpPr txBox="1"/>
          <p:nvPr>
            <p:ph idx="2" type="title"/>
          </p:nvPr>
        </p:nvSpPr>
        <p:spPr>
          <a:xfrm>
            <a:off x="3655350" y="2186980"/>
            <a:ext cx="1833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8" name="Google Shape;308;p61"/>
          <p:cNvSpPr txBox="1"/>
          <p:nvPr>
            <p:ph idx="3" type="title"/>
          </p:nvPr>
        </p:nvSpPr>
        <p:spPr>
          <a:xfrm>
            <a:off x="5988050" y="2186980"/>
            <a:ext cx="1833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9" name="Google Shape;309;p61"/>
          <p:cNvSpPr txBox="1"/>
          <p:nvPr>
            <p:ph idx="4" type="title"/>
          </p:nvPr>
        </p:nvSpPr>
        <p:spPr>
          <a:xfrm>
            <a:off x="1322650" y="3881056"/>
            <a:ext cx="1833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0" name="Google Shape;310;p61"/>
          <p:cNvSpPr txBox="1"/>
          <p:nvPr>
            <p:ph idx="5" type="title"/>
          </p:nvPr>
        </p:nvSpPr>
        <p:spPr>
          <a:xfrm>
            <a:off x="3655350" y="3881056"/>
            <a:ext cx="1833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1" name="Google Shape;311;p61"/>
          <p:cNvSpPr txBox="1"/>
          <p:nvPr>
            <p:ph idx="6" type="title"/>
          </p:nvPr>
        </p:nvSpPr>
        <p:spPr>
          <a:xfrm>
            <a:off x="5988050" y="3881056"/>
            <a:ext cx="1833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2" name="Google Shape;312;p61"/>
          <p:cNvSpPr txBox="1"/>
          <p:nvPr>
            <p:ph idx="7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-2725" y="-6675"/>
            <a:ext cx="1273581" cy="2330705"/>
          </a:xfrm>
          <a:custGeom>
            <a:rect b="b" l="l" r="r" t="t"/>
            <a:pathLst>
              <a:path extrusionOk="0" h="155096" w="84750">
                <a:moveTo>
                  <a:pt x="1" y="0"/>
                </a:moveTo>
                <a:lnTo>
                  <a:pt x="12" y="155079"/>
                </a:lnTo>
                <a:cubicBezTo>
                  <a:pt x="12" y="155079"/>
                  <a:pt x="270" y="155096"/>
                  <a:pt x="730" y="155096"/>
                </a:cubicBezTo>
                <a:cubicBezTo>
                  <a:pt x="4563" y="155096"/>
                  <a:pt x="22468" y="153909"/>
                  <a:pt x="22468" y="131742"/>
                </a:cubicBezTo>
                <a:cubicBezTo>
                  <a:pt x="22468" y="106918"/>
                  <a:pt x="23277" y="87594"/>
                  <a:pt x="56960" y="82058"/>
                </a:cubicBezTo>
                <a:cubicBezTo>
                  <a:pt x="84416" y="77545"/>
                  <a:pt x="84749" y="34933"/>
                  <a:pt x="62294" y="25610"/>
                </a:cubicBezTo>
                <a:cubicBezTo>
                  <a:pt x="39839" y="16288"/>
                  <a:pt x="39839" y="0"/>
                  <a:pt x="39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7"/>
          <p:cNvSpPr/>
          <p:nvPr/>
        </p:nvSpPr>
        <p:spPr>
          <a:xfrm>
            <a:off x="6617381" y="-6675"/>
            <a:ext cx="2529557" cy="813604"/>
          </a:xfrm>
          <a:custGeom>
            <a:rect b="b" l="l" r="r" t="t"/>
            <a:pathLst>
              <a:path extrusionOk="0" h="27293" w="84856">
                <a:moveTo>
                  <a:pt x="0" y="0"/>
                </a:moveTo>
                <a:cubicBezTo>
                  <a:pt x="0" y="0"/>
                  <a:pt x="2196" y="19248"/>
                  <a:pt x="19093" y="19248"/>
                </a:cubicBezTo>
                <a:cubicBezTo>
                  <a:pt x="21187" y="19248"/>
                  <a:pt x="23506" y="18952"/>
                  <a:pt x="26075" y="18288"/>
                </a:cubicBezTo>
                <a:cubicBezTo>
                  <a:pt x="32768" y="16554"/>
                  <a:pt x="37881" y="15859"/>
                  <a:pt x="41965" y="15859"/>
                </a:cubicBezTo>
                <a:cubicBezTo>
                  <a:pt x="58527" y="15859"/>
                  <a:pt x="58183" y="27293"/>
                  <a:pt x="77764" y="27293"/>
                </a:cubicBezTo>
                <a:cubicBezTo>
                  <a:pt x="78591" y="27293"/>
                  <a:pt x="79454" y="27272"/>
                  <a:pt x="80355" y="27230"/>
                </a:cubicBezTo>
                <a:cubicBezTo>
                  <a:pt x="81951" y="27146"/>
                  <a:pt x="83451" y="26980"/>
                  <a:pt x="84856" y="26718"/>
                </a:cubicBezTo>
                <a:lnTo>
                  <a:pt x="848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7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733600" y="1211025"/>
            <a:ext cx="2603700" cy="21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!">
  <p:cSld name="CUSTOM_1_1_1">
    <p:bg>
      <p:bgPr>
        <a:solidFill>
          <a:schemeClr val="dk2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2"/>
          <p:cNvSpPr/>
          <p:nvPr/>
        </p:nvSpPr>
        <p:spPr>
          <a:xfrm>
            <a:off x="325" y="-5875"/>
            <a:ext cx="4781266" cy="1691684"/>
          </a:xfrm>
          <a:custGeom>
            <a:rect b="b" l="l" r="r" t="t"/>
            <a:pathLst>
              <a:path extrusionOk="0" h="92784" w="187869">
                <a:moveTo>
                  <a:pt x="0" y="0"/>
                </a:moveTo>
                <a:lnTo>
                  <a:pt x="0" y="88451"/>
                </a:lnTo>
                <a:cubicBezTo>
                  <a:pt x="6642" y="90901"/>
                  <a:pt x="13467" y="92783"/>
                  <a:pt x="20580" y="92783"/>
                </a:cubicBezTo>
                <a:cubicBezTo>
                  <a:pt x="25910" y="92783"/>
                  <a:pt x="31402" y="91726"/>
                  <a:pt x="37100" y="89059"/>
                </a:cubicBezTo>
                <a:cubicBezTo>
                  <a:pt x="73488" y="72004"/>
                  <a:pt x="63959" y="30841"/>
                  <a:pt x="105814" y="30841"/>
                </a:cubicBezTo>
                <a:cubicBezTo>
                  <a:pt x="109221" y="30841"/>
                  <a:pt x="112969" y="31114"/>
                  <a:pt x="117110" y="31694"/>
                </a:cubicBezTo>
                <a:cubicBezTo>
                  <a:pt x="124999" y="32800"/>
                  <a:pt x="132019" y="33299"/>
                  <a:pt x="138264" y="33299"/>
                </a:cubicBezTo>
                <a:cubicBezTo>
                  <a:pt x="178943" y="33299"/>
                  <a:pt x="186744" y="12149"/>
                  <a:pt x="187869" y="0"/>
                </a:cubicBezTo>
                <a:close/>
              </a:path>
            </a:pathLst>
          </a:custGeom>
          <a:solidFill>
            <a:srgbClr val="A2D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62"/>
          <p:cNvSpPr txBox="1"/>
          <p:nvPr>
            <p:ph type="title"/>
          </p:nvPr>
        </p:nvSpPr>
        <p:spPr>
          <a:xfrm>
            <a:off x="733600" y="900925"/>
            <a:ext cx="3383400" cy="6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6" name="Google Shape;316;p62"/>
          <p:cNvSpPr txBox="1"/>
          <p:nvPr>
            <p:ph idx="1" type="subTitle"/>
          </p:nvPr>
        </p:nvSpPr>
        <p:spPr>
          <a:xfrm>
            <a:off x="733600" y="1639700"/>
            <a:ext cx="33834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317" name="Google Shape;317;p62"/>
          <p:cNvSpPr txBox="1"/>
          <p:nvPr>
            <p:ph idx="2" type="subTitle"/>
          </p:nvPr>
        </p:nvSpPr>
        <p:spPr>
          <a:xfrm>
            <a:off x="733600" y="3177400"/>
            <a:ext cx="3838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None/>
              <a:defRPr sz="14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None/>
              <a:defRPr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318" name="Google Shape;318;p62"/>
          <p:cNvSpPr txBox="1"/>
          <p:nvPr>
            <p:ph idx="3" type="subTitle"/>
          </p:nvPr>
        </p:nvSpPr>
        <p:spPr>
          <a:xfrm>
            <a:off x="733600" y="4265093"/>
            <a:ext cx="33834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"/>
              <a:buNone/>
              <a:defRPr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>
            <a:off x="4056467" y="0"/>
            <a:ext cx="5087455" cy="5143422"/>
          </a:xfrm>
          <a:custGeom>
            <a:rect b="b" l="l" r="r" t="t"/>
            <a:pathLst>
              <a:path extrusionOk="0" h="157520" w="155806">
                <a:moveTo>
                  <a:pt x="7311" y="0"/>
                </a:moveTo>
                <a:cubicBezTo>
                  <a:pt x="6918" y="1227"/>
                  <a:pt x="6525" y="2489"/>
                  <a:pt x="6144" y="3775"/>
                </a:cubicBezTo>
                <a:cubicBezTo>
                  <a:pt x="1" y="24944"/>
                  <a:pt x="4477" y="46054"/>
                  <a:pt x="22158" y="60115"/>
                </a:cubicBezTo>
                <a:cubicBezTo>
                  <a:pt x="40827" y="74974"/>
                  <a:pt x="67092" y="78296"/>
                  <a:pt x="82832" y="97191"/>
                </a:cubicBezTo>
                <a:cubicBezTo>
                  <a:pt x="91774" y="107918"/>
                  <a:pt x="95131" y="124706"/>
                  <a:pt x="86630" y="135791"/>
                </a:cubicBezTo>
                <a:cubicBezTo>
                  <a:pt x="78451" y="146471"/>
                  <a:pt x="62782" y="148316"/>
                  <a:pt x="52983" y="157520"/>
                </a:cubicBezTo>
                <a:lnTo>
                  <a:pt x="155806" y="157520"/>
                </a:lnTo>
                <a:lnTo>
                  <a:pt x="1558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8"/>
          <p:cNvSpPr/>
          <p:nvPr/>
        </p:nvSpPr>
        <p:spPr>
          <a:xfrm>
            <a:off x="7921668" y="2799570"/>
            <a:ext cx="1222314" cy="2343894"/>
          </a:xfrm>
          <a:custGeom>
            <a:rect b="b" l="l" r="r" t="t"/>
            <a:pathLst>
              <a:path extrusionOk="0" h="71783" w="37434">
                <a:moveTo>
                  <a:pt x="37433" y="0"/>
                </a:moveTo>
                <a:cubicBezTo>
                  <a:pt x="34576" y="405"/>
                  <a:pt x="31754" y="1000"/>
                  <a:pt x="29087" y="2119"/>
                </a:cubicBezTo>
                <a:cubicBezTo>
                  <a:pt x="24610" y="4001"/>
                  <a:pt x="20574" y="7656"/>
                  <a:pt x="19646" y="12418"/>
                </a:cubicBezTo>
                <a:cubicBezTo>
                  <a:pt x="18681" y="17324"/>
                  <a:pt x="21098" y="22169"/>
                  <a:pt x="23075" y="26765"/>
                </a:cubicBezTo>
                <a:cubicBezTo>
                  <a:pt x="25063" y="31349"/>
                  <a:pt x="26623" y="36826"/>
                  <a:pt x="24146" y="41160"/>
                </a:cubicBezTo>
                <a:cubicBezTo>
                  <a:pt x="21431" y="45922"/>
                  <a:pt x="15228" y="47113"/>
                  <a:pt x="10549" y="49970"/>
                </a:cubicBezTo>
                <a:cubicBezTo>
                  <a:pt x="3370" y="54376"/>
                  <a:pt x="0" y="63401"/>
                  <a:pt x="1072" y="71783"/>
                </a:cubicBezTo>
                <a:lnTo>
                  <a:pt x="37433" y="71783"/>
                </a:lnTo>
                <a:lnTo>
                  <a:pt x="3743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5695950" y="539100"/>
            <a:ext cx="2728200" cy="21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 flipH="1">
            <a:off x="6561091" y="1339176"/>
            <a:ext cx="2591252" cy="3831375"/>
          </a:xfrm>
          <a:custGeom>
            <a:rect b="b" l="l" r="r" t="t"/>
            <a:pathLst>
              <a:path extrusionOk="0" h="114729" w="77594">
                <a:moveTo>
                  <a:pt x="1" y="0"/>
                </a:moveTo>
                <a:lnTo>
                  <a:pt x="1" y="114729"/>
                </a:lnTo>
                <a:lnTo>
                  <a:pt x="50924" y="114729"/>
                </a:lnTo>
                <a:cubicBezTo>
                  <a:pt x="49293" y="109954"/>
                  <a:pt x="48864" y="104811"/>
                  <a:pt x="50114" y="99953"/>
                </a:cubicBezTo>
                <a:cubicBezTo>
                  <a:pt x="53770" y="85773"/>
                  <a:pt x="69986" y="77760"/>
                  <a:pt x="74177" y="63734"/>
                </a:cubicBezTo>
                <a:cubicBezTo>
                  <a:pt x="77594" y="52245"/>
                  <a:pt x="71605" y="39517"/>
                  <a:pt x="62259" y="32016"/>
                </a:cubicBezTo>
                <a:cubicBezTo>
                  <a:pt x="52912" y="24515"/>
                  <a:pt x="40839" y="21348"/>
                  <a:pt x="29005" y="19479"/>
                </a:cubicBezTo>
                <a:cubicBezTo>
                  <a:pt x="22909" y="18515"/>
                  <a:pt x="16646" y="17812"/>
                  <a:pt x="11109" y="15109"/>
                </a:cubicBezTo>
                <a:cubicBezTo>
                  <a:pt x="5561" y="12419"/>
                  <a:pt x="763" y="7204"/>
                  <a:pt x="537" y="1048"/>
                </a:cubicBezTo>
                <a:cubicBezTo>
                  <a:pt x="513" y="691"/>
                  <a:pt x="525" y="346"/>
                  <a:pt x="5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9"/>
          <p:cNvSpPr/>
          <p:nvPr/>
        </p:nvSpPr>
        <p:spPr>
          <a:xfrm flipH="1">
            <a:off x="-8337" y="-27050"/>
            <a:ext cx="2649292" cy="5197598"/>
          </a:xfrm>
          <a:custGeom>
            <a:rect b="b" l="l" r="r" t="t"/>
            <a:pathLst>
              <a:path extrusionOk="0" h="155640" w="79332">
                <a:moveTo>
                  <a:pt x="4929" y="1"/>
                </a:moveTo>
                <a:cubicBezTo>
                  <a:pt x="2322" y="4585"/>
                  <a:pt x="405" y="9669"/>
                  <a:pt x="203" y="14943"/>
                </a:cubicBezTo>
                <a:cubicBezTo>
                  <a:pt x="0" y="20253"/>
                  <a:pt x="1679" y="25778"/>
                  <a:pt x="5441" y="29516"/>
                </a:cubicBezTo>
                <a:cubicBezTo>
                  <a:pt x="12704" y="36755"/>
                  <a:pt x="25325" y="35779"/>
                  <a:pt x="32861" y="42732"/>
                </a:cubicBezTo>
                <a:cubicBezTo>
                  <a:pt x="39017" y="48435"/>
                  <a:pt x="39958" y="58234"/>
                  <a:pt x="37005" y="66080"/>
                </a:cubicBezTo>
                <a:cubicBezTo>
                  <a:pt x="34052" y="73939"/>
                  <a:pt x="27920" y="80154"/>
                  <a:pt x="21467" y="85511"/>
                </a:cubicBezTo>
                <a:cubicBezTo>
                  <a:pt x="18133" y="88262"/>
                  <a:pt x="14621" y="90917"/>
                  <a:pt x="12252" y="94524"/>
                </a:cubicBezTo>
                <a:cubicBezTo>
                  <a:pt x="9871" y="98120"/>
                  <a:pt x="8847" y="102978"/>
                  <a:pt x="10906" y="106764"/>
                </a:cubicBezTo>
                <a:cubicBezTo>
                  <a:pt x="12951" y="110542"/>
                  <a:pt x="17451" y="112214"/>
                  <a:pt x="21830" y="112214"/>
                </a:cubicBezTo>
                <a:cubicBezTo>
                  <a:pt x="22627" y="112214"/>
                  <a:pt x="23420" y="112159"/>
                  <a:pt x="24194" y="112050"/>
                </a:cubicBezTo>
                <a:cubicBezTo>
                  <a:pt x="29218" y="111360"/>
                  <a:pt x="33838" y="108979"/>
                  <a:pt x="38684" y="107455"/>
                </a:cubicBezTo>
                <a:cubicBezTo>
                  <a:pt x="41056" y="106714"/>
                  <a:pt x="43610" y="106208"/>
                  <a:pt x="46099" y="106208"/>
                </a:cubicBezTo>
                <a:cubicBezTo>
                  <a:pt x="48694" y="106208"/>
                  <a:pt x="51218" y="106759"/>
                  <a:pt x="53388" y="108169"/>
                </a:cubicBezTo>
                <a:cubicBezTo>
                  <a:pt x="58127" y="111241"/>
                  <a:pt x="59758" y="117515"/>
                  <a:pt x="59448" y="123159"/>
                </a:cubicBezTo>
                <a:cubicBezTo>
                  <a:pt x="59150" y="128791"/>
                  <a:pt x="57341" y="134256"/>
                  <a:pt x="56876" y="139887"/>
                </a:cubicBezTo>
                <a:cubicBezTo>
                  <a:pt x="56436" y="145340"/>
                  <a:pt x="57376" y="151079"/>
                  <a:pt x="60329" y="155639"/>
                </a:cubicBezTo>
                <a:lnTo>
                  <a:pt x="79332" y="155639"/>
                </a:lnTo>
                <a:lnTo>
                  <a:pt x="7933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 flipH="1">
            <a:off x="2628892" y="2388374"/>
            <a:ext cx="3886200" cy="6504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 flipH="1">
            <a:off x="2628892" y="3129697"/>
            <a:ext cx="3886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marR="11887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7" name="Google Shape;47;p9"/>
          <p:cNvSpPr txBox="1"/>
          <p:nvPr>
            <p:ph hasCustomPrompt="1" idx="2" type="title"/>
          </p:nvPr>
        </p:nvSpPr>
        <p:spPr>
          <a:xfrm flipH="1">
            <a:off x="2628892" y="1221200"/>
            <a:ext cx="3886200" cy="10965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59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1"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"/>
              <a:buChar char="●"/>
              <a:defRPr sz="18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○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■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●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○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■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●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○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ignika"/>
              <a:buChar char="■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1"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4" name="Google Shape;164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"/>
              <a:buChar char="●"/>
              <a:defRPr sz="18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○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■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●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○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■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●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○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ignika"/>
              <a:buChar char="■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3"/>
          <p:cNvSpPr txBox="1"/>
          <p:nvPr>
            <p:ph type="ctrTitle"/>
          </p:nvPr>
        </p:nvSpPr>
        <p:spPr>
          <a:xfrm>
            <a:off x="729150" y="1258125"/>
            <a:ext cx="3843000" cy="230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Tango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Med-fi Prototype</a:t>
            </a:r>
            <a:endParaRPr sz="5700"/>
          </a:p>
        </p:txBody>
      </p:sp>
      <p:sp>
        <p:nvSpPr>
          <p:cNvPr id="324" name="Google Shape;324;p63"/>
          <p:cNvSpPr txBox="1"/>
          <p:nvPr>
            <p:ph idx="1" type="subTitle"/>
          </p:nvPr>
        </p:nvSpPr>
        <p:spPr>
          <a:xfrm>
            <a:off x="729150" y="3970600"/>
            <a:ext cx="3018300" cy="727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ignika"/>
                <a:ea typeface="Signika"/>
                <a:cs typeface="Signika"/>
                <a:sym typeface="Signika"/>
              </a:rPr>
              <a:t>It takes two to transit!</a:t>
            </a:r>
            <a:endParaRPr sz="2200">
              <a:latin typeface="Signika"/>
              <a:ea typeface="Signika"/>
              <a:cs typeface="Signika"/>
              <a:sym typeface="Signika"/>
            </a:endParaRPr>
          </a:p>
        </p:txBody>
      </p:sp>
      <p:grpSp>
        <p:nvGrpSpPr>
          <p:cNvPr id="325" name="Google Shape;325;p63"/>
          <p:cNvGrpSpPr/>
          <p:nvPr/>
        </p:nvGrpSpPr>
        <p:grpSpPr>
          <a:xfrm>
            <a:off x="4844131" y="-13085"/>
            <a:ext cx="4038624" cy="5158321"/>
            <a:chOff x="4844131" y="-13085"/>
            <a:chExt cx="4038624" cy="5158321"/>
          </a:xfrm>
        </p:grpSpPr>
        <p:sp>
          <p:nvSpPr>
            <p:cNvPr id="326" name="Google Shape;326;p63"/>
            <p:cNvSpPr/>
            <p:nvPr/>
          </p:nvSpPr>
          <p:spPr>
            <a:xfrm>
              <a:off x="8146627" y="3725620"/>
              <a:ext cx="381024" cy="978016"/>
            </a:xfrm>
            <a:custGeom>
              <a:rect b="b" l="l" r="r" t="t"/>
              <a:pathLst>
                <a:path extrusionOk="0" h="30563" w="11907">
                  <a:moveTo>
                    <a:pt x="3534" y="1"/>
                  </a:moveTo>
                  <a:cubicBezTo>
                    <a:pt x="3109" y="1"/>
                    <a:pt x="2677" y="88"/>
                    <a:pt x="2263" y="273"/>
                  </a:cubicBezTo>
                  <a:cubicBezTo>
                    <a:pt x="703" y="976"/>
                    <a:pt x="1" y="2809"/>
                    <a:pt x="703" y="4369"/>
                  </a:cubicBezTo>
                  <a:cubicBezTo>
                    <a:pt x="4561" y="13001"/>
                    <a:pt x="5585" y="27527"/>
                    <a:pt x="5596" y="27670"/>
                  </a:cubicBezTo>
                  <a:cubicBezTo>
                    <a:pt x="5704" y="29313"/>
                    <a:pt x="7073" y="30563"/>
                    <a:pt x="8692" y="30563"/>
                  </a:cubicBezTo>
                  <a:lnTo>
                    <a:pt x="8906" y="30563"/>
                  </a:lnTo>
                  <a:cubicBezTo>
                    <a:pt x="10609" y="30444"/>
                    <a:pt x="11907" y="28967"/>
                    <a:pt x="11788" y="27253"/>
                  </a:cubicBezTo>
                  <a:cubicBezTo>
                    <a:pt x="11752" y="26610"/>
                    <a:pt x="10680" y="11489"/>
                    <a:pt x="6358" y="1833"/>
                  </a:cubicBezTo>
                  <a:cubicBezTo>
                    <a:pt x="5850" y="684"/>
                    <a:pt x="4721" y="1"/>
                    <a:pt x="3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63"/>
            <p:cNvSpPr/>
            <p:nvPr/>
          </p:nvSpPr>
          <p:spPr>
            <a:xfrm>
              <a:off x="5165315" y="1331700"/>
              <a:ext cx="413792" cy="402048"/>
            </a:xfrm>
            <a:custGeom>
              <a:rect b="b" l="l" r="r" t="t"/>
              <a:pathLst>
                <a:path extrusionOk="0" h="12564" w="12931">
                  <a:moveTo>
                    <a:pt x="3115" y="1"/>
                  </a:moveTo>
                  <a:cubicBezTo>
                    <a:pt x="2081" y="1"/>
                    <a:pt x="1031" y="78"/>
                    <a:pt x="0" y="265"/>
                  </a:cubicBezTo>
                  <a:cubicBezTo>
                    <a:pt x="381" y="7849"/>
                    <a:pt x="3489" y="12564"/>
                    <a:pt x="3489" y="12564"/>
                  </a:cubicBezTo>
                  <a:lnTo>
                    <a:pt x="10609" y="11849"/>
                  </a:lnTo>
                  <a:lnTo>
                    <a:pt x="12930" y="1896"/>
                  </a:lnTo>
                  <a:cubicBezTo>
                    <a:pt x="12930" y="1896"/>
                    <a:pt x="8226" y="1"/>
                    <a:pt x="3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63"/>
            <p:cNvSpPr/>
            <p:nvPr/>
          </p:nvSpPr>
          <p:spPr>
            <a:xfrm>
              <a:off x="5148163" y="1314996"/>
              <a:ext cx="448832" cy="435136"/>
            </a:xfrm>
            <a:custGeom>
              <a:rect b="b" l="l" r="r" t="t"/>
              <a:pathLst>
                <a:path extrusionOk="0" h="13598" w="14026">
                  <a:moveTo>
                    <a:pt x="3656" y="1037"/>
                  </a:moveTo>
                  <a:cubicBezTo>
                    <a:pt x="7751" y="1037"/>
                    <a:pt x="11609" y="2299"/>
                    <a:pt x="12859" y="2739"/>
                  </a:cubicBezTo>
                  <a:lnTo>
                    <a:pt x="10728" y="11895"/>
                  </a:lnTo>
                  <a:lnTo>
                    <a:pt x="4299" y="12538"/>
                  </a:lnTo>
                  <a:cubicBezTo>
                    <a:pt x="3679" y="11478"/>
                    <a:pt x="1489" y="7323"/>
                    <a:pt x="1072" y="1227"/>
                  </a:cubicBezTo>
                  <a:cubicBezTo>
                    <a:pt x="1893" y="1096"/>
                    <a:pt x="2763" y="1037"/>
                    <a:pt x="3656" y="1037"/>
                  </a:cubicBezTo>
                  <a:close/>
                  <a:moveTo>
                    <a:pt x="3656" y="1"/>
                  </a:moveTo>
                  <a:cubicBezTo>
                    <a:pt x="2524" y="1"/>
                    <a:pt x="1441" y="96"/>
                    <a:pt x="441" y="275"/>
                  </a:cubicBezTo>
                  <a:cubicBezTo>
                    <a:pt x="179" y="322"/>
                    <a:pt x="0" y="560"/>
                    <a:pt x="12" y="810"/>
                  </a:cubicBezTo>
                  <a:cubicBezTo>
                    <a:pt x="405" y="8442"/>
                    <a:pt x="3465" y="13169"/>
                    <a:pt x="3596" y="13371"/>
                  </a:cubicBezTo>
                  <a:cubicBezTo>
                    <a:pt x="3691" y="13514"/>
                    <a:pt x="3846" y="13598"/>
                    <a:pt x="4025" y="13598"/>
                  </a:cubicBezTo>
                  <a:lnTo>
                    <a:pt x="4072" y="13598"/>
                  </a:lnTo>
                  <a:lnTo>
                    <a:pt x="11192" y="12883"/>
                  </a:lnTo>
                  <a:cubicBezTo>
                    <a:pt x="11418" y="12871"/>
                    <a:pt x="11597" y="12705"/>
                    <a:pt x="11645" y="12490"/>
                  </a:cubicBezTo>
                  <a:lnTo>
                    <a:pt x="13966" y="2537"/>
                  </a:lnTo>
                  <a:cubicBezTo>
                    <a:pt x="14026" y="2287"/>
                    <a:pt x="13895" y="2037"/>
                    <a:pt x="13657" y="1941"/>
                  </a:cubicBezTo>
                  <a:cubicBezTo>
                    <a:pt x="13454" y="1858"/>
                    <a:pt x="8811" y="1"/>
                    <a:pt x="3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63"/>
            <p:cNvSpPr/>
            <p:nvPr/>
          </p:nvSpPr>
          <p:spPr>
            <a:xfrm>
              <a:off x="5165315" y="1331700"/>
              <a:ext cx="413792" cy="200896"/>
            </a:xfrm>
            <a:custGeom>
              <a:rect b="b" l="l" r="r" t="t"/>
              <a:pathLst>
                <a:path extrusionOk="0" h="6278" w="12931">
                  <a:moveTo>
                    <a:pt x="3115" y="1"/>
                  </a:moveTo>
                  <a:cubicBezTo>
                    <a:pt x="2081" y="1"/>
                    <a:pt x="1031" y="78"/>
                    <a:pt x="0" y="265"/>
                  </a:cubicBezTo>
                  <a:cubicBezTo>
                    <a:pt x="60" y="1503"/>
                    <a:pt x="203" y="2646"/>
                    <a:pt x="381" y="3729"/>
                  </a:cubicBezTo>
                  <a:cubicBezTo>
                    <a:pt x="5013" y="4170"/>
                    <a:pt x="6513" y="6277"/>
                    <a:pt x="6513" y="6277"/>
                  </a:cubicBezTo>
                  <a:lnTo>
                    <a:pt x="12692" y="2884"/>
                  </a:lnTo>
                  <a:lnTo>
                    <a:pt x="12930" y="1896"/>
                  </a:lnTo>
                  <a:cubicBezTo>
                    <a:pt x="12930" y="1896"/>
                    <a:pt x="8226" y="1"/>
                    <a:pt x="3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63"/>
            <p:cNvSpPr/>
            <p:nvPr/>
          </p:nvSpPr>
          <p:spPr>
            <a:xfrm>
              <a:off x="5148163" y="1314996"/>
              <a:ext cx="448832" cy="234368"/>
            </a:xfrm>
            <a:custGeom>
              <a:rect b="b" l="l" r="r" t="t"/>
              <a:pathLst>
                <a:path extrusionOk="0" h="7324" w="14026">
                  <a:moveTo>
                    <a:pt x="3656" y="1037"/>
                  </a:moveTo>
                  <a:cubicBezTo>
                    <a:pt x="7751" y="1037"/>
                    <a:pt x="11609" y="2299"/>
                    <a:pt x="12859" y="2739"/>
                  </a:cubicBezTo>
                  <a:lnTo>
                    <a:pt x="12776" y="3073"/>
                  </a:lnTo>
                  <a:lnTo>
                    <a:pt x="7168" y="6156"/>
                  </a:lnTo>
                  <a:cubicBezTo>
                    <a:pt x="6525" y="5513"/>
                    <a:pt x="4810" y="4192"/>
                    <a:pt x="1370" y="3775"/>
                  </a:cubicBezTo>
                  <a:cubicBezTo>
                    <a:pt x="1227" y="2906"/>
                    <a:pt x="1131" y="2061"/>
                    <a:pt x="1072" y="1215"/>
                  </a:cubicBezTo>
                  <a:cubicBezTo>
                    <a:pt x="1893" y="1096"/>
                    <a:pt x="2751" y="1037"/>
                    <a:pt x="3656" y="1037"/>
                  </a:cubicBezTo>
                  <a:close/>
                  <a:moveTo>
                    <a:pt x="3656" y="1"/>
                  </a:moveTo>
                  <a:cubicBezTo>
                    <a:pt x="2524" y="1"/>
                    <a:pt x="1441" y="96"/>
                    <a:pt x="441" y="275"/>
                  </a:cubicBezTo>
                  <a:cubicBezTo>
                    <a:pt x="179" y="322"/>
                    <a:pt x="0" y="548"/>
                    <a:pt x="12" y="810"/>
                  </a:cubicBezTo>
                  <a:cubicBezTo>
                    <a:pt x="72" y="1977"/>
                    <a:pt x="203" y="3132"/>
                    <a:pt x="405" y="4335"/>
                  </a:cubicBezTo>
                  <a:cubicBezTo>
                    <a:pt x="441" y="4561"/>
                    <a:pt x="631" y="4739"/>
                    <a:pt x="870" y="4763"/>
                  </a:cubicBezTo>
                  <a:cubicBezTo>
                    <a:pt x="5156" y="5168"/>
                    <a:pt x="6620" y="7073"/>
                    <a:pt x="6632" y="7109"/>
                  </a:cubicBezTo>
                  <a:cubicBezTo>
                    <a:pt x="6739" y="7240"/>
                    <a:pt x="6894" y="7323"/>
                    <a:pt x="7061" y="7323"/>
                  </a:cubicBezTo>
                  <a:cubicBezTo>
                    <a:pt x="7144" y="7323"/>
                    <a:pt x="7227" y="7299"/>
                    <a:pt x="7299" y="7252"/>
                  </a:cubicBezTo>
                  <a:lnTo>
                    <a:pt x="13478" y="3870"/>
                  </a:lnTo>
                  <a:cubicBezTo>
                    <a:pt x="13609" y="3799"/>
                    <a:pt x="13704" y="3668"/>
                    <a:pt x="13728" y="3525"/>
                  </a:cubicBezTo>
                  <a:lnTo>
                    <a:pt x="13966" y="2537"/>
                  </a:lnTo>
                  <a:cubicBezTo>
                    <a:pt x="14026" y="2287"/>
                    <a:pt x="13895" y="2037"/>
                    <a:pt x="13657" y="1941"/>
                  </a:cubicBezTo>
                  <a:cubicBezTo>
                    <a:pt x="13454" y="1858"/>
                    <a:pt x="8811" y="1"/>
                    <a:pt x="3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3"/>
            <p:cNvSpPr/>
            <p:nvPr/>
          </p:nvSpPr>
          <p:spPr>
            <a:xfrm>
              <a:off x="4860515" y="690548"/>
              <a:ext cx="888512" cy="683936"/>
            </a:xfrm>
            <a:custGeom>
              <a:rect b="b" l="l" r="r" t="t"/>
              <a:pathLst>
                <a:path extrusionOk="0" h="21373" w="27766">
                  <a:moveTo>
                    <a:pt x="15859" y="3108"/>
                  </a:moveTo>
                  <a:cubicBezTo>
                    <a:pt x="15966" y="3108"/>
                    <a:pt x="16062" y="3156"/>
                    <a:pt x="16109" y="3239"/>
                  </a:cubicBezTo>
                  <a:lnTo>
                    <a:pt x="24622" y="17848"/>
                  </a:lnTo>
                  <a:cubicBezTo>
                    <a:pt x="24646" y="17896"/>
                    <a:pt x="24658" y="17943"/>
                    <a:pt x="24658" y="17991"/>
                  </a:cubicBezTo>
                  <a:cubicBezTo>
                    <a:pt x="24658" y="18146"/>
                    <a:pt x="24527" y="18277"/>
                    <a:pt x="24384" y="18277"/>
                  </a:cubicBezTo>
                  <a:lnTo>
                    <a:pt x="3393" y="18277"/>
                  </a:lnTo>
                  <a:cubicBezTo>
                    <a:pt x="3239" y="18277"/>
                    <a:pt x="3108" y="18146"/>
                    <a:pt x="3108" y="17991"/>
                  </a:cubicBezTo>
                  <a:cubicBezTo>
                    <a:pt x="3108" y="17943"/>
                    <a:pt x="3120" y="17896"/>
                    <a:pt x="3143" y="17848"/>
                  </a:cubicBezTo>
                  <a:lnTo>
                    <a:pt x="11656" y="3239"/>
                  </a:lnTo>
                  <a:cubicBezTo>
                    <a:pt x="11704" y="3156"/>
                    <a:pt x="11799" y="3108"/>
                    <a:pt x="11906" y="3108"/>
                  </a:cubicBezTo>
                  <a:close/>
                  <a:moveTo>
                    <a:pt x="11906" y="0"/>
                  </a:moveTo>
                  <a:cubicBezTo>
                    <a:pt x="10704" y="0"/>
                    <a:pt x="9585" y="643"/>
                    <a:pt x="8977" y="1679"/>
                  </a:cubicBezTo>
                  <a:lnTo>
                    <a:pt x="464" y="16288"/>
                  </a:lnTo>
                  <a:cubicBezTo>
                    <a:pt x="167" y="16800"/>
                    <a:pt x="0" y="17395"/>
                    <a:pt x="0" y="17991"/>
                  </a:cubicBezTo>
                  <a:cubicBezTo>
                    <a:pt x="0" y="19860"/>
                    <a:pt x="1524" y="21372"/>
                    <a:pt x="3393" y="21372"/>
                  </a:cubicBezTo>
                  <a:lnTo>
                    <a:pt x="24384" y="21372"/>
                  </a:lnTo>
                  <a:cubicBezTo>
                    <a:pt x="26242" y="21372"/>
                    <a:pt x="27766" y="19860"/>
                    <a:pt x="27766" y="17991"/>
                  </a:cubicBezTo>
                  <a:cubicBezTo>
                    <a:pt x="27766" y="17395"/>
                    <a:pt x="27599" y="16812"/>
                    <a:pt x="27301" y="16288"/>
                  </a:cubicBezTo>
                  <a:lnTo>
                    <a:pt x="18788" y="1679"/>
                  </a:lnTo>
                  <a:cubicBezTo>
                    <a:pt x="18181" y="643"/>
                    <a:pt x="17062" y="0"/>
                    <a:pt x="15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3"/>
            <p:cNvSpPr/>
            <p:nvPr/>
          </p:nvSpPr>
          <p:spPr>
            <a:xfrm>
              <a:off x="4844131" y="674164"/>
              <a:ext cx="921280" cy="717056"/>
            </a:xfrm>
            <a:custGeom>
              <a:rect b="b" l="l" r="r" t="t"/>
              <a:pathLst>
                <a:path extrusionOk="0" h="22408" w="28790">
                  <a:moveTo>
                    <a:pt x="16240" y="4132"/>
                  </a:moveTo>
                  <a:lnTo>
                    <a:pt x="24479" y="18265"/>
                  </a:lnTo>
                  <a:lnTo>
                    <a:pt x="4310" y="18265"/>
                  </a:lnTo>
                  <a:lnTo>
                    <a:pt x="12549" y="4132"/>
                  </a:lnTo>
                  <a:close/>
                  <a:moveTo>
                    <a:pt x="12418" y="3096"/>
                  </a:moveTo>
                  <a:cubicBezTo>
                    <a:pt x="12133" y="3096"/>
                    <a:pt x="11859" y="3251"/>
                    <a:pt x="11728" y="3489"/>
                  </a:cubicBezTo>
                  <a:lnTo>
                    <a:pt x="3203" y="18110"/>
                  </a:lnTo>
                  <a:cubicBezTo>
                    <a:pt x="3143" y="18241"/>
                    <a:pt x="3108" y="18372"/>
                    <a:pt x="3108" y="18503"/>
                  </a:cubicBezTo>
                  <a:cubicBezTo>
                    <a:pt x="3108" y="18943"/>
                    <a:pt x="3465" y="19300"/>
                    <a:pt x="3905" y="19300"/>
                  </a:cubicBezTo>
                  <a:lnTo>
                    <a:pt x="24896" y="19300"/>
                  </a:lnTo>
                  <a:cubicBezTo>
                    <a:pt x="25325" y="19300"/>
                    <a:pt x="25694" y="18943"/>
                    <a:pt x="25694" y="18503"/>
                  </a:cubicBezTo>
                  <a:cubicBezTo>
                    <a:pt x="25694" y="18372"/>
                    <a:pt x="25658" y="18229"/>
                    <a:pt x="25575" y="18098"/>
                  </a:cubicBezTo>
                  <a:lnTo>
                    <a:pt x="17074" y="3489"/>
                  </a:lnTo>
                  <a:cubicBezTo>
                    <a:pt x="16931" y="3251"/>
                    <a:pt x="16657" y="3096"/>
                    <a:pt x="16371" y="3096"/>
                  </a:cubicBezTo>
                  <a:close/>
                  <a:moveTo>
                    <a:pt x="16371" y="1024"/>
                  </a:moveTo>
                  <a:cubicBezTo>
                    <a:pt x="17395" y="1024"/>
                    <a:pt x="18348" y="1572"/>
                    <a:pt x="18860" y="2453"/>
                  </a:cubicBezTo>
                  <a:lnTo>
                    <a:pt x="27361" y="17062"/>
                  </a:lnTo>
                  <a:cubicBezTo>
                    <a:pt x="27623" y="17503"/>
                    <a:pt x="27754" y="18003"/>
                    <a:pt x="27754" y="18503"/>
                  </a:cubicBezTo>
                  <a:cubicBezTo>
                    <a:pt x="27754" y="20086"/>
                    <a:pt x="26468" y="21372"/>
                    <a:pt x="24896" y="21372"/>
                  </a:cubicBezTo>
                  <a:lnTo>
                    <a:pt x="3905" y="21372"/>
                  </a:lnTo>
                  <a:cubicBezTo>
                    <a:pt x="2322" y="21372"/>
                    <a:pt x="1036" y="20086"/>
                    <a:pt x="1036" y="18503"/>
                  </a:cubicBezTo>
                  <a:cubicBezTo>
                    <a:pt x="1036" y="17991"/>
                    <a:pt x="1167" y="17503"/>
                    <a:pt x="1429" y="17062"/>
                  </a:cubicBezTo>
                  <a:lnTo>
                    <a:pt x="9942" y="2453"/>
                  </a:lnTo>
                  <a:cubicBezTo>
                    <a:pt x="10454" y="1572"/>
                    <a:pt x="11394" y="1024"/>
                    <a:pt x="12418" y="1024"/>
                  </a:cubicBezTo>
                  <a:close/>
                  <a:moveTo>
                    <a:pt x="12418" y="0"/>
                  </a:moveTo>
                  <a:cubicBezTo>
                    <a:pt x="11037" y="0"/>
                    <a:pt x="9739" y="739"/>
                    <a:pt x="9049" y="1929"/>
                  </a:cubicBezTo>
                  <a:lnTo>
                    <a:pt x="536" y="16538"/>
                  </a:lnTo>
                  <a:cubicBezTo>
                    <a:pt x="191" y="17134"/>
                    <a:pt x="0" y="17812"/>
                    <a:pt x="0" y="18503"/>
                  </a:cubicBezTo>
                  <a:cubicBezTo>
                    <a:pt x="0" y="20658"/>
                    <a:pt x="1750" y="22408"/>
                    <a:pt x="3905" y="22408"/>
                  </a:cubicBezTo>
                  <a:lnTo>
                    <a:pt x="24896" y="22408"/>
                  </a:lnTo>
                  <a:cubicBezTo>
                    <a:pt x="27039" y="22408"/>
                    <a:pt x="28789" y="20658"/>
                    <a:pt x="28789" y="18503"/>
                  </a:cubicBezTo>
                  <a:cubicBezTo>
                    <a:pt x="28789" y="17812"/>
                    <a:pt x="28611" y="17134"/>
                    <a:pt x="28266" y="16538"/>
                  </a:cubicBezTo>
                  <a:lnTo>
                    <a:pt x="19753" y="1929"/>
                  </a:lnTo>
                  <a:cubicBezTo>
                    <a:pt x="19050" y="739"/>
                    <a:pt x="17764" y="0"/>
                    <a:pt x="16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3"/>
            <p:cNvSpPr/>
            <p:nvPr/>
          </p:nvSpPr>
          <p:spPr>
            <a:xfrm>
              <a:off x="5255235" y="257364"/>
              <a:ext cx="99072" cy="584480"/>
            </a:xfrm>
            <a:custGeom>
              <a:rect b="b" l="l" r="r" t="t"/>
              <a:pathLst>
                <a:path extrusionOk="0" h="18265" w="3096">
                  <a:moveTo>
                    <a:pt x="1548" y="0"/>
                  </a:moveTo>
                  <a:cubicBezTo>
                    <a:pt x="691" y="0"/>
                    <a:pt x="0" y="691"/>
                    <a:pt x="0" y="1548"/>
                  </a:cubicBezTo>
                  <a:lnTo>
                    <a:pt x="0" y="16716"/>
                  </a:lnTo>
                  <a:cubicBezTo>
                    <a:pt x="0" y="17574"/>
                    <a:pt x="691" y="18264"/>
                    <a:pt x="1548" y="18264"/>
                  </a:cubicBezTo>
                  <a:cubicBezTo>
                    <a:pt x="2405" y="18264"/>
                    <a:pt x="3096" y="17574"/>
                    <a:pt x="3096" y="16716"/>
                  </a:cubicBezTo>
                  <a:lnTo>
                    <a:pt x="3096" y="1548"/>
                  </a:lnTo>
                  <a:cubicBezTo>
                    <a:pt x="3096" y="691"/>
                    <a:pt x="2405" y="0"/>
                    <a:pt x="1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3"/>
            <p:cNvSpPr/>
            <p:nvPr/>
          </p:nvSpPr>
          <p:spPr>
            <a:xfrm>
              <a:off x="5238467" y="240596"/>
              <a:ext cx="132608" cy="618016"/>
            </a:xfrm>
            <a:custGeom>
              <a:rect b="b" l="l" r="r" t="t"/>
              <a:pathLst>
                <a:path extrusionOk="0" h="19313" w="4144">
                  <a:moveTo>
                    <a:pt x="2072" y="1036"/>
                  </a:moveTo>
                  <a:cubicBezTo>
                    <a:pt x="2643" y="1036"/>
                    <a:pt x="3108" y="1500"/>
                    <a:pt x="3108" y="2072"/>
                  </a:cubicBezTo>
                  <a:lnTo>
                    <a:pt x="3108" y="17240"/>
                  </a:lnTo>
                  <a:cubicBezTo>
                    <a:pt x="3108" y="17812"/>
                    <a:pt x="2643" y="18276"/>
                    <a:pt x="2072" y="18276"/>
                  </a:cubicBezTo>
                  <a:cubicBezTo>
                    <a:pt x="1500" y="18276"/>
                    <a:pt x="1036" y="17812"/>
                    <a:pt x="1036" y="17240"/>
                  </a:cubicBezTo>
                  <a:lnTo>
                    <a:pt x="1036" y="2072"/>
                  </a:lnTo>
                  <a:cubicBezTo>
                    <a:pt x="1036" y="1500"/>
                    <a:pt x="1500" y="1036"/>
                    <a:pt x="2072" y="1036"/>
                  </a:cubicBezTo>
                  <a:close/>
                  <a:moveTo>
                    <a:pt x="2072" y="0"/>
                  </a:moveTo>
                  <a:cubicBezTo>
                    <a:pt x="929" y="0"/>
                    <a:pt x="0" y="929"/>
                    <a:pt x="0" y="2072"/>
                  </a:cubicBezTo>
                  <a:lnTo>
                    <a:pt x="0" y="17240"/>
                  </a:lnTo>
                  <a:cubicBezTo>
                    <a:pt x="0" y="18383"/>
                    <a:pt x="929" y="19312"/>
                    <a:pt x="2072" y="19312"/>
                  </a:cubicBezTo>
                  <a:cubicBezTo>
                    <a:pt x="3215" y="19312"/>
                    <a:pt x="4144" y="18383"/>
                    <a:pt x="4144" y="17240"/>
                  </a:cubicBezTo>
                  <a:lnTo>
                    <a:pt x="4144" y="2072"/>
                  </a:lnTo>
                  <a:cubicBezTo>
                    <a:pt x="4144" y="929"/>
                    <a:pt x="3215" y="0"/>
                    <a:pt x="2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3"/>
            <p:cNvSpPr/>
            <p:nvPr/>
          </p:nvSpPr>
          <p:spPr>
            <a:xfrm>
              <a:off x="5098243" y="1216628"/>
              <a:ext cx="147104" cy="190176"/>
            </a:xfrm>
            <a:custGeom>
              <a:rect b="b" l="l" r="r" t="t"/>
              <a:pathLst>
                <a:path extrusionOk="0" h="5943" w="4597">
                  <a:moveTo>
                    <a:pt x="3314" y="1"/>
                  </a:moveTo>
                  <a:cubicBezTo>
                    <a:pt x="2870" y="1"/>
                    <a:pt x="1126" y="91"/>
                    <a:pt x="608" y="1479"/>
                  </a:cubicBezTo>
                  <a:cubicBezTo>
                    <a:pt x="1" y="3075"/>
                    <a:pt x="1548" y="4920"/>
                    <a:pt x="2501" y="5682"/>
                  </a:cubicBezTo>
                  <a:cubicBezTo>
                    <a:pt x="2737" y="5871"/>
                    <a:pt x="2985" y="5942"/>
                    <a:pt x="3225" y="5942"/>
                  </a:cubicBezTo>
                  <a:cubicBezTo>
                    <a:pt x="3950" y="5942"/>
                    <a:pt x="4596" y="5289"/>
                    <a:pt x="4596" y="5289"/>
                  </a:cubicBezTo>
                  <a:lnTo>
                    <a:pt x="3418" y="3"/>
                  </a:lnTo>
                  <a:cubicBezTo>
                    <a:pt x="3418" y="3"/>
                    <a:pt x="3380" y="1"/>
                    <a:pt x="3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3"/>
            <p:cNvSpPr/>
            <p:nvPr/>
          </p:nvSpPr>
          <p:spPr>
            <a:xfrm>
              <a:off x="5079203" y="1199956"/>
              <a:ext cx="183296" cy="223296"/>
            </a:xfrm>
            <a:custGeom>
              <a:rect b="b" l="l" r="r" t="t"/>
              <a:pathLst>
                <a:path extrusionOk="0" h="6978" w="5728">
                  <a:moveTo>
                    <a:pt x="3596" y="1048"/>
                  </a:moveTo>
                  <a:lnTo>
                    <a:pt x="4620" y="5620"/>
                  </a:lnTo>
                  <a:cubicBezTo>
                    <a:pt x="4406" y="5763"/>
                    <a:pt x="4108" y="5941"/>
                    <a:pt x="3822" y="5941"/>
                  </a:cubicBezTo>
                  <a:cubicBezTo>
                    <a:pt x="3667" y="5941"/>
                    <a:pt x="3548" y="5894"/>
                    <a:pt x="3417" y="5798"/>
                  </a:cubicBezTo>
                  <a:cubicBezTo>
                    <a:pt x="2501" y="5060"/>
                    <a:pt x="1215" y="3429"/>
                    <a:pt x="1679" y="2191"/>
                  </a:cubicBezTo>
                  <a:cubicBezTo>
                    <a:pt x="2012" y="1322"/>
                    <a:pt x="3036" y="1107"/>
                    <a:pt x="3596" y="1048"/>
                  </a:cubicBezTo>
                  <a:close/>
                  <a:moveTo>
                    <a:pt x="3929" y="0"/>
                  </a:moveTo>
                  <a:cubicBezTo>
                    <a:pt x="2703" y="0"/>
                    <a:pt x="1227" y="476"/>
                    <a:pt x="715" y="1822"/>
                  </a:cubicBezTo>
                  <a:cubicBezTo>
                    <a:pt x="0" y="3727"/>
                    <a:pt x="1751" y="5787"/>
                    <a:pt x="2774" y="6608"/>
                  </a:cubicBezTo>
                  <a:cubicBezTo>
                    <a:pt x="3084" y="6846"/>
                    <a:pt x="3429" y="6977"/>
                    <a:pt x="3822" y="6977"/>
                  </a:cubicBezTo>
                  <a:cubicBezTo>
                    <a:pt x="4727" y="6977"/>
                    <a:pt x="5477" y="6251"/>
                    <a:pt x="5561" y="6179"/>
                  </a:cubicBezTo>
                  <a:cubicBezTo>
                    <a:pt x="5680" y="6048"/>
                    <a:pt x="5727" y="5870"/>
                    <a:pt x="5692" y="5703"/>
                  </a:cubicBezTo>
                  <a:lnTo>
                    <a:pt x="4513" y="405"/>
                  </a:lnTo>
                  <a:cubicBezTo>
                    <a:pt x="4465" y="179"/>
                    <a:pt x="4275" y="12"/>
                    <a:pt x="4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3"/>
            <p:cNvSpPr/>
            <p:nvPr/>
          </p:nvSpPr>
          <p:spPr>
            <a:xfrm>
              <a:off x="5171395" y="1191348"/>
              <a:ext cx="171296" cy="205888"/>
            </a:xfrm>
            <a:custGeom>
              <a:rect b="b" l="l" r="r" t="t"/>
              <a:pathLst>
                <a:path extrusionOk="0" h="6434" w="5353">
                  <a:moveTo>
                    <a:pt x="2513" y="1"/>
                  </a:moveTo>
                  <a:cubicBezTo>
                    <a:pt x="2454" y="1"/>
                    <a:pt x="2394" y="3"/>
                    <a:pt x="2334" y="7"/>
                  </a:cubicBezTo>
                  <a:lnTo>
                    <a:pt x="2025" y="31"/>
                  </a:lnTo>
                  <a:cubicBezTo>
                    <a:pt x="1" y="293"/>
                    <a:pt x="1072" y="5508"/>
                    <a:pt x="2537" y="6234"/>
                  </a:cubicBezTo>
                  <a:cubicBezTo>
                    <a:pt x="2560" y="6246"/>
                    <a:pt x="2572" y="6258"/>
                    <a:pt x="2584" y="6258"/>
                  </a:cubicBezTo>
                  <a:cubicBezTo>
                    <a:pt x="2836" y="6378"/>
                    <a:pt x="3094" y="6433"/>
                    <a:pt x="3345" y="6433"/>
                  </a:cubicBezTo>
                  <a:cubicBezTo>
                    <a:pt x="4410" y="6433"/>
                    <a:pt x="5353" y="5445"/>
                    <a:pt x="5227" y="4270"/>
                  </a:cubicBezTo>
                  <a:lnTo>
                    <a:pt x="5013" y="2234"/>
                  </a:lnTo>
                  <a:cubicBezTo>
                    <a:pt x="4877" y="960"/>
                    <a:pt x="3784" y="1"/>
                    <a:pt x="2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3"/>
            <p:cNvSpPr/>
            <p:nvPr/>
          </p:nvSpPr>
          <p:spPr>
            <a:xfrm>
              <a:off x="5174435" y="1174804"/>
              <a:ext cx="183296" cy="238912"/>
            </a:xfrm>
            <a:custGeom>
              <a:rect b="b" l="l" r="r" t="t"/>
              <a:pathLst>
                <a:path extrusionOk="0" h="7466" w="5728">
                  <a:moveTo>
                    <a:pt x="2432" y="1042"/>
                  </a:moveTo>
                  <a:cubicBezTo>
                    <a:pt x="3447" y="1042"/>
                    <a:pt x="4293" y="1802"/>
                    <a:pt x="4406" y="2810"/>
                  </a:cubicBezTo>
                  <a:lnTo>
                    <a:pt x="4621" y="4846"/>
                  </a:lnTo>
                  <a:cubicBezTo>
                    <a:pt x="4668" y="5251"/>
                    <a:pt x="4537" y="5644"/>
                    <a:pt x="4251" y="5965"/>
                  </a:cubicBezTo>
                  <a:cubicBezTo>
                    <a:pt x="3986" y="6263"/>
                    <a:pt x="3617" y="6430"/>
                    <a:pt x="3244" y="6430"/>
                  </a:cubicBezTo>
                  <a:cubicBezTo>
                    <a:pt x="3065" y="6430"/>
                    <a:pt x="2885" y="6392"/>
                    <a:pt x="2716" y="6311"/>
                  </a:cubicBezTo>
                  <a:cubicBezTo>
                    <a:pt x="2704" y="6311"/>
                    <a:pt x="2704" y="6311"/>
                    <a:pt x="2704" y="6299"/>
                  </a:cubicBezTo>
                  <a:lnTo>
                    <a:pt x="2680" y="6299"/>
                  </a:lnTo>
                  <a:cubicBezTo>
                    <a:pt x="1823" y="5870"/>
                    <a:pt x="1156" y="3263"/>
                    <a:pt x="1382" y="1953"/>
                  </a:cubicBezTo>
                  <a:cubicBezTo>
                    <a:pt x="1477" y="1405"/>
                    <a:pt x="1680" y="1108"/>
                    <a:pt x="1989" y="1060"/>
                  </a:cubicBezTo>
                  <a:lnTo>
                    <a:pt x="2275" y="1048"/>
                  </a:lnTo>
                  <a:cubicBezTo>
                    <a:pt x="2328" y="1044"/>
                    <a:pt x="2380" y="1042"/>
                    <a:pt x="2432" y="1042"/>
                  </a:cubicBezTo>
                  <a:close/>
                  <a:moveTo>
                    <a:pt x="2430" y="0"/>
                  </a:moveTo>
                  <a:cubicBezTo>
                    <a:pt x="2358" y="0"/>
                    <a:pt x="2275" y="0"/>
                    <a:pt x="2204" y="12"/>
                  </a:cubicBezTo>
                  <a:lnTo>
                    <a:pt x="1894" y="36"/>
                  </a:lnTo>
                  <a:lnTo>
                    <a:pt x="1858" y="36"/>
                  </a:lnTo>
                  <a:cubicBezTo>
                    <a:pt x="1406" y="96"/>
                    <a:pt x="596" y="405"/>
                    <a:pt x="358" y="1786"/>
                  </a:cubicBezTo>
                  <a:cubicBezTo>
                    <a:pt x="1" y="3917"/>
                    <a:pt x="1096" y="6656"/>
                    <a:pt x="2215" y="7215"/>
                  </a:cubicBezTo>
                  <a:cubicBezTo>
                    <a:pt x="2215" y="7215"/>
                    <a:pt x="2227" y="7227"/>
                    <a:pt x="2227" y="7227"/>
                  </a:cubicBezTo>
                  <a:cubicBezTo>
                    <a:pt x="2251" y="7239"/>
                    <a:pt x="2263" y="7239"/>
                    <a:pt x="2275" y="7251"/>
                  </a:cubicBezTo>
                  <a:cubicBezTo>
                    <a:pt x="2585" y="7394"/>
                    <a:pt x="2918" y="7465"/>
                    <a:pt x="3251" y="7465"/>
                  </a:cubicBezTo>
                  <a:cubicBezTo>
                    <a:pt x="3906" y="7465"/>
                    <a:pt x="4561" y="7168"/>
                    <a:pt x="5025" y="6656"/>
                  </a:cubicBezTo>
                  <a:cubicBezTo>
                    <a:pt x="5502" y="6132"/>
                    <a:pt x="5728" y="5430"/>
                    <a:pt x="5644" y="4727"/>
                  </a:cubicBezTo>
                  <a:lnTo>
                    <a:pt x="5430" y="2703"/>
                  </a:lnTo>
                  <a:cubicBezTo>
                    <a:pt x="5263" y="1167"/>
                    <a:pt x="3978" y="0"/>
                    <a:pt x="2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3"/>
            <p:cNvSpPr/>
            <p:nvPr/>
          </p:nvSpPr>
          <p:spPr>
            <a:xfrm>
              <a:off x="5269827" y="1172724"/>
              <a:ext cx="171264" cy="218144"/>
            </a:xfrm>
            <a:custGeom>
              <a:rect b="b" l="l" r="r" t="t"/>
              <a:pathLst>
                <a:path extrusionOk="0" h="6817" w="5352">
                  <a:moveTo>
                    <a:pt x="2620" y="1"/>
                  </a:moveTo>
                  <a:cubicBezTo>
                    <a:pt x="2587" y="1"/>
                    <a:pt x="2554" y="2"/>
                    <a:pt x="2521" y="6"/>
                  </a:cubicBezTo>
                  <a:cubicBezTo>
                    <a:pt x="0" y="254"/>
                    <a:pt x="349" y="6817"/>
                    <a:pt x="2819" y="6817"/>
                  </a:cubicBezTo>
                  <a:cubicBezTo>
                    <a:pt x="2835" y="6817"/>
                    <a:pt x="2850" y="6817"/>
                    <a:pt x="2866" y="6816"/>
                  </a:cubicBezTo>
                  <a:cubicBezTo>
                    <a:pt x="5352" y="6746"/>
                    <a:pt x="4743" y="1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3"/>
            <p:cNvSpPr/>
            <p:nvPr/>
          </p:nvSpPr>
          <p:spPr>
            <a:xfrm>
              <a:off x="5274659" y="1156116"/>
              <a:ext cx="156224" cy="251488"/>
            </a:xfrm>
            <a:custGeom>
              <a:rect b="b" l="l" r="r" t="t"/>
              <a:pathLst>
                <a:path extrusionOk="0" h="7859" w="4882">
                  <a:moveTo>
                    <a:pt x="2477" y="1037"/>
                  </a:moveTo>
                  <a:cubicBezTo>
                    <a:pt x="3084" y="1037"/>
                    <a:pt x="3786" y="2418"/>
                    <a:pt x="3822" y="4263"/>
                  </a:cubicBezTo>
                  <a:cubicBezTo>
                    <a:pt x="3834" y="5525"/>
                    <a:pt x="3501" y="6799"/>
                    <a:pt x="2703" y="6823"/>
                  </a:cubicBezTo>
                  <a:lnTo>
                    <a:pt x="2679" y="6823"/>
                  </a:lnTo>
                  <a:cubicBezTo>
                    <a:pt x="1786" y="6823"/>
                    <a:pt x="1227" y="5371"/>
                    <a:pt x="1167" y="4001"/>
                  </a:cubicBezTo>
                  <a:cubicBezTo>
                    <a:pt x="1096" y="2632"/>
                    <a:pt x="1512" y="1132"/>
                    <a:pt x="2429" y="1049"/>
                  </a:cubicBezTo>
                  <a:cubicBezTo>
                    <a:pt x="2441" y="1037"/>
                    <a:pt x="2465" y="1037"/>
                    <a:pt x="2477" y="1037"/>
                  </a:cubicBezTo>
                  <a:close/>
                  <a:moveTo>
                    <a:pt x="2477" y="1"/>
                  </a:moveTo>
                  <a:cubicBezTo>
                    <a:pt x="2429" y="1"/>
                    <a:pt x="2370" y="13"/>
                    <a:pt x="2322" y="13"/>
                  </a:cubicBezTo>
                  <a:cubicBezTo>
                    <a:pt x="1143" y="132"/>
                    <a:pt x="0" y="1430"/>
                    <a:pt x="131" y="4061"/>
                  </a:cubicBezTo>
                  <a:cubicBezTo>
                    <a:pt x="226" y="5883"/>
                    <a:pt x="1060" y="7859"/>
                    <a:pt x="2679" y="7859"/>
                  </a:cubicBezTo>
                  <a:lnTo>
                    <a:pt x="2739" y="7859"/>
                  </a:lnTo>
                  <a:cubicBezTo>
                    <a:pt x="4060" y="7811"/>
                    <a:pt x="4882" y="6406"/>
                    <a:pt x="4858" y="4251"/>
                  </a:cubicBezTo>
                  <a:cubicBezTo>
                    <a:pt x="4822" y="2192"/>
                    <a:pt x="3977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3"/>
            <p:cNvSpPr/>
            <p:nvPr/>
          </p:nvSpPr>
          <p:spPr>
            <a:xfrm>
              <a:off x="5385155" y="1174804"/>
              <a:ext cx="130976" cy="199712"/>
            </a:xfrm>
            <a:custGeom>
              <a:rect b="b" l="l" r="r" t="t"/>
              <a:pathLst>
                <a:path extrusionOk="0" h="6241" w="4093">
                  <a:moveTo>
                    <a:pt x="2131" y="0"/>
                  </a:moveTo>
                  <a:cubicBezTo>
                    <a:pt x="131" y="0"/>
                    <a:pt x="0" y="5501"/>
                    <a:pt x="1857" y="6192"/>
                  </a:cubicBezTo>
                  <a:cubicBezTo>
                    <a:pt x="1946" y="6224"/>
                    <a:pt x="2031" y="6240"/>
                    <a:pt x="2112" y="6240"/>
                  </a:cubicBezTo>
                  <a:cubicBezTo>
                    <a:pt x="3744" y="6240"/>
                    <a:pt x="4093" y="0"/>
                    <a:pt x="2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3"/>
            <p:cNvSpPr/>
            <p:nvPr/>
          </p:nvSpPr>
          <p:spPr>
            <a:xfrm>
              <a:off x="5378275" y="1158036"/>
              <a:ext cx="143680" cy="233184"/>
            </a:xfrm>
            <a:custGeom>
              <a:rect b="b" l="l" r="r" t="t"/>
              <a:pathLst>
                <a:path extrusionOk="0" h="7287" w="4490">
                  <a:moveTo>
                    <a:pt x="2346" y="1036"/>
                  </a:moveTo>
                  <a:cubicBezTo>
                    <a:pt x="2406" y="1036"/>
                    <a:pt x="2584" y="1036"/>
                    <a:pt x="2775" y="1382"/>
                  </a:cubicBezTo>
                  <a:cubicBezTo>
                    <a:pt x="3346" y="2370"/>
                    <a:pt x="3287" y="4834"/>
                    <a:pt x="2668" y="5918"/>
                  </a:cubicBezTo>
                  <a:cubicBezTo>
                    <a:pt x="2549" y="6120"/>
                    <a:pt x="2418" y="6251"/>
                    <a:pt x="2322" y="6251"/>
                  </a:cubicBezTo>
                  <a:cubicBezTo>
                    <a:pt x="2299" y="6251"/>
                    <a:pt x="2275" y="6239"/>
                    <a:pt x="2251" y="6239"/>
                  </a:cubicBezTo>
                  <a:cubicBezTo>
                    <a:pt x="1501" y="5954"/>
                    <a:pt x="1072" y="4179"/>
                    <a:pt x="1358" y="2572"/>
                  </a:cubicBezTo>
                  <a:cubicBezTo>
                    <a:pt x="1489" y="1870"/>
                    <a:pt x="1822" y="1036"/>
                    <a:pt x="2346" y="1036"/>
                  </a:cubicBezTo>
                  <a:close/>
                  <a:moveTo>
                    <a:pt x="2346" y="0"/>
                  </a:moveTo>
                  <a:cubicBezTo>
                    <a:pt x="1358" y="0"/>
                    <a:pt x="608" y="893"/>
                    <a:pt x="346" y="2394"/>
                  </a:cubicBezTo>
                  <a:cubicBezTo>
                    <a:pt x="1" y="4299"/>
                    <a:pt x="489" y="6680"/>
                    <a:pt x="1882" y="7204"/>
                  </a:cubicBezTo>
                  <a:cubicBezTo>
                    <a:pt x="2037" y="7263"/>
                    <a:pt x="2180" y="7287"/>
                    <a:pt x="2322" y="7287"/>
                  </a:cubicBezTo>
                  <a:cubicBezTo>
                    <a:pt x="2668" y="7287"/>
                    <a:pt x="3156" y="7132"/>
                    <a:pt x="3561" y="6430"/>
                  </a:cubicBezTo>
                  <a:cubicBezTo>
                    <a:pt x="4299" y="5168"/>
                    <a:pt x="4489" y="2286"/>
                    <a:pt x="3680" y="870"/>
                  </a:cubicBezTo>
                  <a:cubicBezTo>
                    <a:pt x="3263" y="155"/>
                    <a:pt x="2727" y="0"/>
                    <a:pt x="2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3"/>
            <p:cNvSpPr/>
            <p:nvPr/>
          </p:nvSpPr>
          <p:spPr>
            <a:xfrm>
              <a:off x="5332547" y="1294676"/>
              <a:ext cx="325376" cy="449376"/>
            </a:xfrm>
            <a:custGeom>
              <a:rect b="b" l="l" r="r" t="t"/>
              <a:pathLst>
                <a:path extrusionOk="0" h="14043" w="10168">
                  <a:moveTo>
                    <a:pt x="2957" y="0"/>
                  </a:moveTo>
                  <a:cubicBezTo>
                    <a:pt x="2026" y="0"/>
                    <a:pt x="1301" y="123"/>
                    <a:pt x="1037" y="338"/>
                  </a:cubicBezTo>
                  <a:cubicBezTo>
                    <a:pt x="1" y="1183"/>
                    <a:pt x="1692" y="2791"/>
                    <a:pt x="4656" y="3184"/>
                  </a:cubicBezTo>
                  <a:cubicBezTo>
                    <a:pt x="4656" y="3184"/>
                    <a:pt x="72" y="5184"/>
                    <a:pt x="1299" y="11137"/>
                  </a:cubicBezTo>
                  <a:lnTo>
                    <a:pt x="7049" y="14042"/>
                  </a:lnTo>
                  <a:lnTo>
                    <a:pt x="6966" y="10863"/>
                  </a:lnTo>
                  <a:cubicBezTo>
                    <a:pt x="6966" y="10863"/>
                    <a:pt x="9836" y="7708"/>
                    <a:pt x="10026" y="3898"/>
                  </a:cubicBezTo>
                  <a:cubicBezTo>
                    <a:pt x="10168" y="1050"/>
                    <a:pt x="5681" y="0"/>
                    <a:pt x="2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3"/>
            <p:cNvSpPr/>
            <p:nvPr/>
          </p:nvSpPr>
          <p:spPr>
            <a:xfrm>
              <a:off x="5336387" y="1278164"/>
              <a:ext cx="334912" cy="482272"/>
            </a:xfrm>
            <a:custGeom>
              <a:rect b="b" l="l" r="r" t="t"/>
              <a:pathLst>
                <a:path extrusionOk="0" h="15071" w="10466">
                  <a:moveTo>
                    <a:pt x="2839" y="1"/>
                  </a:moveTo>
                  <a:cubicBezTo>
                    <a:pt x="1804" y="1"/>
                    <a:pt x="963" y="151"/>
                    <a:pt x="595" y="449"/>
                  </a:cubicBezTo>
                  <a:cubicBezTo>
                    <a:pt x="167" y="795"/>
                    <a:pt x="0" y="1295"/>
                    <a:pt x="143" y="1795"/>
                  </a:cubicBezTo>
                  <a:cubicBezTo>
                    <a:pt x="405" y="2700"/>
                    <a:pt x="1584" y="3509"/>
                    <a:pt x="3179" y="3950"/>
                  </a:cubicBezTo>
                  <a:cubicBezTo>
                    <a:pt x="2810" y="4235"/>
                    <a:pt x="2393" y="4628"/>
                    <a:pt x="2000" y="5117"/>
                  </a:cubicBezTo>
                  <a:cubicBezTo>
                    <a:pt x="1024" y="6343"/>
                    <a:pt x="0" y="8486"/>
                    <a:pt x="667" y="11748"/>
                  </a:cubicBezTo>
                  <a:cubicBezTo>
                    <a:pt x="719" y="11997"/>
                    <a:pt x="933" y="12165"/>
                    <a:pt x="1176" y="12165"/>
                  </a:cubicBezTo>
                  <a:cubicBezTo>
                    <a:pt x="1212" y="12165"/>
                    <a:pt x="1249" y="12161"/>
                    <a:pt x="1286" y="12153"/>
                  </a:cubicBezTo>
                  <a:cubicBezTo>
                    <a:pt x="1560" y="12094"/>
                    <a:pt x="1738" y="11820"/>
                    <a:pt x="1691" y="11546"/>
                  </a:cubicBezTo>
                  <a:cubicBezTo>
                    <a:pt x="560" y="6105"/>
                    <a:pt x="4572" y="4247"/>
                    <a:pt x="4751" y="4176"/>
                  </a:cubicBezTo>
                  <a:cubicBezTo>
                    <a:pt x="4965" y="4081"/>
                    <a:pt x="5084" y="3854"/>
                    <a:pt x="5048" y="3628"/>
                  </a:cubicBezTo>
                  <a:cubicBezTo>
                    <a:pt x="5024" y="3390"/>
                    <a:pt x="4834" y="3212"/>
                    <a:pt x="4608" y="3188"/>
                  </a:cubicBezTo>
                  <a:cubicBezTo>
                    <a:pt x="2488" y="2914"/>
                    <a:pt x="1286" y="2021"/>
                    <a:pt x="1143" y="1509"/>
                  </a:cubicBezTo>
                  <a:cubicBezTo>
                    <a:pt x="1119" y="1438"/>
                    <a:pt x="1107" y="1366"/>
                    <a:pt x="1250" y="1259"/>
                  </a:cubicBezTo>
                  <a:cubicBezTo>
                    <a:pt x="1415" y="1129"/>
                    <a:pt x="2006" y="1040"/>
                    <a:pt x="2805" y="1040"/>
                  </a:cubicBezTo>
                  <a:cubicBezTo>
                    <a:pt x="4197" y="1040"/>
                    <a:pt x="6222" y="1310"/>
                    <a:pt x="7727" y="2104"/>
                  </a:cubicBezTo>
                  <a:cubicBezTo>
                    <a:pt x="8882" y="2711"/>
                    <a:pt x="9442" y="3473"/>
                    <a:pt x="9394" y="4378"/>
                  </a:cubicBezTo>
                  <a:cubicBezTo>
                    <a:pt x="9204" y="7962"/>
                    <a:pt x="6489" y="10998"/>
                    <a:pt x="6465" y="11034"/>
                  </a:cubicBezTo>
                  <a:cubicBezTo>
                    <a:pt x="6370" y="11129"/>
                    <a:pt x="6322" y="11260"/>
                    <a:pt x="6322" y="11391"/>
                  </a:cubicBezTo>
                  <a:lnTo>
                    <a:pt x="6418" y="14570"/>
                  </a:lnTo>
                  <a:cubicBezTo>
                    <a:pt x="6418" y="14856"/>
                    <a:pt x="6656" y="15070"/>
                    <a:pt x="6929" y="15070"/>
                  </a:cubicBezTo>
                  <a:lnTo>
                    <a:pt x="6941" y="15070"/>
                  </a:lnTo>
                  <a:cubicBezTo>
                    <a:pt x="7227" y="15070"/>
                    <a:pt x="7453" y="14832"/>
                    <a:pt x="7453" y="14546"/>
                  </a:cubicBezTo>
                  <a:lnTo>
                    <a:pt x="7370" y="11570"/>
                  </a:lnTo>
                  <a:cubicBezTo>
                    <a:pt x="7965" y="10855"/>
                    <a:pt x="10239" y="7938"/>
                    <a:pt x="10418" y="4438"/>
                  </a:cubicBezTo>
                  <a:cubicBezTo>
                    <a:pt x="10466" y="3485"/>
                    <a:pt x="10108" y="2152"/>
                    <a:pt x="8120" y="1140"/>
                  </a:cubicBezTo>
                  <a:cubicBezTo>
                    <a:pt x="6622" y="380"/>
                    <a:pt x="4486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3"/>
            <p:cNvSpPr/>
            <p:nvPr/>
          </p:nvSpPr>
          <p:spPr>
            <a:xfrm>
              <a:off x="5219779" y="1641044"/>
              <a:ext cx="1505760" cy="1382112"/>
            </a:xfrm>
            <a:custGeom>
              <a:rect b="b" l="l" r="r" t="t"/>
              <a:pathLst>
                <a:path extrusionOk="0" h="43191" w="47055">
                  <a:moveTo>
                    <a:pt x="9153" y="0"/>
                  </a:moveTo>
                  <a:cubicBezTo>
                    <a:pt x="6619" y="0"/>
                    <a:pt x="3133" y="406"/>
                    <a:pt x="1" y="2182"/>
                  </a:cubicBezTo>
                  <a:cubicBezTo>
                    <a:pt x="1" y="2182"/>
                    <a:pt x="1465" y="37187"/>
                    <a:pt x="6121" y="41151"/>
                  </a:cubicBezTo>
                  <a:cubicBezTo>
                    <a:pt x="7965" y="42717"/>
                    <a:pt x="13528" y="43190"/>
                    <a:pt x="19574" y="43190"/>
                  </a:cubicBezTo>
                  <a:cubicBezTo>
                    <a:pt x="28789" y="43190"/>
                    <a:pt x="39125" y="42092"/>
                    <a:pt x="39125" y="42092"/>
                  </a:cubicBezTo>
                  <a:cubicBezTo>
                    <a:pt x="39125" y="42092"/>
                    <a:pt x="46804" y="27352"/>
                    <a:pt x="47054" y="20113"/>
                  </a:cubicBezTo>
                  <a:lnTo>
                    <a:pt x="44518" y="14982"/>
                  </a:lnTo>
                  <a:lnTo>
                    <a:pt x="18360" y="21923"/>
                  </a:lnTo>
                  <a:lnTo>
                    <a:pt x="12752" y="289"/>
                  </a:lnTo>
                  <a:cubicBezTo>
                    <a:pt x="12752" y="289"/>
                    <a:pt x="11291" y="0"/>
                    <a:pt x="9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3"/>
            <p:cNvSpPr/>
            <p:nvPr/>
          </p:nvSpPr>
          <p:spPr>
            <a:xfrm>
              <a:off x="6181443" y="2261396"/>
              <a:ext cx="433216" cy="750240"/>
            </a:xfrm>
            <a:custGeom>
              <a:rect b="b" l="l" r="r" t="t"/>
              <a:pathLst>
                <a:path extrusionOk="0" h="23445" w="13538">
                  <a:moveTo>
                    <a:pt x="12109" y="1"/>
                  </a:moveTo>
                  <a:cubicBezTo>
                    <a:pt x="12109" y="1"/>
                    <a:pt x="1703" y="10562"/>
                    <a:pt x="0" y="23444"/>
                  </a:cubicBezTo>
                  <a:cubicBezTo>
                    <a:pt x="5156" y="23123"/>
                    <a:pt x="9073" y="22706"/>
                    <a:pt x="9073" y="22706"/>
                  </a:cubicBezTo>
                  <a:cubicBezTo>
                    <a:pt x="9073" y="22706"/>
                    <a:pt x="11394" y="18241"/>
                    <a:pt x="13538" y="13026"/>
                  </a:cubicBezTo>
                  <a:lnTo>
                    <a:pt x="121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3"/>
            <p:cNvSpPr/>
            <p:nvPr/>
          </p:nvSpPr>
          <p:spPr>
            <a:xfrm>
              <a:off x="5651043" y="2195508"/>
              <a:ext cx="156288" cy="186112"/>
            </a:xfrm>
            <a:custGeom>
              <a:rect b="b" l="l" r="r" t="t"/>
              <a:pathLst>
                <a:path extrusionOk="0" h="5816" w="4884">
                  <a:moveTo>
                    <a:pt x="3693" y="0"/>
                  </a:moveTo>
                  <a:cubicBezTo>
                    <a:pt x="1764" y="1131"/>
                    <a:pt x="668" y="3500"/>
                    <a:pt x="156" y="4953"/>
                  </a:cubicBezTo>
                  <a:cubicBezTo>
                    <a:pt x="1" y="5389"/>
                    <a:pt x="342" y="5816"/>
                    <a:pt x="772" y="5816"/>
                  </a:cubicBezTo>
                  <a:cubicBezTo>
                    <a:pt x="835" y="5816"/>
                    <a:pt x="900" y="5806"/>
                    <a:pt x="966" y="5786"/>
                  </a:cubicBezTo>
                  <a:lnTo>
                    <a:pt x="4883" y="4596"/>
                  </a:lnTo>
                  <a:lnTo>
                    <a:pt x="36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3"/>
            <p:cNvSpPr/>
            <p:nvPr/>
          </p:nvSpPr>
          <p:spPr>
            <a:xfrm>
              <a:off x="5211395" y="1813844"/>
              <a:ext cx="482016" cy="106592"/>
            </a:xfrm>
            <a:custGeom>
              <a:rect b="b" l="l" r="r" t="t"/>
              <a:pathLst>
                <a:path extrusionOk="0" h="3331" w="15063">
                  <a:moveTo>
                    <a:pt x="11435" y="0"/>
                  </a:moveTo>
                  <a:cubicBezTo>
                    <a:pt x="5090" y="0"/>
                    <a:pt x="574" y="2241"/>
                    <a:pt x="358" y="2354"/>
                  </a:cubicBezTo>
                  <a:cubicBezTo>
                    <a:pt x="108" y="2485"/>
                    <a:pt x="1" y="2795"/>
                    <a:pt x="132" y="3057"/>
                  </a:cubicBezTo>
                  <a:cubicBezTo>
                    <a:pt x="227" y="3236"/>
                    <a:pt x="406" y="3331"/>
                    <a:pt x="596" y="3331"/>
                  </a:cubicBezTo>
                  <a:cubicBezTo>
                    <a:pt x="668" y="3331"/>
                    <a:pt x="751" y="3319"/>
                    <a:pt x="822" y="3283"/>
                  </a:cubicBezTo>
                  <a:cubicBezTo>
                    <a:pt x="874" y="3252"/>
                    <a:pt x="5343" y="1035"/>
                    <a:pt x="11486" y="1035"/>
                  </a:cubicBezTo>
                  <a:cubicBezTo>
                    <a:pt x="12439" y="1035"/>
                    <a:pt x="13432" y="1088"/>
                    <a:pt x="14455" y="1211"/>
                  </a:cubicBezTo>
                  <a:cubicBezTo>
                    <a:pt x="14477" y="1214"/>
                    <a:pt x="14499" y="1216"/>
                    <a:pt x="14520" y="1216"/>
                  </a:cubicBezTo>
                  <a:cubicBezTo>
                    <a:pt x="14780" y="1216"/>
                    <a:pt x="15005" y="1023"/>
                    <a:pt x="15038" y="759"/>
                  </a:cubicBezTo>
                  <a:cubicBezTo>
                    <a:pt x="15062" y="473"/>
                    <a:pt x="14860" y="223"/>
                    <a:pt x="14586" y="188"/>
                  </a:cubicBezTo>
                  <a:cubicBezTo>
                    <a:pt x="13496" y="57"/>
                    <a:pt x="12442" y="0"/>
                    <a:pt x="11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3"/>
            <p:cNvSpPr/>
            <p:nvPr/>
          </p:nvSpPr>
          <p:spPr>
            <a:xfrm>
              <a:off x="5200739" y="1625716"/>
              <a:ext cx="444640" cy="101952"/>
            </a:xfrm>
            <a:custGeom>
              <a:rect b="b" l="l" r="r" t="t"/>
              <a:pathLst>
                <a:path extrusionOk="0" h="3186" w="13895">
                  <a:moveTo>
                    <a:pt x="9744" y="0"/>
                  </a:moveTo>
                  <a:cubicBezTo>
                    <a:pt x="3771" y="0"/>
                    <a:pt x="470" y="2123"/>
                    <a:pt x="310" y="2233"/>
                  </a:cubicBezTo>
                  <a:cubicBezTo>
                    <a:pt x="72" y="2387"/>
                    <a:pt x="0" y="2709"/>
                    <a:pt x="155" y="2947"/>
                  </a:cubicBezTo>
                  <a:cubicBezTo>
                    <a:pt x="262" y="3102"/>
                    <a:pt x="417" y="3185"/>
                    <a:pt x="596" y="3185"/>
                  </a:cubicBezTo>
                  <a:cubicBezTo>
                    <a:pt x="691" y="3185"/>
                    <a:pt x="786" y="3149"/>
                    <a:pt x="870" y="3090"/>
                  </a:cubicBezTo>
                  <a:cubicBezTo>
                    <a:pt x="910" y="3070"/>
                    <a:pt x="4068" y="1036"/>
                    <a:pt x="9776" y="1036"/>
                  </a:cubicBezTo>
                  <a:cubicBezTo>
                    <a:pt x="10853" y="1036"/>
                    <a:pt x="12021" y="1108"/>
                    <a:pt x="13276" y="1280"/>
                  </a:cubicBezTo>
                  <a:cubicBezTo>
                    <a:pt x="13299" y="1283"/>
                    <a:pt x="13322" y="1285"/>
                    <a:pt x="13345" y="1285"/>
                  </a:cubicBezTo>
                  <a:cubicBezTo>
                    <a:pt x="13603" y="1285"/>
                    <a:pt x="13826" y="1102"/>
                    <a:pt x="13859" y="840"/>
                  </a:cubicBezTo>
                  <a:cubicBezTo>
                    <a:pt x="13895" y="554"/>
                    <a:pt x="13705" y="292"/>
                    <a:pt x="13419" y="256"/>
                  </a:cubicBezTo>
                  <a:cubicBezTo>
                    <a:pt x="12100" y="76"/>
                    <a:pt x="10874" y="0"/>
                    <a:pt x="9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3"/>
            <p:cNvSpPr/>
            <p:nvPr/>
          </p:nvSpPr>
          <p:spPr>
            <a:xfrm>
              <a:off x="5288355" y="-13085"/>
              <a:ext cx="33184" cy="705248"/>
            </a:xfrm>
            <a:custGeom>
              <a:rect b="b" l="l" r="r" t="t"/>
              <a:pathLst>
                <a:path extrusionOk="0" h="22039" w="1037">
                  <a:moveTo>
                    <a:pt x="1" y="0"/>
                  </a:moveTo>
                  <a:lnTo>
                    <a:pt x="1" y="21526"/>
                  </a:lnTo>
                  <a:cubicBezTo>
                    <a:pt x="1" y="21812"/>
                    <a:pt x="227" y="22038"/>
                    <a:pt x="513" y="22038"/>
                  </a:cubicBezTo>
                  <a:cubicBezTo>
                    <a:pt x="799" y="22038"/>
                    <a:pt x="1037" y="21812"/>
                    <a:pt x="1037" y="21526"/>
                  </a:cubicBezTo>
                  <a:lnTo>
                    <a:pt x="10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3"/>
            <p:cNvSpPr/>
            <p:nvPr/>
          </p:nvSpPr>
          <p:spPr>
            <a:xfrm>
              <a:off x="6444323" y="4736756"/>
              <a:ext cx="33184" cy="408480"/>
            </a:xfrm>
            <a:custGeom>
              <a:rect b="b" l="l" r="r" t="t"/>
              <a:pathLst>
                <a:path extrusionOk="0" h="12765" w="1037">
                  <a:moveTo>
                    <a:pt x="512" y="1"/>
                  </a:moveTo>
                  <a:cubicBezTo>
                    <a:pt x="227" y="1"/>
                    <a:pt x="0" y="239"/>
                    <a:pt x="0" y="524"/>
                  </a:cubicBezTo>
                  <a:lnTo>
                    <a:pt x="0" y="12764"/>
                  </a:lnTo>
                  <a:lnTo>
                    <a:pt x="1036" y="12764"/>
                  </a:lnTo>
                  <a:lnTo>
                    <a:pt x="1036" y="524"/>
                  </a:lnTo>
                  <a:cubicBezTo>
                    <a:pt x="1036" y="239"/>
                    <a:pt x="798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3"/>
            <p:cNvSpPr/>
            <p:nvPr/>
          </p:nvSpPr>
          <p:spPr>
            <a:xfrm>
              <a:off x="6912579" y="4753524"/>
              <a:ext cx="44608" cy="391712"/>
            </a:xfrm>
            <a:custGeom>
              <a:rect b="b" l="l" r="r" t="t"/>
              <a:pathLst>
                <a:path extrusionOk="0" h="12241" w="1394">
                  <a:moveTo>
                    <a:pt x="179" y="0"/>
                  </a:moveTo>
                  <a:cubicBezTo>
                    <a:pt x="0" y="4739"/>
                    <a:pt x="84" y="8787"/>
                    <a:pt x="345" y="12240"/>
                  </a:cubicBezTo>
                  <a:lnTo>
                    <a:pt x="1393" y="12240"/>
                  </a:lnTo>
                  <a:cubicBezTo>
                    <a:pt x="1060" y="8001"/>
                    <a:pt x="1072" y="3715"/>
                    <a:pt x="1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3"/>
            <p:cNvSpPr/>
            <p:nvPr/>
          </p:nvSpPr>
          <p:spPr>
            <a:xfrm>
              <a:off x="6714083" y="719892"/>
              <a:ext cx="1051584" cy="1133888"/>
            </a:xfrm>
            <a:custGeom>
              <a:rect b="b" l="l" r="r" t="t"/>
              <a:pathLst>
                <a:path extrusionOk="0" h="35434" w="32862">
                  <a:moveTo>
                    <a:pt x="16824" y="0"/>
                  </a:moveTo>
                  <a:cubicBezTo>
                    <a:pt x="12764" y="0"/>
                    <a:pt x="9251" y="1465"/>
                    <a:pt x="6394" y="4382"/>
                  </a:cubicBezTo>
                  <a:cubicBezTo>
                    <a:pt x="4012" y="6787"/>
                    <a:pt x="2453" y="9966"/>
                    <a:pt x="1881" y="13561"/>
                  </a:cubicBezTo>
                  <a:cubicBezTo>
                    <a:pt x="1012" y="18979"/>
                    <a:pt x="0" y="28647"/>
                    <a:pt x="2965" y="32635"/>
                  </a:cubicBezTo>
                  <a:cubicBezTo>
                    <a:pt x="4417" y="34588"/>
                    <a:pt x="5882" y="35433"/>
                    <a:pt x="7858" y="35433"/>
                  </a:cubicBezTo>
                  <a:cubicBezTo>
                    <a:pt x="9073" y="35433"/>
                    <a:pt x="10394" y="35124"/>
                    <a:pt x="12061" y="34743"/>
                  </a:cubicBezTo>
                  <a:cubicBezTo>
                    <a:pt x="14442" y="34195"/>
                    <a:pt x="17407" y="33528"/>
                    <a:pt x="21491" y="33421"/>
                  </a:cubicBezTo>
                  <a:cubicBezTo>
                    <a:pt x="25289" y="33338"/>
                    <a:pt x="28254" y="31718"/>
                    <a:pt x="30075" y="28730"/>
                  </a:cubicBezTo>
                  <a:cubicBezTo>
                    <a:pt x="32861" y="24158"/>
                    <a:pt x="32707" y="16645"/>
                    <a:pt x="29706" y="10442"/>
                  </a:cubicBezTo>
                  <a:cubicBezTo>
                    <a:pt x="25444" y="1667"/>
                    <a:pt x="20919" y="476"/>
                    <a:pt x="20729" y="429"/>
                  </a:cubicBezTo>
                  <a:cubicBezTo>
                    <a:pt x="20717" y="429"/>
                    <a:pt x="20717" y="417"/>
                    <a:pt x="20705" y="417"/>
                  </a:cubicBezTo>
                  <a:cubicBezTo>
                    <a:pt x="19372" y="143"/>
                    <a:pt x="18074" y="0"/>
                    <a:pt x="16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3"/>
            <p:cNvSpPr/>
            <p:nvPr/>
          </p:nvSpPr>
          <p:spPr>
            <a:xfrm>
              <a:off x="7056579" y="1691828"/>
              <a:ext cx="435904" cy="463296"/>
            </a:xfrm>
            <a:custGeom>
              <a:rect b="b" l="l" r="r" t="t"/>
              <a:pathLst>
                <a:path extrusionOk="0" h="14478" w="13622">
                  <a:moveTo>
                    <a:pt x="1560" y="0"/>
                  </a:moveTo>
                  <a:cubicBezTo>
                    <a:pt x="2930" y="6025"/>
                    <a:pt x="1" y="14478"/>
                    <a:pt x="1" y="14478"/>
                  </a:cubicBezTo>
                  <a:lnTo>
                    <a:pt x="13622" y="14478"/>
                  </a:lnTo>
                  <a:cubicBezTo>
                    <a:pt x="13622" y="14478"/>
                    <a:pt x="12121" y="6548"/>
                    <a:pt x="12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3"/>
            <p:cNvSpPr/>
            <p:nvPr/>
          </p:nvSpPr>
          <p:spPr>
            <a:xfrm>
              <a:off x="7039427" y="1674996"/>
              <a:ext cx="470208" cy="496512"/>
            </a:xfrm>
            <a:custGeom>
              <a:rect b="b" l="l" r="r" t="t"/>
              <a:pathLst>
                <a:path extrusionOk="0" h="15516" w="14694">
                  <a:moveTo>
                    <a:pt x="13150" y="0"/>
                  </a:moveTo>
                  <a:cubicBezTo>
                    <a:pt x="12882" y="0"/>
                    <a:pt x="12656" y="207"/>
                    <a:pt x="12634" y="478"/>
                  </a:cubicBezTo>
                  <a:cubicBezTo>
                    <a:pt x="12217" y="5967"/>
                    <a:pt x="13205" y="12480"/>
                    <a:pt x="13538" y="14480"/>
                  </a:cubicBezTo>
                  <a:lnTo>
                    <a:pt x="1251" y="14480"/>
                  </a:lnTo>
                  <a:cubicBezTo>
                    <a:pt x="1513" y="13635"/>
                    <a:pt x="1966" y="12051"/>
                    <a:pt x="2335" y="10122"/>
                  </a:cubicBezTo>
                  <a:cubicBezTo>
                    <a:pt x="3097" y="6253"/>
                    <a:pt x="3180" y="2979"/>
                    <a:pt x="2597" y="407"/>
                  </a:cubicBezTo>
                  <a:cubicBezTo>
                    <a:pt x="2545" y="160"/>
                    <a:pt x="2325" y="2"/>
                    <a:pt x="2089" y="2"/>
                  </a:cubicBezTo>
                  <a:cubicBezTo>
                    <a:pt x="2052" y="2"/>
                    <a:pt x="2015" y="6"/>
                    <a:pt x="1977" y="14"/>
                  </a:cubicBezTo>
                  <a:cubicBezTo>
                    <a:pt x="1692" y="85"/>
                    <a:pt x="1525" y="359"/>
                    <a:pt x="1585" y="633"/>
                  </a:cubicBezTo>
                  <a:cubicBezTo>
                    <a:pt x="2132" y="3026"/>
                    <a:pt x="2049" y="6241"/>
                    <a:pt x="1323" y="9908"/>
                  </a:cubicBezTo>
                  <a:cubicBezTo>
                    <a:pt x="787" y="12706"/>
                    <a:pt x="61" y="14813"/>
                    <a:pt x="49" y="14837"/>
                  </a:cubicBezTo>
                  <a:cubicBezTo>
                    <a:pt x="1" y="14992"/>
                    <a:pt x="25" y="15171"/>
                    <a:pt x="120" y="15302"/>
                  </a:cubicBezTo>
                  <a:cubicBezTo>
                    <a:pt x="215" y="15433"/>
                    <a:pt x="370" y="15516"/>
                    <a:pt x="537" y="15516"/>
                  </a:cubicBezTo>
                  <a:lnTo>
                    <a:pt x="14158" y="15516"/>
                  </a:lnTo>
                  <a:cubicBezTo>
                    <a:pt x="14312" y="15516"/>
                    <a:pt x="14455" y="15445"/>
                    <a:pt x="14562" y="15337"/>
                  </a:cubicBezTo>
                  <a:cubicBezTo>
                    <a:pt x="14658" y="15218"/>
                    <a:pt x="14693" y="15052"/>
                    <a:pt x="14669" y="14909"/>
                  </a:cubicBezTo>
                  <a:cubicBezTo>
                    <a:pt x="14658" y="14825"/>
                    <a:pt x="13181" y="6967"/>
                    <a:pt x="13669" y="562"/>
                  </a:cubicBezTo>
                  <a:cubicBezTo>
                    <a:pt x="13693" y="276"/>
                    <a:pt x="13479" y="26"/>
                    <a:pt x="13193" y="2"/>
                  </a:cubicBezTo>
                  <a:cubicBezTo>
                    <a:pt x="13179" y="1"/>
                    <a:pt x="13164" y="0"/>
                    <a:pt x="1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3"/>
            <p:cNvSpPr/>
            <p:nvPr/>
          </p:nvSpPr>
          <p:spPr>
            <a:xfrm>
              <a:off x="6797507" y="874452"/>
              <a:ext cx="816512" cy="931392"/>
            </a:xfrm>
            <a:custGeom>
              <a:rect b="b" l="l" r="r" t="t"/>
              <a:pathLst>
                <a:path extrusionOk="0" h="29106" w="25516">
                  <a:moveTo>
                    <a:pt x="12525" y="1"/>
                  </a:moveTo>
                  <a:cubicBezTo>
                    <a:pt x="8564" y="1"/>
                    <a:pt x="4640" y="1591"/>
                    <a:pt x="3096" y="3993"/>
                  </a:cubicBezTo>
                  <a:cubicBezTo>
                    <a:pt x="1" y="8815"/>
                    <a:pt x="3620" y="26746"/>
                    <a:pt x="7240" y="28639"/>
                  </a:cubicBezTo>
                  <a:cubicBezTo>
                    <a:pt x="7871" y="28969"/>
                    <a:pt x="8540" y="29105"/>
                    <a:pt x="9213" y="29105"/>
                  </a:cubicBezTo>
                  <a:cubicBezTo>
                    <a:pt x="12395" y="29105"/>
                    <a:pt x="15681" y="26055"/>
                    <a:pt x="15681" y="26055"/>
                  </a:cubicBezTo>
                  <a:lnTo>
                    <a:pt x="20682" y="27603"/>
                  </a:lnTo>
                  <a:cubicBezTo>
                    <a:pt x="19991" y="23126"/>
                    <a:pt x="25516" y="13815"/>
                    <a:pt x="22241" y="5707"/>
                  </a:cubicBezTo>
                  <a:cubicBezTo>
                    <a:pt x="20588" y="1633"/>
                    <a:pt x="16537" y="1"/>
                    <a:pt x="125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3"/>
            <p:cNvSpPr/>
            <p:nvPr/>
          </p:nvSpPr>
          <p:spPr>
            <a:xfrm>
              <a:off x="6818467" y="857972"/>
              <a:ext cx="774208" cy="964544"/>
            </a:xfrm>
            <a:custGeom>
              <a:rect b="b" l="l" r="r" t="t"/>
              <a:pathLst>
                <a:path extrusionOk="0" h="30142" w="24194">
                  <a:moveTo>
                    <a:pt x="11858" y="0"/>
                  </a:moveTo>
                  <a:cubicBezTo>
                    <a:pt x="7697" y="0"/>
                    <a:pt x="3628" y="1707"/>
                    <a:pt x="2013" y="4222"/>
                  </a:cubicBezTo>
                  <a:cubicBezTo>
                    <a:pt x="0" y="7353"/>
                    <a:pt x="619" y="15354"/>
                    <a:pt x="2286" y="21629"/>
                  </a:cubicBezTo>
                  <a:cubicBezTo>
                    <a:pt x="2953" y="24165"/>
                    <a:pt x="4382" y="28582"/>
                    <a:pt x="6346" y="29618"/>
                  </a:cubicBezTo>
                  <a:cubicBezTo>
                    <a:pt x="7061" y="29987"/>
                    <a:pt x="7811" y="30142"/>
                    <a:pt x="8561" y="30142"/>
                  </a:cubicBezTo>
                  <a:cubicBezTo>
                    <a:pt x="11895" y="30142"/>
                    <a:pt x="15217" y="27106"/>
                    <a:pt x="15383" y="26951"/>
                  </a:cubicBezTo>
                  <a:cubicBezTo>
                    <a:pt x="15586" y="26749"/>
                    <a:pt x="15609" y="26427"/>
                    <a:pt x="15407" y="26213"/>
                  </a:cubicBezTo>
                  <a:cubicBezTo>
                    <a:pt x="15307" y="26107"/>
                    <a:pt x="15169" y="26053"/>
                    <a:pt x="15030" y="26053"/>
                  </a:cubicBezTo>
                  <a:cubicBezTo>
                    <a:pt x="14904" y="26053"/>
                    <a:pt x="14777" y="26098"/>
                    <a:pt x="14681" y="26189"/>
                  </a:cubicBezTo>
                  <a:cubicBezTo>
                    <a:pt x="14641" y="26229"/>
                    <a:pt x="11497" y="29110"/>
                    <a:pt x="8564" y="29110"/>
                  </a:cubicBezTo>
                  <a:cubicBezTo>
                    <a:pt x="7965" y="29110"/>
                    <a:pt x="7375" y="28990"/>
                    <a:pt x="6823" y="28701"/>
                  </a:cubicBezTo>
                  <a:cubicBezTo>
                    <a:pt x="5680" y="28094"/>
                    <a:pt x="4322" y="25284"/>
                    <a:pt x="3286" y="21367"/>
                  </a:cubicBezTo>
                  <a:cubicBezTo>
                    <a:pt x="2465" y="18259"/>
                    <a:pt x="1929" y="14783"/>
                    <a:pt x="1810" y="11806"/>
                  </a:cubicBezTo>
                  <a:cubicBezTo>
                    <a:pt x="1679" y="8544"/>
                    <a:pt x="2060" y="6056"/>
                    <a:pt x="2882" y="4782"/>
                  </a:cubicBezTo>
                  <a:cubicBezTo>
                    <a:pt x="4306" y="2565"/>
                    <a:pt x="8100" y="1032"/>
                    <a:pt x="11889" y="1032"/>
                  </a:cubicBezTo>
                  <a:cubicBezTo>
                    <a:pt x="12313" y="1032"/>
                    <a:pt x="12736" y="1051"/>
                    <a:pt x="13157" y="1091"/>
                  </a:cubicBezTo>
                  <a:cubicBezTo>
                    <a:pt x="18396" y="1579"/>
                    <a:pt x="20384" y="4639"/>
                    <a:pt x="21098" y="6425"/>
                  </a:cubicBezTo>
                  <a:cubicBezTo>
                    <a:pt x="23098" y="11366"/>
                    <a:pt x="21682" y="16902"/>
                    <a:pt x="20551" y="21355"/>
                  </a:cubicBezTo>
                  <a:cubicBezTo>
                    <a:pt x="19848" y="24082"/>
                    <a:pt x="19253" y="26439"/>
                    <a:pt x="19515" y="28201"/>
                  </a:cubicBezTo>
                  <a:cubicBezTo>
                    <a:pt x="19557" y="28457"/>
                    <a:pt x="19772" y="28637"/>
                    <a:pt x="20023" y="28637"/>
                  </a:cubicBezTo>
                  <a:cubicBezTo>
                    <a:pt x="20051" y="28637"/>
                    <a:pt x="20081" y="28635"/>
                    <a:pt x="20110" y="28630"/>
                  </a:cubicBezTo>
                  <a:cubicBezTo>
                    <a:pt x="20396" y="28594"/>
                    <a:pt x="20586" y="28320"/>
                    <a:pt x="20539" y="28046"/>
                  </a:cubicBezTo>
                  <a:cubicBezTo>
                    <a:pt x="20301" y="26487"/>
                    <a:pt x="20884" y="24224"/>
                    <a:pt x="21551" y="21605"/>
                  </a:cubicBezTo>
                  <a:cubicBezTo>
                    <a:pt x="22729" y="17009"/>
                    <a:pt x="24194" y="11294"/>
                    <a:pt x="22063" y="6032"/>
                  </a:cubicBezTo>
                  <a:cubicBezTo>
                    <a:pt x="20682" y="2638"/>
                    <a:pt x="17479" y="460"/>
                    <a:pt x="13264" y="67"/>
                  </a:cubicBezTo>
                  <a:cubicBezTo>
                    <a:pt x="12796" y="22"/>
                    <a:pt x="12326" y="0"/>
                    <a:pt x="11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3"/>
            <p:cNvSpPr/>
            <p:nvPr/>
          </p:nvSpPr>
          <p:spPr>
            <a:xfrm>
              <a:off x="7453955" y="1255412"/>
              <a:ext cx="179648" cy="273472"/>
            </a:xfrm>
            <a:custGeom>
              <a:rect b="b" l="l" r="r" t="t"/>
              <a:pathLst>
                <a:path extrusionOk="0" h="8546" w="5614">
                  <a:moveTo>
                    <a:pt x="3021" y="1"/>
                  </a:moveTo>
                  <a:cubicBezTo>
                    <a:pt x="1694" y="1"/>
                    <a:pt x="346" y="2649"/>
                    <a:pt x="346" y="2649"/>
                  </a:cubicBezTo>
                  <a:lnTo>
                    <a:pt x="1" y="8292"/>
                  </a:lnTo>
                  <a:cubicBezTo>
                    <a:pt x="446" y="8466"/>
                    <a:pt x="865" y="8546"/>
                    <a:pt x="1254" y="8546"/>
                  </a:cubicBezTo>
                  <a:cubicBezTo>
                    <a:pt x="4333" y="8546"/>
                    <a:pt x="5614" y="3582"/>
                    <a:pt x="4240" y="982"/>
                  </a:cubicBezTo>
                  <a:cubicBezTo>
                    <a:pt x="3865" y="270"/>
                    <a:pt x="3444" y="1"/>
                    <a:pt x="30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63"/>
            <p:cNvSpPr/>
            <p:nvPr/>
          </p:nvSpPr>
          <p:spPr>
            <a:xfrm>
              <a:off x="7435299" y="1238804"/>
              <a:ext cx="203488" cy="306368"/>
            </a:xfrm>
            <a:custGeom>
              <a:rect b="b" l="l" r="r" t="t"/>
              <a:pathLst>
                <a:path extrusionOk="0" h="9574" w="6359">
                  <a:moveTo>
                    <a:pt x="3596" y="1"/>
                  </a:moveTo>
                  <a:cubicBezTo>
                    <a:pt x="2870" y="12"/>
                    <a:pt x="2120" y="524"/>
                    <a:pt x="1346" y="1536"/>
                  </a:cubicBezTo>
                  <a:cubicBezTo>
                    <a:pt x="834" y="2227"/>
                    <a:pt x="477" y="2906"/>
                    <a:pt x="465" y="2929"/>
                  </a:cubicBezTo>
                  <a:cubicBezTo>
                    <a:pt x="334" y="3191"/>
                    <a:pt x="441" y="3501"/>
                    <a:pt x="691" y="3632"/>
                  </a:cubicBezTo>
                  <a:cubicBezTo>
                    <a:pt x="764" y="3670"/>
                    <a:pt x="843" y="3688"/>
                    <a:pt x="922" y="3688"/>
                  </a:cubicBezTo>
                  <a:cubicBezTo>
                    <a:pt x="1112" y="3688"/>
                    <a:pt x="1297" y="3583"/>
                    <a:pt x="1382" y="3406"/>
                  </a:cubicBezTo>
                  <a:cubicBezTo>
                    <a:pt x="1882" y="2429"/>
                    <a:pt x="2906" y="1036"/>
                    <a:pt x="3596" y="1036"/>
                  </a:cubicBezTo>
                  <a:lnTo>
                    <a:pt x="3608" y="1036"/>
                  </a:lnTo>
                  <a:cubicBezTo>
                    <a:pt x="3858" y="1036"/>
                    <a:pt x="4120" y="1274"/>
                    <a:pt x="4370" y="1739"/>
                  </a:cubicBezTo>
                  <a:cubicBezTo>
                    <a:pt x="5251" y="3418"/>
                    <a:pt x="4894" y="6251"/>
                    <a:pt x="3620" y="7680"/>
                  </a:cubicBezTo>
                  <a:cubicBezTo>
                    <a:pt x="3106" y="8257"/>
                    <a:pt x="2514" y="8545"/>
                    <a:pt x="1847" y="8545"/>
                  </a:cubicBezTo>
                  <a:cubicBezTo>
                    <a:pt x="1509" y="8545"/>
                    <a:pt x="1151" y="8471"/>
                    <a:pt x="774" y="8323"/>
                  </a:cubicBezTo>
                  <a:cubicBezTo>
                    <a:pt x="710" y="8298"/>
                    <a:pt x="644" y="8286"/>
                    <a:pt x="579" y="8286"/>
                  </a:cubicBezTo>
                  <a:cubicBezTo>
                    <a:pt x="371" y="8286"/>
                    <a:pt x="178" y="8411"/>
                    <a:pt x="96" y="8621"/>
                  </a:cubicBezTo>
                  <a:cubicBezTo>
                    <a:pt x="1" y="8883"/>
                    <a:pt x="132" y="9180"/>
                    <a:pt x="393" y="9287"/>
                  </a:cubicBezTo>
                  <a:cubicBezTo>
                    <a:pt x="894" y="9478"/>
                    <a:pt x="1370" y="9573"/>
                    <a:pt x="1846" y="9573"/>
                  </a:cubicBezTo>
                  <a:cubicBezTo>
                    <a:pt x="2799" y="9573"/>
                    <a:pt x="3680" y="9168"/>
                    <a:pt x="4394" y="8371"/>
                  </a:cubicBezTo>
                  <a:cubicBezTo>
                    <a:pt x="5954" y="6620"/>
                    <a:pt x="6359" y="3299"/>
                    <a:pt x="5275" y="1251"/>
                  </a:cubicBezTo>
                  <a:cubicBezTo>
                    <a:pt x="4835" y="417"/>
                    <a:pt x="4263" y="1"/>
                    <a:pt x="3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63"/>
            <p:cNvSpPr/>
            <p:nvPr/>
          </p:nvSpPr>
          <p:spPr>
            <a:xfrm>
              <a:off x="6596355" y="685204"/>
              <a:ext cx="1010816" cy="649248"/>
            </a:xfrm>
            <a:custGeom>
              <a:rect b="b" l="l" r="r" t="t"/>
              <a:pathLst>
                <a:path extrusionOk="0" h="20289" w="31588">
                  <a:moveTo>
                    <a:pt x="17728" y="1"/>
                  </a:moveTo>
                  <a:cubicBezTo>
                    <a:pt x="12656" y="1"/>
                    <a:pt x="7370" y="1882"/>
                    <a:pt x="4251" y="4787"/>
                  </a:cubicBezTo>
                  <a:cubicBezTo>
                    <a:pt x="1155" y="7668"/>
                    <a:pt x="0" y="11836"/>
                    <a:pt x="1310" y="15407"/>
                  </a:cubicBezTo>
                  <a:cubicBezTo>
                    <a:pt x="2381" y="18324"/>
                    <a:pt x="4953" y="20146"/>
                    <a:pt x="8192" y="20289"/>
                  </a:cubicBezTo>
                  <a:lnTo>
                    <a:pt x="8215" y="20289"/>
                  </a:lnTo>
                  <a:cubicBezTo>
                    <a:pt x="8346" y="20289"/>
                    <a:pt x="8489" y="20229"/>
                    <a:pt x="8584" y="20122"/>
                  </a:cubicBezTo>
                  <a:cubicBezTo>
                    <a:pt x="8692" y="20015"/>
                    <a:pt x="8739" y="19872"/>
                    <a:pt x="8727" y="19717"/>
                  </a:cubicBezTo>
                  <a:cubicBezTo>
                    <a:pt x="8715" y="19658"/>
                    <a:pt x="8168" y="13431"/>
                    <a:pt x="12561" y="9978"/>
                  </a:cubicBezTo>
                  <a:cubicBezTo>
                    <a:pt x="12775" y="10657"/>
                    <a:pt x="13216" y="11681"/>
                    <a:pt x="14061" y="12717"/>
                  </a:cubicBezTo>
                  <a:cubicBezTo>
                    <a:pt x="16443" y="15586"/>
                    <a:pt x="20145" y="16181"/>
                    <a:pt x="22848" y="16181"/>
                  </a:cubicBezTo>
                  <a:cubicBezTo>
                    <a:pt x="23336" y="16181"/>
                    <a:pt x="23860" y="16169"/>
                    <a:pt x="24384" y="16122"/>
                  </a:cubicBezTo>
                  <a:cubicBezTo>
                    <a:pt x="24586" y="17027"/>
                    <a:pt x="25360" y="18694"/>
                    <a:pt x="28325" y="18801"/>
                  </a:cubicBezTo>
                  <a:cubicBezTo>
                    <a:pt x="28432" y="18801"/>
                    <a:pt x="28527" y="18777"/>
                    <a:pt x="28611" y="18729"/>
                  </a:cubicBezTo>
                  <a:cubicBezTo>
                    <a:pt x="28623" y="18717"/>
                    <a:pt x="29992" y="17896"/>
                    <a:pt x="31111" y="17741"/>
                  </a:cubicBezTo>
                  <a:cubicBezTo>
                    <a:pt x="31397" y="17705"/>
                    <a:pt x="31587" y="17443"/>
                    <a:pt x="31552" y="17170"/>
                  </a:cubicBezTo>
                  <a:cubicBezTo>
                    <a:pt x="31516" y="16824"/>
                    <a:pt x="30468" y="8657"/>
                    <a:pt x="26741" y="3501"/>
                  </a:cubicBezTo>
                  <a:cubicBezTo>
                    <a:pt x="25146" y="1275"/>
                    <a:pt x="21860" y="1"/>
                    <a:pt x="17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63"/>
            <p:cNvSpPr/>
            <p:nvPr/>
          </p:nvSpPr>
          <p:spPr>
            <a:xfrm>
              <a:off x="6883235" y="1317684"/>
              <a:ext cx="505984" cy="488160"/>
            </a:xfrm>
            <a:custGeom>
              <a:rect b="b" l="l" r="r" t="t"/>
              <a:pathLst>
                <a:path extrusionOk="0" h="15255" w="15812">
                  <a:moveTo>
                    <a:pt x="13097" y="0"/>
                  </a:moveTo>
                  <a:lnTo>
                    <a:pt x="0" y="3739"/>
                  </a:lnTo>
                  <a:cubicBezTo>
                    <a:pt x="977" y="8989"/>
                    <a:pt x="2763" y="13847"/>
                    <a:pt x="4561" y="14788"/>
                  </a:cubicBezTo>
                  <a:cubicBezTo>
                    <a:pt x="5177" y="15118"/>
                    <a:pt x="5834" y="15255"/>
                    <a:pt x="6494" y="15255"/>
                  </a:cubicBezTo>
                  <a:cubicBezTo>
                    <a:pt x="6548" y="15255"/>
                    <a:pt x="6602" y="15254"/>
                    <a:pt x="6656" y="15252"/>
                  </a:cubicBezTo>
                  <a:cubicBezTo>
                    <a:pt x="7513" y="15121"/>
                    <a:pt x="8240" y="14978"/>
                    <a:pt x="8787" y="14811"/>
                  </a:cubicBezTo>
                  <a:cubicBezTo>
                    <a:pt x="11097" y="13966"/>
                    <a:pt x="13002" y="12204"/>
                    <a:pt x="13002" y="12204"/>
                  </a:cubicBezTo>
                  <a:lnTo>
                    <a:pt x="13097" y="12228"/>
                  </a:lnTo>
                  <a:cubicBezTo>
                    <a:pt x="14705" y="10859"/>
                    <a:pt x="15812" y="9513"/>
                    <a:pt x="15812" y="9513"/>
                  </a:cubicBezTo>
                  <a:lnTo>
                    <a:pt x="130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63"/>
            <p:cNvSpPr/>
            <p:nvPr/>
          </p:nvSpPr>
          <p:spPr>
            <a:xfrm>
              <a:off x="6865315" y="1301332"/>
              <a:ext cx="541056" cy="521184"/>
            </a:xfrm>
            <a:custGeom>
              <a:rect b="b" l="l" r="r" t="t"/>
              <a:pathLst>
                <a:path extrusionOk="0" h="16287" w="16908">
                  <a:moveTo>
                    <a:pt x="13300" y="1154"/>
                  </a:moveTo>
                  <a:lnTo>
                    <a:pt x="15789" y="9893"/>
                  </a:lnTo>
                  <a:cubicBezTo>
                    <a:pt x="15443" y="10298"/>
                    <a:pt x="14598" y="11239"/>
                    <a:pt x="13503" y="12203"/>
                  </a:cubicBezTo>
                  <a:cubicBezTo>
                    <a:pt x="13395" y="12215"/>
                    <a:pt x="13300" y="12263"/>
                    <a:pt x="13217" y="12334"/>
                  </a:cubicBezTo>
                  <a:cubicBezTo>
                    <a:pt x="13193" y="12346"/>
                    <a:pt x="11359" y="14037"/>
                    <a:pt x="9192" y="14834"/>
                  </a:cubicBezTo>
                  <a:cubicBezTo>
                    <a:pt x="8704" y="14977"/>
                    <a:pt x="8026" y="15120"/>
                    <a:pt x="7168" y="15251"/>
                  </a:cubicBezTo>
                  <a:cubicBezTo>
                    <a:pt x="7143" y="15251"/>
                    <a:pt x="7118" y="15252"/>
                    <a:pt x="7093" y="15252"/>
                  </a:cubicBezTo>
                  <a:cubicBezTo>
                    <a:pt x="6466" y="15252"/>
                    <a:pt x="5874" y="15109"/>
                    <a:pt x="5359" y="14846"/>
                  </a:cubicBezTo>
                  <a:cubicBezTo>
                    <a:pt x="3906" y="14084"/>
                    <a:pt x="2192" y="9905"/>
                    <a:pt x="1156" y="4619"/>
                  </a:cubicBezTo>
                  <a:lnTo>
                    <a:pt x="13300" y="1154"/>
                  </a:lnTo>
                  <a:close/>
                  <a:moveTo>
                    <a:pt x="13664" y="0"/>
                  </a:moveTo>
                  <a:cubicBezTo>
                    <a:pt x="13615" y="0"/>
                    <a:pt x="13564" y="8"/>
                    <a:pt x="13514" y="23"/>
                  </a:cubicBezTo>
                  <a:lnTo>
                    <a:pt x="418" y="3750"/>
                  </a:lnTo>
                  <a:cubicBezTo>
                    <a:pt x="168" y="3821"/>
                    <a:pt x="1" y="4083"/>
                    <a:pt x="48" y="4345"/>
                  </a:cubicBezTo>
                  <a:cubicBezTo>
                    <a:pt x="894" y="8893"/>
                    <a:pt x="2668" y="14608"/>
                    <a:pt x="4882" y="15763"/>
                  </a:cubicBezTo>
                  <a:cubicBezTo>
                    <a:pt x="5549" y="16108"/>
                    <a:pt x="6287" y="16287"/>
                    <a:pt x="7097" y="16287"/>
                  </a:cubicBezTo>
                  <a:lnTo>
                    <a:pt x="7228" y="16287"/>
                  </a:lnTo>
                  <a:cubicBezTo>
                    <a:pt x="7252" y="16275"/>
                    <a:pt x="7276" y="16275"/>
                    <a:pt x="7287" y="16275"/>
                  </a:cubicBezTo>
                  <a:cubicBezTo>
                    <a:pt x="8228" y="16132"/>
                    <a:pt x="8954" y="15977"/>
                    <a:pt x="9490" y="15823"/>
                  </a:cubicBezTo>
                  <a:cubicBezTo>
                    <a:pt x="9502" y="15823"/>
                    <a:pt x="9514" y="15811"/>
                    <a:pt x="9526" y="15811"/>
                  </a:cubicBezTo>
                  <a:cubicBezTo>
                    <a:pt x="11514" y="15084"/>
                    <a:pt x="13193" y="13727"/>
                    <a:pt x="13741" y="13251"/>
                  </a:cubicBezTo>
                  <a:cubicBezTo>
                    <a:pt x="13836" y="13239"/>
                    <a:pt x="13919" y="13203"/>
                    <a:pt x="14003" y="13132"/>
                  </a:cubicBezTo>
                  <a:cubicBezTo>
                    <a:pt x="15610" y="11751"/>
                    <a:pt x="16717" y="10405"/>
                    <a:pt x="16765" y="10346"/>
                  </a:cubicBezTo>
                  <a:cubicBezTo>
                    <a:pt x="16872" y="10215"/>
                    <a:pt x="16908" y="10036"/>
                    <a:pt x="16860" y="9881"/>
                  </a:cubicBezTo>
                  <a:lnTo>
                    <a:pt x="14145" y="380"/>
                  </a:lnTo>
                  <a:cubicBezTo>
                    <a:pt x="14087" y="147"/>
                    <a:pt x="13885" y="0"/>
                    <a:pt x="13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63"/>
            <p:cNvSpPr/>
            <p:nvPr/>
          </p:nvSpPr>
          <p:spPr>
            <a:xfrm>
              <a:off x="7370531" y="1511860"/>
              <a:ext cx="140224" cy="126656"/>
            </a:xfrm>
            <a:custGeom>
              <a:rect b="b" l="l" r="r" t="t"/>
              <a:pathLst>
                <a:path extrusionOk="0" h="3958" w="4382">
                  <a:moveTo>
                    <a:pt x="3814" y="1"/>
                  </a:moveTo>
                  <a:cubicBezTo>
                    <a:pt x="3691" y="1"/>
                    <a:pt x="3566" y="46"/>
                    <a:pt x="3465" y="135"/>
                  </a:cubicBezTo>
                  <a:lnTo>
                    <a:pt x="227" y="3064"/>
                  </a:lnTo>
                  <a:cubicBezTo>
                    <a:pt x="24" y="3255"/>
                    <a:pt x="1" y="3576"/>
                    <a:pt x="191" y="3790"/>
                  </a:cubicBezTo>
                  <a:cubicBezTo>
                    <a:pt x="298" y="3898"/>
                    <a:pt x="441" y="3957"/>
                    <a:pt x="584" y="3957"/>
                  </a:cubicBezTo>
                  <a:cubicBezTo>
                    <a:pt x="703" y="3957"/>
                    <a:pt x="822" y="3910"/>
                    <a:pt x="929" y="3826"/>
                  </a:cubicBezTo>
                  <a:lnTo>
                    <a:pt x="4156" y="897"/>
                  </a:lnTo>
                  <a:cubicBezTo>
                    <a:pt x="4370" y="707"/>
                    <a:pt x="4382" y="385"/>
                    <a:pt x="4192" y="171"/>
                  </a:cubicBezTo>
                  <a:cubicBezTo>
                    <a:pt x="4091" y="58"/>
                    <a:pt x="3953" y="1"/>
                    <a:pt x="3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63"/>
            <p:cNvSpPr/>
            <p:nvPr/>
          </p:nvSpPr>
          <p:spPr>
            <a:xfrm>
              <a:off x="7284035" y="1253652"/>
              <a:ext cx="237792" cy="80800"/>
            </a:xfrm>
            <a:custGeom>
              <a:rect b="b" l="l" r="r" t="t"/>
              <a:pathLst>
                <a:path extrusionOk="0" h="2525" w="7431">
                  <a:moveTo>
                    <a:pt x="6852" y="1"/>
                  </a:moveTo>
                  <a:cubicBezTo>
                    <a:pt x="6815" y="1"/>
                    <a:pt x="6777" y="5"/>
                    <a:pt x="6740" y="13"/>
                  </a:cubicBezTo>
                  <a:lnTo>
                    <a:pt x="453" y="1501"/>
                  </a:lnTo>
                  <a:cubicBezTo>
                    <a:pt x="167" y="1572"/>
                    <a:pt x="1" y="1846"/>
                    <a:pt x="60" y="2120"/>
                  </a:cubicBezTo>
                  <a:cubicBezTo>
                    <a:pt x="120" y="2358"/>
                    <a:pt x="334" y="2525"/>
                    <a:pt x="572" y="2525"/>
                  </a:cubicBezTo>
                  <a:cubicBezTo>
                    <a:pt x="608" y="2525"/>
                    <a:pt x="644" y="2525"/>
                    <a:pt x="691" y="2513"/>
                  </a:cubicBezTo>
                  <a:lnTo>
                    <a:pt x="6978" y="1025"/>
                  </a:lnTo>
                  <a:cubicBezTo>
                    <a:pt x="7252" y="953"/>
                    <a:pt x="7430" y="680"/>
                    <a:pt x="7359" y="394"/>
                  </a:cubicBezTo>
                  <a:cubicBezTo>
                    <a:pt x="7307" y="157"/>
                    <a:pt x="7087" y="1"/>
                    <a:pt x="6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63"/>
            <p:cNvSpPr/>
            <p:nvPr/>
          </p:nvSpPr>
          <p:spPr>
            <a:xfrm>
              <a:off x="6371171" y="1953908"/>
              <a:ext cx="1965216" cy="2886464"/>
            </a:xfrm>
            <a:custGeom>
              <a:rect b="b" l="l" r="r" t="t"/>
              <a:pathLst>
                <a:path extrusionOk="0" h="90202" w="61413">
                  <a:moveTo>
                    <a:pt x="36870" y="1"/>
                  </a:moveTo>
                  <a:cubicBezTo>
                    <a:pt x="36617" y="1"/>
                    <a:pt x="36371" y="72"/>
                    <a:pt x="36160" y="216"/>
                  </a:cubicBezTo>
                  <a:cubicBezTo>
                    <a:pt x="34859" y="1056"/>
                    <a:pt x="30948" y="3338"/>
                    <a:pt x="26724" y="3338"/>
                  </a:cubicBezTo>
                  <a:cubicBezTo>
                    <a:pt x="24723" y="3338"/>
                    <a:pt x="22651" y="2826"/>
                    <a:pt x="20753" y="1406"/>
                  </a:cubicBezTo>
                  <a:cubicBezTo>
                    <a:pt x="20504" y="1221"/>
                    <a:pt x="20206" y="1118"/>
                    <a:pt x="19902" y="1118"/>
                  </a:cubicBezTo>
                  <a:cubicBezTo>
                    <a:pt x="19757" y="1118"/>
                    <a:pt x="19610" y="1142"/>
                    <a:pt x="19467" y="1192"/>
                  </a:cubicBezTo>
                  <a:lnTo>
                    <a:pt x="8537" y="5205"/>
                  </a:lnTo>
                  <a:cubicBezTo>
                    <a:pt x="8537" y="5205"/>
                    <a:pt x="1167" y="17361"/>
                    <a:pt x="643" y="28088"/>
                  </a:cubicBezTo>
                  <a:cubicBezTo>
                    <a:pt x="131" y="38828"/>
                    <a:pt x="0" y="88477"/>
                    <a:pt x="0" y="88477"/>
                  </a:cubicBezTo>
                  <a:cubicBezTo>
                    <a:pt x="3580" y="89770"/>
                    <a:pt x="11325" y="90202"/>
                    <a:pt x="20059" y="90202"/>
                  </a:cubicBezTo>
                  <a:cubicBezTo>
                    <a:pt x="37529" y="90202"/>
                    <a:pt x="58960" y="88477"/>
                    <a:pt x="58960" y="88477"/>
                  </a:cubicBezTo>
                  <a:cubicBezTo>
                    <a:pt x="58960" y="88477"/>
                    <a:pt x="57019" y="60807"/>
                    <a:pt x="57412" y="51889"/>
                  </a:cubicBezTo>
                  <a:cubicBezTo>
                    <a:pt x="57793" y="42959"/>
                    <a:pt x="61413" y="12705"/>
                    <a:pt x="61413" y="12705"/>
                  </a:cubicBezTo>
                  <a:cubicBezTo>
                    <a:pt x="56317" y="5050"/>
                    <a:pt x="40410" y="835"/>
                    <a:pt x="37184" y="37"/>
                  </a:cubicBezTo>
                  <a:cubicBezTo>
                    <a:pt x="37079" y="13"/>
                    <a:pt x="36974" y="1"/>
                    <a:pt x="36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63"/>
            <p:cNvSpPr/>
            <p:nvPr/>
          </p:nvSpPr>
          <p:spPr>
            <a:xfrm>
              <a:off x="6943811" y="2011572"/>
              <a:ext cx="655744" cy="245664"/>
            </a:xfrm>
            <a:custGeom>
              <a:rect b="b" l="l" r="r" t="t"/>
              <a:pathLst>
                <a:path extrusionOk="0" h="7677" w="20492">
                  <a:moveTo>
                    <a:pt x="19906" y="1"/>
                  </a:moveTo>
                  <a:cubicBezTo>
                    <a:pt x="19718" y="1"/>
                    <a:pt x="19536" y="106"/>
                    <a:pt x="19443" y="283"/>
                  </a:cubicBezTo>
                  <a:cubicBezTo>
                    <a:pt x="18550" y="2057"/>
                    <a:pt x="15622" y="6641"/>
                    <a:pt x="12835" y="6641"/>
                  </a:cubicBezTo>
                  <a:lnTo>
                    <a:pt x="12824" y="6641"/>
                  </a:lnTo>
                  <a:cubicBezTo>
                    <a:pt x="10383" y="6617"/>
                    <a:pt x="9192" y="3557"/>
                    <a:pt x="9180" y="3522"/>
                  </a:cubicBezTo>
                  <a:cubicBezTo>
                    <a:pt x="9109" y="3343"/>
                    <a:pt x="8942" y="3212"/>
                    <a:pt x="8740" y="3188"/>
                  </a:cubicBezTo>
                  <a:cubicBezTo>
                    <a:pt x="8729" y="3188"/>
                    <a:pt x="8718" y="3187"/>
                    <a:pt x="8708" y="3187"/>
                  </a:cubicBezTo>
                  <a:cubicBezTo>
                    <a:pt x="8528" y="3187"/>
                    <a:pt x="8353" y="3282"/>
                    <a:pt x="8252" y="3450"/>
                  </a:cubicBezTo>
                  <a:cubicBezTo>
                    <a:pt x="8241" y="3472"/>
                    <a:pt x="6959" y="5595"/>
                    <a:pt x="4442" y="5595"/>
                  </a:cubicBezTo>
                  <a:cubicBezTo>
                    <a:pt x="4181" y="5595"/>
                    <a:pt x="3907" y="5572"/>
                    <a:pt x="3620" y="5522"/>
                  </a:cubicBezTo>
                  <a:cubicBezTo>
                    <a:pt x="2429" y="5319"/>
                    <a:pt x="1667" y="4462"/>
                    <a:pt x="1370" y="2974"/>
                  </a:cubicBezTo>
                  <a:cubicBezTo>
                    <a:pt x="1120" y="1771"/>
                    <a:pt x="1274" y="605"/>
                    <a:pt x="1286" y="593"/>
                  </a:cubicBezTo>
                  <a:cubicBezTo>
                    <a:pt x="1322" y="307"/>
                    <a:pt x="1120" y="45"/>
                    <a:pt x="846" y="9"/>
                  </a:cubicBezTo>
                  <a:cubicBezTo>
                    <a:pt x="818" y="5"/>
                    <a:pt x="790" y="2"/>
                    <a:pt x="762" y="2"/>
                  </a:cubicBezTo>
                  <a:cubicBezTo>
                    <a:pt x="511" y="2"/>
                    <a:pt x="295" y="192"/>
                    <a:pt x="262" y="450"/>
                  </a:cubicBezTo>
                  <a:cubicBezTo>
                    <a:pt x="1" y="2319"/>
                    <a:pt x="322" y="5998"/>
                    <a:pt x="3441" y="6546"/>
                  </a:cubicBezTo>
                  <a:cubicBezTo>
                    <a:pt x="3788" y="6606"/>
                    <a:pt x="4120" y="6633"/>
                    <a:pt x="4435" y="6633"/>
                  </a:cubicBezTo>
                  <a:cubicBezTo>
                    <a:pt x="6492" y="6633"/>
                    <a:pt x="7885" y="5473"/>
                    <a:pt x="8597" y="4688"/>
                  </a:cubicBezTo>
                  <a:cubicBezTo>
                    <a:pt x="8764" y="4998"/>
                    <a:pt x="9002" y="5367"/>
                    <a:pt x="9287" y="5748"/>
                  </a:cubicBezTo>
                  <a:cubicBezTo>
                    <a:pt x="10276" y="6998"/>
                    <a:pt x="11490" y="7665"/>
                    <a:pt x="12812" y="7677"/>
                  </a:cubicBezTo>
                  <a:lnTo>
                    <a:pt x="12835" y="7677"/>
                  </a:lnTo>
                  <a:cubicBezTo>
                    <a:pt x="16824" y="7677"/>
                    <a:pt x="20229" y="1033"/>
                    <a:pt x="20372" y="747"/>
                  </a:cubicBezTo>
                  <a:cubicBezTo>
                    <a:pt x="20491" y="497"/>
                    <a:pt x="20396" y="188"/>
                    <a:pt x="20134" y="57"/>
                  </a:cubicBezTo>
                  <a:cubicBezTo>
                    <a:pt x="20061" y="19"/>
                    <a:pt x="19983" y="1"/>
                    <a:pt x="19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63"/>
            <p:cNvSpPr/>
            <p:nvPr/>
          </p:nvSpPr>
          <p:spPr>
            <a:xfrm>
              <a:off x="7078691" y="2017972"/>
              <a:ext cx="909856" cy="2735584"/>
            </a:xfrm>
            <a:custGeom>
              <a:rect b="b" l="l" r="r" t="t"/>
              <a:pathLst>
                <a:path extrusionOk="0" h="85487" w="28433">
                  <a:moveTo>
                    <a:pt x="23287" y="1"/>
                  </a:moveTo>
                  <a:cubicBezTo>
                    <a:pt x="22882" y="1"/>
                    <a:pt x="22489" y="179"/>
                    <a:pt x="22229" y="512"/>
                  </a:cubicBezTo>
                  <a:cubicBezTo>
                    <a:pt x="20062" y="3214"/>
                    <a:pt x="16217" y="8179"/>
                    <a:pt x="12323" y="13942"/>
                  </a:cubicBezTo>
                  <a:cubicBezTo>
                    <a:pt x="4346" y="25753"/>
                    <a:pt x="250" y="34837"/>
                    <a:pt x="179" y="40957"/>
                  </a:cubicBezTo>
                  <a:cubicBezTo>
                    <a:pt x="0" y="54316"/>
                    <a:pt x="3751" y="81641"/>
                    <a:pt x="3906" y="82808"/>
                  </a:cubicBezTo>
                  <a:cubicBezTo>
                    <a:pt x="4120" y="84355"/>
                    <a:pt x="5453" y="85486"/>
                    <a:pt x="6977" y="85486"/>
                  </a:cubicBezTo>
                  <a:cubicBezTo>
                    <a:pt x="7120" y="85486"/>
                    <a:pt x="7263" y="85475"/>
                    <a:pt x="7406" y="85451"/>
                  </a:cubicBezTo>
                  <a:cubicBezTo>
                    <a:pt x="9109" y="85213"/>
                    <a:pt x="10287" y="83653"/>
                    <a:pt x="10061" y="81950"/>
                  </a:cubicBezTo>
                  <a:cubicBezTo>
                    <a:pt x="10025" y="81676"/>
                    <a:pt x="6215" y="53935"/>
                    <a:pt x="6382" y="41041"/>
                  </a:cubicBezTo>
                  <a:cubicBezTo>
                    <a:pt x="6501" y="31408"/>
                    <a:pt x="21503" y="11144"/>
                    <a:pt x="28087" y="3119"/>
                  </a:cubicBezTo>
                  <a:cubicBezTo>
                    <a:pt x="28432" y="2702"/>
                    <a:pt x="28278" y="2095"/>
                    <a:pt x="27790" y="1881"/>
                  </a:cubicBezTo>
                  <a:lnTo>
                    <a:pt x="23849" y="119"/>
                  </a:lnTo>
                  <a:cubicBezTo>
                    <a:pt x="23667" y="39"/>
                    <a:pt x="23476" y="1"/>
                    <a:pt x="23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63"/>
            <p:cNvSpPr/>
            <p:nvPr/>
          </p:nvSpPr>
          <p:spPr>
            <a:xfrm>
              <a:off x="6836003" y="3500372"/>
              <a:ext cx="832896" cy="491168"/>
            </a:xfrm>
            <a:custGeom>
              <a:rect b="b" l="l" r="r" t="t"/>
              <a:pathLst>
                <a:path extrusionOk="0" h="15349" w="26028">
                  <a:moveTo>
                    <a:pt x="11977" y="1"/>
                  </a:moveTo>
                  <a:cubicBezTo>
                    <a:pt x="8689" y="1"/>
                    <a:pt x="3277" y="1803"/>
                    <a:pt x="1036" y="2609"/>
                  </a:cubicBezTo>
                  <a:cubicBezTo>
                    <a:pt x="405" y="2836"/>
                    <a:pt x="0" y="3419"/>
                    <a:pt x="0" y="4086"/>
                  </a:cubicBezTo>
                  <a:cubicBezTo>
                    <a:pt x="0" y="4963"/>
                    <a:pt x="718" y="5649"/>
                    <a:pt x="1566" y="5649"/>
                  </a:cubicBezTo>
                  <a:cubicBezTo>
                    <a:pt x="1639" y="5649"/>
                    <a:pt x="1712" y="5644"/>
                    <a:pt x="1786" y="5634"/>
                  </a:cubicBezTo>
                  <a:lnTo>
                    <a:pt x="4786" y="5205"/>
                  </a:lnTo>
                  <a:cubicBezTo>
                    <a:pt x="4863" y="5193"/>
                    <a:pt x="4939" y="5188"/>
                    <a:pt x="5015" y="5188"/>
                  </a:cubicBezTo>
                  <a:cubicBezTo>
                    <a:pt x="5644" y="5188"/>
                    <a:pt x="6221" y="5575"/>
                    <a:pt x="6465" y="6181"/>
                  </a:cubicBezTo>
                  <a:cubicBezTo>
                    <a:pt x="7334" y="8384"/>
                    <a:pt x="9430" y="13111"/>
                    <a:pt x="11978" y="14420"/>
                  </a:cubicBezTo>
                  <a:cubicBezTo>
                    <a:pt x="13378" y="15138"/>
                    <a:pt x="15088" y="15347"/>
                    <a:pt x="16609" y="15347"/>
                  </a:cubicBezTo>
                  <a:cubicBezTo>
                    <a:pt x="18749" y="15347"/>
                    <a:pt x="20515" y="14932"/>
                    <a:pt x="20515" y="14932"/>
                  </a:cubicBezTo>
                  <a:lnTo>
                    <a:pt x="26027" y="15349"/>
                  </a:lnTo>
                  <a:lnTo>
                    <a:pt x="25432" y="4931"/>
                  </a:lnTo>
                  <a:lnTo>
                    <a:pt x="20515" y="4931"/>
                  </a:lnTo>
                  <a:cubicBezTo>
                    <a:pt x="20515" y="4931"/>
                    <a:pt x="16895" y="883"/>
                    <a:pt x="13192" y="109"/>
                  </a:cubicBezTo>
                  <a:cubicBezTo>
                    <a:pt x="12836" y="35"/>
                    <a:pt x="12426" y="1"/>
                    <a:pt x="11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63"/>
            <p:cNvSpPr/>
            <p:nvPr/>
          </p:nvSpPr>
          <p:spPr>
            <a:xfrm>
              <a:off x="6819619" y="3484052"/>
              <a:ext cx="866784" cy="523936"/>
            </a:xfrm>
            <a:custGeom>
              <a:rect b="b" l="l" r="r" t="t"/>
              <a:pathLst>
                <a:path extrusionOk="0" h="16373" w="27087">
                  <a:moveTo>
                    <a:pt x="12560" y="1"/>
                  </a:moveTo>
                  <a:cubicBezTo>
                    <a:pt x="10821" y="1"/>
                    <a:pt x="7460" y="453"/>
                    <a:pt x="1369" y="2631"/>
                  </a:cubicBezTo>
                  <a:cubicBezTo>
                    <a:pt x="548" y="2929"/>
                    <a:pt x="0" y="3715"/>
                    <a:pt x="0" y="4596"/>
                  </a:cubicBezTo>
                  <a:cubicBezTo>
                    <a:pt x="0" y="5191"/>
                    <a:pt x="262" y="5763"/>
                    <a:pt x="714" y="6167"/>
                  </a:cubicBezTo>
                  <a:cubicBezTo>
                    <a:pt x="1094" y="6497"/>
                    <a:pt x="1582" y="6676"/>
                    <a:pt x="2081" y="6676"/>
                  </a:cubicBezTo>
                  <a:cubicBezTo>
                    <a:pt x="2177" y="6676"/>
                    <a:pt x="2273" y="6669"/>
                    <a:pt x="2369" y="6655"/>
                  </a:cubicBezTo>
                  <a:lnTo>
                    <a:pt x="5370" y="6227"/>
                  </a:lnTo>
                  <a:cubicBezTo>
                    <a:pt x="5423" y="6219"/>
                    <a:pt x="5476" y="6215"/>
                    <a:pt x="5529" y="6215"/>
                  </a:cubicBezTo>
                  <a:cubicBezTo>
                    <a:pt x="5954" y="6215"/>
                    <a:pt x="6330" y="6468"/>
                    <a:pt x="6489" y="6882"/>
                  </a:cubicBezTo>
                  <a:cubicBezTo>
                    <a:pt x="7513" y="9477"/>
                    <a:pt x="9620" y="14037"/>
                    <a:pt x="12264" y="15383"/>
                  </a:cubicBezTo>
                  <a:cubicBezTo>
                    <a:pt x="13752" y="16157"/>
                    <a:pt x="15550" y="16371"/>
                    <a:pt x="17145" y="16371"/>
                  </a:cubicBezTo>
                  <a:cubicBezTo>
                    <a:pt x="19062" y="16371"/>
                    <a:pt x="20681" y="16049"/>
                    <a:pt x="21062" y="15966"/>
                  </a:cubicBezTo>
                  <a:lnTo>
                    <a:pt x="26503" y="16371"/>
                  </a:lnTo>
                  <a:cubicBezTo>
                    <a:pt x="26518" y="16372"/>
                    <a:pt x="26532" y="16373"/>
                    <a:pt x="26547" y="16373"/>
                  </a:cubicBezTo>
                  <a:cubicBezTo>
                    <a:pt x="26814" y="16373"/>
                    <a:pt x="27040" y="16166"/>
                    <a:pt x="27063" y="15895"/>
                  </a:cubicBezTo>
                  <a:cubicBezTo>
                    <a:pt x="27087" y="15609"/>
                    <a:pt x="26872" y="15359"/>
                    <a:pt x="26587" y="15335"/>
                  </a:cubicBezTo>
                  <a:lnTo>
                    <a:pt x="21062" y="14930"/>
                  </a:lnTo>
                  <a:cubicBezTo>
                    <a:pt x="21015" y="14930"/>
                    <a:pt x="20967" y="14930"/>
                    <a:pt x="20907" y="14942"/>
                  </a:cubicBezTo>
                  <a:cubicBezTo>
                    <a:pt x="20880" y="14949"/>
                    <a:pt x="19172" y="15337"/>
                    <a:pt x="17128" y="15337"/>
                  </a:cubicBezTo>
                  <a:cubicBezTo>
                    <a:pt x="15670" y="15337"/>
                    <a:pt x="14041" y="15140"/>
                    <a:pt x="12728" y="14466"/>
                  </a:cubicBezTo>
                  <a:cubicBezTo>
                    <a:pt x="10311" y="13228"/>
                    <a:pt x="8239" y="8477"/>
                    <a:pt x="7453" y="6501"/>
                  </a:cubicBezTo>
                  <a:cubicBezTo>
                    <a:pt x="7135" y="5693"/>
                    <a:pt x="6371" y="5180"/>
                    <a:pt x="5533" y="5180"/>
                  </a:cubicBezTo>
                  <a:cubicBezTo>
                    <a:pt x="5432" y="5180"/>
                    <a:pt x="5330" y="5188"/>
                    <a:pt x="5227" y="5203"/>
                  </a:cubicBezTo>
                  <a:lnTo>
                    <a:pt x="2227" y="5632"/>
                  </a:lnTo>
                  <a:cubicBezTo>
                    <a:pt x="2182" y="5637"/>
                    <a:pt x="2137" y="5640"/>
                    <a:pt x="2092" y="5640"/>
                  </a:cubicBezTo>
                  <a:cubicBezTo>
                    <a:pt x="1838" y="5640"/>
                    <a:pt x="1585" y="5554"/>
                    <a:pt x="1393" y="5382"/>
                  </a:cubicBezTo>
                  <a:cubicBezTo>
                    <a:pt x="1167" y="5179"/>
                    <a:pt x="1036" y="4893"/>
                    <a:pt x="1036" y="4596"/>
                  </a:cubicBezTo>
                  <a:cubicBezTo>
                    <a:pt x="1036" y="4155"/>
                    <a:pt x="1310" y="3750"/>
                    <a:pt x="1715" y="3607"/>
                  </a:cubicBezTo>
                  <a:cubicBezTo>
                    <a:pt x="3542" y="2952"/>
                    <a:pt x="9205" y="1032"/>
                    <a:pt x="12479" y="1032"/>
                  </a:cubicBezTo>
                  <a:cubicBezTo>
                    <a:pt x="12894" y="1032"/>
                    <a:pt x="13271" y="1063"/>
                    <a:pt x="13597" y="1131"/>
                  </a:cubicBezTo>
                  <a:cubicBezTo>
                    <a:pt x="17086" y="1857"/>
                    <a:pt x="20610" y="5751"/>
                    <a:pt x="20646" y="5786"/>
                  </a:cubicBezTo>
                  <a:cubicBezTo>
                    <a:pt x="20741" y="5905"/>
                    <a:pt x="20884" y="5965"/>
                    <a:pt x="21027" y="5965"/>
                  </a:cubicBezTo>
                  <a:lnTo>
                    <a:pt x="25944" y="5965"/>
                  </a:lnTo>
                  <a:cubicBezTo>
                    <a:pt x="26230" y="5965"/>
                    <a:pt x="26456" y="5727"/>
                    <a:pt x="26456" y="5441"/>
                  </a:cubicBezTo>
                  <a:cubicBezTo>
                    <a:pt x="26456" y="5155"/>
                    <a:pt x="26230" y="4929"/>
                    <a:pt x="25944" y="4929"/>
                  </a:cubicBezTo>
                  <a:lnTo>
                    <a:pt x="21253" y="4929"/>
                  </a:lnTo>
                  <a:cubicBezTo>
                    <a:pt x="20503" y="4119"/>
                    <a:pt x="17228" y="833"/>
                    <a:pt x="13811" y="107"/>
                  </a:cubicBezTo>
                  <a:cubicBezTo>
                    <a:pt x="13552" y="53"/>
                    <a:pt x="13149" y="1"/>
                    <a:pt x="12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63"/>
            <p:cNvSpPr/>
            <p:nvPr/>
          </p:nvSpPr>
          <p:spPr>
            <a:xfrm>
              <a:off x="7492451" y="3658164"/>
              <a:ext cx="176448" cy="333376"/>
            </a:xfrm>
            <a:custGeom>
              <a:rect b="b" l="l" r="r" t="t"/>
              <a:pathLst>
                <a:path extrusionOk="0" h="10418" w="5514">
                  <a:moveTo>
                    <a:pt x="2477" y="0"/>
                  </a:moveTo>
                  <a:cubicBezTo>
                    <a:pt x="2501" y="5429"/>
                    <a:pt x="1" y="10001"/>
                    <a:pt x="1" y="10001"/>
                  </a:cubicBezTo>
                  <a:lnTo>
                    <a:pt x="5513" y="10418"/>
                  </a:lnTo>
                  <a:lnTo>
                    <a:pt x="4930" y="274"/>
                  </a:lnTo>
                  <a:lnTo>
                    <a:pt x="24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63"/>
            <p:cNvSpPr/>
            <p:nvPr/>
          </p:nvSpPr>
          <p:spPr>
            <a:xfrm>
              <a:off x="7475299" y="3641716"/>
              <a:ext cx="210720" cy="366208"/>
            </a:xfrm>
            <a:custGeom>
              <a:rect b="b" l="l" r="r" t="t"/>
              <a:pathLst>
                <a:path extrusionOk="0" h="11444" w="6585">
                  <a:moveTo>
                    <a:pt x="3525" y="1097"/>
                  </a:moveTo>
                  <a:lnTo>
                    <a:pt x="4978" y="1252"/>
                  </a:lnTo>
                  <a:lnTo>
                    <a:pt x="5501" y="10372"/>
                  </a:lnTo>
                  <a:lnTo>
                    <a:pt x="1346" y="10063"/>
                  </a:lnTo>
                  <a:cubicBezTo>
                    <a:pt x="2013" y="8622"/>
                    <a:pt x="3418" y="5157"/>
                    <a:pt x="3525" y="1097"/>
                  </a:cubicBezTo>
                  <a:close/>
                  <a:moveTo>
                    <a:pt x="3029" y="0"/>
                  </a:moveTo>
                  <a:cubicBezTo>
                    <a:pt x="2899" y="0"/>
                    <a:pt x="2764" y="47"/>
                    <a:pt x="2668" y="133"/>
                  </a:cubicBezTo>
                  <a:cubicBezTo>
                    <a:pt x="2561" y="228"/>
                    <a:pt x="2501" y="371"/>
                    <a:pt x="2501" y="526"/>
                  </a:cubicBezTo>
                  <a:cubicBezTo>
                    <a:pt x="2525" y="5741"/>
                    <a:pt x="108" y="10230"/>
                    <a:pt x="84" y="10265"/>
                  </a:cubicBezTo>
                  <a:cubicBezTo>
                    <a:pt x="1" y="10420"/>
                    <a:pt x="1" y="10611"/>
                    <a:pt x="84" y="10765"/>
                  </a:cubicBezTo>
                  <a:cubicBezTo>
                    <a:pt x="167" y="10920"/>
                    <a:pt x="322" y="11015"/>
                    <a:pt x="501" y="11039"/>
                  </a:cubicBezTo>
                  <a:lnTo>
                    <a:pt x="6013" y="11444"/>
                  </a:lnTo>
                  <a:lnTo>
                    <a:pt x="6049" y="11444"/>
                  </a:lnTo>
                  <a:cubicBezTo>
                    <a:pt x="6192" y="11444"/>
                    <a:pt x="6323" y="11396"/>
                    <a:pt x="6418" y="11301"/>
                  </a:cubicBezTo>
                  <a:cubicBezTo>
                    <a:pt x="6525" y="11194"/>
                    <a:pt x="6585" y="11051"/>
                    <a:pt x="6573" y="10896"/>
                  </a:cubicBezTo>
                  <a:lnTo>
                    <a:pt x="5990" y="764"/>
                  </a:lnTo>
                  <a:cubicBezTo>
                    <a:pt x="5966" y="514"/>
                    <a:pt x="5775" y="300"/>
                    <a:pt x="5525" y="276"/>
                  </a:cubicBezTo>
                  <a:lnTo>
                    <a:pt x="3073" y="2"/>
                  </a:lnTo>
                  <a:cubicBezTo>
                    <a:pt x="3058" y="1"/>
                    <a:pt x="3044" y="0"/>
                    <a:pt x="3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63"/>
            <p:cNvSpPr/>
            <p:nvPr/>
          </p:nvSpPr>
          <p:spPr>
            <a:xfrm>
              <a:off x="7542755" y="2360468"/>
              <a:ext cx="1340000" cy="1739232"/>
            </a:xfrm>
            <a:custGeom>
              <a:rect b="b" l="l" r="r" t="t"/>
              <a:pathLst>
                <a:path extrusionOk="0" h="54351" w="41875">
                  <a:moveTo>
                    <a:pt x="24801" y="0"/>
                  </a:moveTo>
                  <a:cubicBezTo>
                    <a:pt x="8132" y="524"/>
                    <a:pt x="10966" y="15264"/>
                    <a:pt x="10966" y="15264"/>
                  </a:cubicBezTo>
                  <a:lnTo>
                    <a:pt x="19634" y="38279"/>
                  </a:lnTo>
                  <a:lnTo>
                    <a:pt x="0" y="38791"/>
                  </a:lnTo>
                  <a:cubicBezTo>
                    <a:pt x="3501" y="44220"/>
                    <a:pt x="1465" y="52757"/>
                    <a:pt x="1465" y="52757"/>
                  </a:cubicBezTo>
                  <a:cubicBezTo>
                    <a:pt x="1465" y="52757"/>
                    <a:pt x="12969" y="54351"/>
                    <a:pt x="23467" y="54351"/>
                  </a:cubicBezTo>
                  <a:cubicBezTo>
                    <a:pt x="31872" y="54351"/>
                    <a:pt x="39633" y="53329"/>
                    <a:pt x="40327" y="49649"/>
                  </a:cubicBezTo>
                  <a:cubicBezTo>
                    <a:pt x="41874" y="41375"/>
                    <a:pt x="34635" y="14228"/>
                    <a:pt x="248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63"/>
            <p:cNvSpPr/>
            <p:nvPr/>
          </p:nvSpPr>
          <p:spPr>
            <a:xfrm>
              <a:off x="7571715" y="3932724"/>
              <a:ext cx="1279040" cy="184576"/>
            </a:xfrm>
            <a:custGeom>
              <a:rect b="b" l="l" r="r" t="t"/>
              <a:pathLst>
                <a:path extrusionOk="0" h="5768" w="39970">
                  <a:moveTo>
                    <a:pt x="39416" y="0"/>
                  </a:moveTo>
                  <a:cubicBezTo>
                    <a:pt x="39156" y="0"/>
                    <a:pt x="38931" y="193"/>
                    <a:pt x="38898" y="457"/>
                  </a:cubicBezTo>
                  <a:cubicBezTo>
                    <a:pt x="38826" y="1052"/>
                    <a:pt x="38481" y="1588"/>
                    <a:pt x="37826" y="2076"/>
                  </a:cubicBezTo>
                  <a:cubicBezTo>
                    <a:pt x="35219" y="4024"/>
                    <a:pt x="28590" y="4724"/>
                    <a:pt x="21323" y="4724"/>
                  </a:cubicBezTo>
                  <a:cubicBezTo>
                    <a:pt x="13888" y="4724"/>
                    <a:pt x="5785" y="3991"/>
                    <a:pt x="643" y="3112"/>
                  </a:cubicBezTo>
                  <a:cubicBezTo>
                    <a:pt x="615" y="3107"/>
                    <a:pt x="586" y="3105"/>
                    <a:pt x="558" y="3105"/>
                  </a:cubicBezTo>
                  <a:cubicBezTo>
                    <a:pt x="315" y="3105"/>
                    <a:pt x="90" y="3284"/>
                    <a:pt x="48" y="3541"/>
                  </a:cubicBezTo>
                  <a:cubicBezTo>
                    <a:pt x="0" y="3814"/>
                    <a:pt x="191" y="4088"/>
                    <a:pt x="476" y="4136"/>
                  </a:cubicBezTo>
                  <a:cubicBezTo>
                    <a:pt x="5096" y="4922"/>
                    <a:pt x="13192" y="5731"/>
                    <a:pt x="20884" y="5767"/>
                  </a:cubicBezTo>
                  <a:lnTo>
                    <a:pt x="21396" y="5767"/>
                  </a:lnTo>
                  <a:cubicBezTo>
                    <a:pt x="27539" y="5767"/>
                    <a:pt x="35302" y="5255"/>
                    <a:pt x="38445" y="2910"/>
                  </a:cubicBezTo>
                  <a:cubicBezTo>
                    <a:pt x="39326" y="2243"/>
                    <a:pt x="39826" y="1457"/>
                    <a:pt x="39934" y="576"/>
                  </a:cubicBezTo>
                  <a:cubicBezTo>
                    <a:pt x="39969" y="290"/>
                    <a:pt x="39767" y="40"/>
                    <a:pt x="39481" y="4"/>
                  </a:cubicBezTo>
                  <a:cubicBezTo>
                    <a:pt x="39459" y="2"/>
                    <a:pt x="39437" y="0"/>
                    <a:pt x="39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63"/>
            <p:cNvSpPr/>
            <p:nvPr/>
          </p:nvSpPr>
          <p:spPr>
            <a:xfrm>
              <a:off x="7525219" y="2832148"/>
              <a:ext cx="663360" cy="1232928"/>
            </a:xfrm>
            <a:custGeom>
              <a:rect b="b" l="l" r="r" t="t"/>
              <a:pathLst>
                <a:path extrusionOk="0" h="38529" w="20730">
                  <a:moveTo>
                    <a:pt x="11523" y="0"/>
                  </a:moveTo>
                  <a:cubicBezTo>
                    <a:pt x="11461" y="0"/>
                    <a:pt x="11398" y="12"/>
                    <a:pt x="11335" y="36"/>
                  </a:cubicBezTo>
                  <a:cubicBezTo>
                    <a:pt x="11073" y="131"/>
                    <a:pt x="10930" y="429"/>
                    <a:pt x="11038" y="703"/>
                  </a:cubicBezTo>
                  <a:lnTo>
                    <a:pt x="19443" y="23039"/>
                  </a:lnTo>
                  <a:lnTo>
                    <a:pt x="524" y="23539"/>
                  </a:lnTo>
                  <a:cubicBezTo>
                    <a:pt x="346" y="23539"/>
                    <a:pt x="167" y="23646"/>
                    <a:pt x="84" y="23813"/>
                  </a:cubicBezTo>
                  <a:cubicBezTo>
                    <a:pt x="0" y="23979"/>
                    <a:pt x="12" y="24170"/>
                    <a:pt x="108" y="24337"/>
                  </a:cubicBezTo>
                  <a:cubicBezTo>
                    <a:pt x="2191" y="27563"/>
                    <a:pt x="2203" y="27623"/>
                    <a:pt x="2072" y="33040"/>
                  </a:cubicBezTo>
                  <a:cubicBezTo>
                    <a:pt x="2013" y="35767"/>
                    <a:pt x="1513" y="37874"/>
                    <a:pt x="1513" y="37898"/>
                  </a:cubicBezTo>
                  <a:cubicBezTo>
                    <a:pt x="1441" y="38172"/>
                    <a:pt x="1620" y="38457"/>
                    <a:pt x="1894" y="38517"/>
                  </a:cubicBezTo>
                  <a:cubicBezTo>
                    <a:pt x="1929" y="38529"/>
                    <a:pt x="1977" y="38529"/>
                    <a:pt x="2013" y="38529"/>
                  </a:cubicBezTo>
                  <a:cubicBezTo>
                    <a:pt x="2251" y="38529"/>
                    <a:pt x="2453" y="38374"/>
                    <a:pt x="2513" y="38136"/>
                  </a:cubicBezTo>
                  <a:cubicBezTo>
                    <a:pt x="2536" y="38041"/>
                    <a:pt x="3037" y="35921"/>
                    <a:pt x="3108" y="33076"/>
                  </a:cubicBezTo>
                  <a:cubicBezTo>
                    <a:pt x="3215" y="28992"/>
                    <a:pt x="2334" y="26254"/>
                    <a:pt x="1429" y="24539"/>
                  </a:cubicBezTo>
                  <a:lnTo>
                    <a:pt x="20193" y="24051"/>
                  </a:lnTo>
                  <a:cubicBezTo>
                    <a:pt x="20360" y="24051"/>
                    <a:pt x="20515" y="23956"/>
                    <a:pt x="20610" y="23825"/>
                  </a:cubicBezTo>
                  <a:cubicBezTo>
                    <a:pt x="20705" y="23682"/>
                    <a:pt x="20729" y="23503"/>
                    <a:pt x="20670" y="23348"/>
                  </a:cubicBezTo>
                  <a:lnTo>
                    <a:pt x="12002" y="334"/>
                  </a:lnTo>
                  <a:cubicBezTo>
                    <a:pt x="11928" y="131"/>
                    <a:pt x="11734" y="0"/>
                    <a:pt x="11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63"/>
            <p:cNvSpPr/>
            <p:nvPr/>
          </p:nvSpPr>
          <p:spPr>
            <a:xfrm>
              <a:off x="7882979" y="2350036"/>
              <a:ext cx="394368" cy="323648"/>
            </a:xfrm>
            <a:custGeom>
              <a:rect b="b" l="l" r="r" t="t"/>
              <a:pathLst>
                <a:path extrusionOk="0" h="10114" w="12324">
                  <a:moveTo>
                    <a:pt x="11773" y="1"/>
                  </a:moveTo>
                  <a:cubicBezTo>
                    <a:pt x="11750" y="1"/>
                    <a:pt x="11727" y="2"/>
                    <a:pt x="11704" y="5"/>
                  </a:cubicBezTo>
                  <a:cubicBezTo>
                    <a:pt x="3715" y="1029"/>
                    <a:pt x="965" y="5720"/>
                    <a:pt x="60" y="9470"/>
                  </a:cubicBezTo>
                  <a:cubicBezTo>
                    <a:pt x="0" y="9756"/>
                    <a:pt x="167" y="10030"/>
                    <a:pt x="453" y="10101"/>
                  </a:cubicBezTo>
                  <a:cubicBezTo>
                    <a:pt x="489" y="10101"/>
                    <a:pt x="524" y="10113"/>
                    <a:pt x="572" y="10113"/>
                  </a:cubicBezTo>
                  <a:cubicBezTo>
                    <a:pt x="798" y="10113"/>
                    <a:pt x="1012" y="9947"/>
                    <a:pt x="1072" y="9720"/>
                  </a:cubicBezTo>
                  <a:cubicBezTo>
                    <a:pt x="1584" y="7565"/>
                    <a:pt x="2584" y="5768"/>
                    <a:pt x="4025" y="4375"/>
                  </a:cubicBezTo>
                  <a:cubicBezTo>
                    <a:pt x="5894" y="2577"/>
                    <a:pt x="8525" y="1458"/>
                    <a:pt x="11835" y="1029"/>
                  </a:cubicBezTo>
                  <a:cubicBezTo>
                    <a:pt x="12121" y="993"/>
                    <a:pt x="12323" y="731"/>
                    <a:pt x="12288" y="446"/>
                  </a:cubicBezTo>
                  <a:cubicBezTo>
                    <a:pt x="12255" y="183"/>
                    <a:pt x="12031" y="1"/>
                    <a:pt x="11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63"/>
            <p:cNvSpPr/>
            <p:nvPr/>
          </p:nvSpPr>
          <p:spPr>
            <a:xfrm>
              <a:off x="7740867" y="3579444"/>
              <a:ext cx="148608" cy="509632"/>
            </a:xfrm>
            <a:custGeom>
              <a:rect b="b" l="l" r="r" t="t"/>
              <a:pathLst>
                <a:path extrusionOk="0" h="15926" w="4644">
                  <a:moveTo>
                    <a:pt x="589" y="0"/>
                  </a:moveTo>
                  <a:cubicBezTo>
                    <a:pt x="497" y="0"/>
                    <a:pt x="404" y="25"/>
                    <a:pt x="322" y="79"/>
                  </a:cubicBezTo>
                  <a:cubicBezTo>
                    <a:pt x="72" y="234"/>
                    <a:pt x="0" y="555"/>
                    <a:pt x="155" y="793"/>
                  </a:cubicBezTo>
                  <a:cubicBezTo>
                    <a:pt x="167" y="805"/>
                    <a:pt x="1012" y="2186"/>
                    <a:pt x="1572" y="4639"/>
                  </a:cubicBezTo>
                  <a:cubicBezTo>
                    <a:pt x="2084" y="6913"/>
                    <a:pt x="2465" y="10604"/>
                    <a:pt x="1298" y="15283"/>
                  </a:cubicBezTo>
                  <a:cubicBezTo>
                    <a:pt x="1227" y="15557"/>
                    <a:pt x="1393" y="15843"/>
                    <a:pt x="1667" y="15914"/>
                  </a:cubicBezTo>
                  <a:cubicBezTo>
                    <a:pt x="1715" y="15914"/>
                    <a:pt x="1751" y="15926"/>
                    <a:pt x="1798" y="15926"/>
                  </a:cubicBezTo>
                  <a:cubicBezTo>
                    <a:pt x="2024" y="15926"/>
                    <a:pt x="2239" y="15771"/>
                    <a:pt x="2298" y="15533"/>
                  </a:cubicBezTo>
                  <a:cubicBezTo>
                    <a:pt x="4644" y="6127"/>
                    <a:pt x="1179" y="484"/>
                    <a:pt x="1036" y="245"/>
                  </a:cubicBezTo>
                  <a:cubicBezTo>
                    <a:pt x="935" y="90"/>
                    <a:pt x="762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63"/>
            <p:cNvSpPr/>
            <p:nvPr/>
          </p:nvSpPr>
          <p:spPr>
            <a:xfrm>
              <a:off x="8122627" y="3456212"/>
              <a:ext cx="261024" cy="166144"/>
            </a:xfrm>
            <a:custGeom>
              <a:rect b="b" l="l" r="r" t="t"/>
              <a:pathLst>
                <a:path extrusionOk="0" h="5192" w="8157">
                  <a:moveTo>
                    <a:pt x="0" y="1"/>
                  </a:moveTo>
                  <a:lnTo>
                    <a:pt x="1513" y="4037"/>
                  </a:lnTo>
                  <a:cubicBezTo>
                    <a:pt x="1571" y="4036"/>
                    <a:pt x="1630" y="4036"/>
                    <a:pt x="1689" y="4036"/>
                  </a:cubicBezTo>
                  <a:cubicBezTo>
                    <a:pt x="4664" y="4036"/>
                    <a:pt x="8156" y="5192"/>
                    <a:pt x="8156" y="5192"/>
                  </a:cubicBezTo>
                  <a:cubicBezTo>
                    <a:pt x="8156" y="5192"/>
                    <a:pt x="6406" y="32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63"/>
            <p:cNvSpPr/>
            <p:nvPr/>
          </p:nvSpPr>
          <p:spPr>
            <a:xfrm>
              <a:off x="8105091" y="3439796"/>
              <a:ext cx="296064" cy="199328"/>
            </a:xfrm>
            <a:custGeom>
              <a:rect b="b" l="l" r="r" t="t"/>
              <a:pathLst>
                <a:path extrusionOk="0" h="6229" w="9252">
                  <a:moveTo>
                    <a:pt x="1310" y="1097"/>
                  </a:moveTo>
                  <a:lnTo>
                    <a:pt x="1310" y="1097"/>
                  </a:lnTo>
                  <a:cubicBezTo>
                    <a:pt x="5025" y="1526"/>
                    <a:pt x="6883" y="3597"/>
                    <a:pt x="7692" y="4871"/>
                  </a:cubicBezTo>
                  <a:cubicBezTo>
                    <a:pt x="6430" y="4526"/>
                    <a:pt x="4358" y="4062"/>
                    <a:pt x="2418" y="4026"/>
                  </a:cubicBezTo>
                  <a:lnTo>
                    <a:pt x="1310" y="1097"/>
                  </a:lnTo>
                  <a:close/>
                  <a:moveTo>
                    <a:pt x="534" y="0"/>
                  </a:moveTo>
                  <a:cubicBezTo>
                    <a:pt x="370" y="0"/>
                    <a:pt x="219" y="72"/>
                    <a:pt x="120" y="204"/>
                  </a:cubicBezTo>
                  <a:cubicBezTo>
                    <a:pt x="25" y="347"/>
                    <a:pt x="1" y="538"/>
                    <a:pt x="60" y="692"/>
                  </a:cubicBezTo>
                  <a:lnTo>
                    <a:pt x="1572" y="4729"/>
                  </a:lnTo>
                  <a:cubicBezTo>
                    <a:pt x="1656" y="4931"/>
                    <a:pt x="1846" y="5062"/>
                    <a:pt x="2072" y="5062"/>
                  </a:cubicBezTo>
                  <a:cubicBezTo>
                    <a:pt x="2130" y="5061"/>
                    <a:pt x="2187" y="5061"/>
                    <a:pt x="2245" y="5061"/>
                  </a:cubicBezTo>
                  <a:cubicBezTo>
                    <a:pt x="5104" y="5061"/>
                    <a:pt x="8503" y="6193"/>
                    <a:pt x="8538" y="6193"/>
                  </a:cubicBezTo>
                  <a:cubicBezTo>
                    <a:pt x="8585" y="6217"/>
                    <a:pt x="8645" y="6229"/>
                    <a:pt x="8704" y="6229"/>
                  </a:cubicBezTo>
                  <a:cubicBezTo>
                    <a:pt x="8835" y="6229"/>
                    <a:pt x="8966" y="6169"/>
                    <a:pt x="9073" y="6074"/>
                  </a:cubicBezTo>
                  <a:cubicBezTo>
                    <a:pt x="9204" y="5931"/>
                    <a:pt x="9252" y="5717"/>
                    <a:pt x="9180" y="5538"/>
                  </a:cubicBezTo>
                  <a:cubicBezTo>
                    <a:pt x="9109" y="5324"/>
                    <a:pt x="7252" y="335"/>
                    <a:pt x="572" y="2"/>
                  </a:cubicBezTo>
                  <a:cubicBezTo>
                    <a:pt x="559" y="1"/>
                    <a:pt x="547" y="0"/>
                    <a:pt x="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63"/>
            <p:cNvSpPr/>
            <p:nvPr/>
          </p:nvSpPr>
          <p:spPr>
            <a:xfrm>
              <a:off x="7056195" y="5023636"/>
              <a:ext cx="39680" cy="121600"/>
            </a:xfrm>
            <a:custGeom>
              <a:rect b="b" l="l" r="r" t="t"/>
              <a:pathLst>
                <a:path extrusionOk="0" h="3800" w="1240">
                  <a:moveTo>
                    <a:pt x="534" y="1"/>
                  </a:moveTo>
                  <a:cubicBezTo>
                    <a:pt x="527" y="1"/>
                    <a:pt x="520" y="1"/>
                    <a:pt x="513" y="1"/>
                  </a:cubicBezTo>
                  <a:cubicBezTo>
                    <a:pt x="227" y="13"/>
                    <a:pt x="1" y="251"/>
                    <a:pt x="13" y="537"/>
                  </a:cubicBezTo>
                  <a:cubicBezTo>
                    <a:pt x="48" y="1608"/>
                    <a:pt x="120" y="2704"/>
                    <a:pt x="203" y="3799"/>
                  </a:cubicBezTo>
                  <a:lnTo>
                    <a:pt x="1239" y="3799"/>
                  </a:lnTo>
                  <a:cubicBezTo>
                    <a:pt x="1156" y="2692"/>
                    <a:pt x="1084" y="1584"/>
                    <a:pt x="1049" y="501"/>
                  </a:cubicBezTo>
                  <a:cubicBezTo>
                    <a:pt x="1037" y="222"/>
                    <a:pt x="810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63"/>
            <p:cNvSpPr/>
            <p:nvPr/>
          </p:nvSpPr>
          <p:spPr>
            <a:xfrm>
              <a:off x="7111843" y="4614452"/>
              <a:ext cx="32" cy="3072"/>
            </a:xfrm>
            <a:custGeom>
              <a:rect b="b" l="l" r="r" t="t"/>
              <a:pathLst>
                <a:path extrusionOk="0" h="96" w="1">
                  <a:moveTo>
                    <a:pt x="0" y="96"/>
                  </a:moveTo>
                  <a:cubicBezTo>
                    <a:pt x="0" y="60"/>
                    <a:pt x="0" y="24"/>
                    <a:pt x="0" y="1"/>
                  </a:cubicBezTo>
                  <a:cubicBezTo>
                    <a:pt x="0" y="24"/>
                    <a:pt x="0" y="60"/>
                    <a:pt x="0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63"/>
            <p:cNvSpPr/>
            <p:nvPr/>
          </p:nvSpPr>
          <p:spPr>
            <a:xfrm>
              <a:off x="7146499" y="4561108"/>
              <a:ext cx="369984" cy="584128"/>
            </a:xfrm>
            <a:custGeom>
              <a:rect b="b" l="l" r="r" t="t"/>
              <a:pathLst>
                <a:path extrusionOk="0" h="18254" w="11562">
                  <a:moveTo>
                    <a:pt x="8585" y="1"/>
                  </a:moveTo>
                  <a:lnTo>
                    <a:pt x="1" y="2096"/>
                  </a:lnTo>
                  <a:lnTo>
                    <a:pt x="1906" y="18253"/>
                  </a:lnTo>
                  <a:lnTo>
                    <a:pt x="11562" y="18253"/>
                  </a:lnTo>
                  <a:lnTo>
                    <a:pt x="85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63"/>
            <p:cNvSpPr/>
            <p:nvPr/>
          </p:nvSpPr>
          <p:spPr>
            <a:xfrm>
              <a:off x="7146499" y="4561108"/>
              <a:ext cx="274752" cy="67104"/>
            </a:xfrm>
            <a:custGeom>
              <a:rect b="b" l="l" r="r" t="t"/>
              <a:pathLst>
                <a:path extrusionOk="0" h="2097" w="8586">
                  <a:moveTo>
                    <a:pt x="8585" y="1"/>
                  </a:moveTo>
                  <a:lnTo>
                    <a:pt x="1" y="2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63"/>
            <p:cNvSpPr/>
            <p:nvPr/>
          </p:nvSpPr>
          <p:spPr>
            <a:xfrm>
              <a:off x="7111843" y="4617492"/>
              <a:ext cx="62112" cy="527744"/>
            </a:xfrm>
            <a:custGeom>
              <a:rect b="b" l="l" r="r" t="t"/>
              <a:pathLst>
                <a:path extrusionOk="0" h="16492" w="1941">
                  <a:moveTo>
                    <a:pt x="0" y="1"/>
                  </a:moveTo>
                  <a:lnTo>
                    <a:pt x="1941" y="16491"/>
                  </a:lnTo>
                  <a:lnTo>
                    <a:pt x="1941" y="164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63"/>
            <p:cNvSpPr/>
            <p:nvPr/>
          </p:nvSpPr>
          <p:spPr>
            <a:xfrm>
              <a:off x="7111843" y="4600372"/>
              <a:ext cx="9920" cy="14112"/>
            </a:xfrm>
            <a:custGeom>
              <a:rect b="b" l="l" r="r" t="t"/>
              <a:pathLst>
                <a:path extrusionOk="0" h="441" w="310">
                  <a:moveTo>
                    <a:pt x="310" y="0"/>
                  </a:moveTo>
                  <a:cubicBezTo>
                    <a:pt x="131" y="83"/>
                    <a:pt x="12" y="250"/>
                    <a:pt x="0" y="441"/>
                  </a:cubicBezTo>
                  <a:cubicBezTo>
                    <a:pt x="12" y="250"/>
                    <a:pt x="131" y="83"/>
                    <a:pt x="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63"/>
            <p:cNvSpPr/>
            <p:nvPr/>
          </p:nvSpPr>
          <p:spPr>
            <a:xfrm>
              <a:off x="7128227" y="4466644"/>
              <a:ext cx="1490880" cy="678592"/>
            </a:xfrm>
            <a:custGeom>
              <a:rect b="b" l="l" r="r" t="t"/>
              <a:pathLst>
                <a:path extrusionOk="0" h="21206" w="46590">
                  <a:moveTo>
                    <a:pt x="43625" y="0"/>
                  </a:moveTo>
                  <a:lnTo>
                    <a:pt x="9573" y="2322"/>
                  </a:lnTo>
                  <a:lnTo>
                    <a:pt x="0" y="4655"/>
                  </a:lnTo>
                  <a:lnTo>
                    <a:pt x="1953" y="21205"/>
                  </a:lnTo>
                  <a:lnTo>
                    <a:pt x="46589" y="21205"/>
                  </a:lnTo>
                  <a:lnTo>
                    <a:pt x="436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63"/>
            <p:cNvSpPr/>
            <p:nvPr/>
          </p:nvSpPr>
          <p:spPr>
            <a:xfrm>
              <a:off x="8002595" y="4855924"/>
              <a:ext cx="150528" cy="201760"/>
            </a:xfrm>
            <a:custGeom>
              <a:rect b="b" l="l" r="r" t="t"/>
              <a:pathLst>
                <a:path extrusionOk="0" h="6305" w="4704">
                  <a:moveTo>
                    <a:pt x="2124" y="0"/>
                  </a:moveTo>
                  <a:cubicBezTo>
                    <a:pt x="2056" y="0"/>
                    <a:pt x="1987" y="5"/>
                    <a:pt x="1918" y="15"/>
                  </a:cubicBezTo>
                  <a:cubicBezTo>
                    <a:pt x="751" y="182"/>
                    <a:pt x="1" y="1718"/>
                    <a:pt x="239" y="3444"/>
                  </a:cubicBezTo>
                  <a:cubicBezTo>
                    <a:pt x="463" y="5080"/>
                    <a:pt x="1488" y="6304"/>
                    <a:pt x="2581" y="6304"/>
                  </a:cubicBezTo>
                  <a:cubicBezTo>
                    <a:pt x="2649" y="6304"/>
                    <a:pt x="2718" y="6300"/>
                    <a:pt x="2787" y="6290"/>
                  </a:cubicBezTo>
                  <a:cubicBezTo>
                    <a:pt x="3954" y="6135"/>
                    <a:pt x="4704" y="4587"/>
                    <a:pt x="4466" y="2861"/>
                  </a:cubicBezTo>
                  <a:cubicBezTo>
                    <a:pt x="4242" y="1225"/>
                    <a:pt x="3216" y="0"/>
                    <a:pt x="2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63"/>
            <p:cNvSpPr/>
            <p:nvPr/>
          </p:nvSpPr>
          <p:spPr>
            <a:xfrm>
              <a:off x="7111843" y="4449844"/>
              <a:ext cx="1524032" cy="695392"/>
            </a:xfrm>
            <a:custGeom>
              <a:rect b="b" l="l" r="r" t="t"/>
              <a:pathLst>
                <a:path extrusionOk="0" h="21731" w="47626">
                  <a:moveTo>
                    <a:pt x="44124" y="1"/>
                  </a:moveTo>
                  <a:cubicBezTo>
                    <a:pt x="44116" y="1"/>
                    <a:pt x="44109" y="1"/>
                    <a:pt x="44101" y="1"/>
                  </a:cubicBezTo>
                  <a:lnTo>
                    <a:pt x="10049" y="2335"/>
                  </a:lnTo>
                  <a:cubicBezTo>
                    <a:pt x="10025" y="2335"/>
                    <a:pt x="9990" y="2335"/>
                    <a:pt x="9966" y="2347"/>
                  </a:cubicBezTo>
                  <a:lnTo>
                    <a:pt x="393" y="4668"/>
                  </a:lnTo>
                  <a:cubicBezTo>
                    <a:pt x="369" y="4680"/>
                    <a:pt x="334" y="4692"/>
                    <a:pt x="310" y="4704"/>
                  </a:cubicBezTo>
                  <a:cubicBezTo>
                    <a:pt x="131" y="4787"/>
                    <a:pt x="12" y="4954"/>
                    <a:pt x="0" y="5145"/>
                  </a:cubicBezTo>
                  <a:cubicBezTo>
                    <a:pt x="0" y="5168"/>
                    <a:pt x="0" y="5204"/>
                    <a:pt x="0" y="5240"/>
                  </a:cubicBezTo>
                  <a:lnTo>
                    <a:pt x="1941" y="21730"/>
                  </a:lnTo>
                  <a:lnTo>
                    <a:pt x="2989" y="21730"/>
                  </a:lnTo>
                  <a:lnTo>
                    <a:pt x="1084" y="5573"/>
                  </a:lnTo>
                  <a:lnTo>
                    <a:pt x="9668" y="3478"/>
                  </a:lnTo>
                  <a:lnTo>
                    <a:pt x="12645" y="21730"/>
                  </a:lnTo>
                  <a:lnTo>
                    <a:pt x="13692" y="21730"/>
                  </a:lnTo>
                  <a:lnTo>
                    <a:pt x="10692" y="3323"/>
                  </a:lnTo>
                  <a:lnTo>
                    <a:pt x="43684" y="1073"/>
                  </a:lnTo>
                  <a:lnTo>
                    <a:pt x="46589" y="21730"/>
                  </a:lnTo>
                  <a:lnTo>
                    <a:pt x="47625" y="21730"/>
                  </a:lnTo>
                  <a:lnTo>
                    <a:pt x="44649" y="454"/>
                  </a:lnTo>
                  <a:cubicBezTo>
                    <a:pt x="44614" y="188"/>
                    <a:pt x="44378" y="1"/>
                    <a:pt x="44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63"/>
            <p:cNvSpPr/>
            <p:nvPr/>
          </p:nvSpPr>
          <p:spPr>
            <a:xfrm>
              <a:off x="7490179" y="4980212"/>
              <a:ext cx="248800" cy="165024"/>
            </a:xfrm>
            <a:custGeom>
              <a:rect b="b" l="l" r="r" t="t"/>
              <a:pathLst>
                <a:path extrusionOk="0" h="5157" w="7775">
                  <a:moveTo>
                    <a:pt x="587" y="1"/>
                  </a:moveTo>
                  <a:cubicBezTo>
                    <a:pt x="483" y="1"/>
                    <a:pt x="378" y="31"/>
                    <a:pt x="286" y="96"/>
                  </a:cubicBezTo>
                  <a:cubicBezTo>
                    <a:pt x="60" y="263"/>
                    <a:pt x="0" y="584"/>
                    <a:pt x="167" y="822"/>
                  </a:cubicBezTo>
                  <a:cubicBezTo>
                    <a:pt x="238" y="906"/>
                    <a:pt x="1810" y="3096"/>
                    <a:pt x="5025" y="4966"/>
                  </a:cubicBezTo>
                  <a:cubicBezTo>
                    <a:pt x="5144" y="5025"/>
                    <a:pt x="5263" y="5097"/>
                    <a:pt x="5370" y="5156"/>
                  </a:cubicBezTo>
                  <a:lnTo>
                    <a:pt x="7775" y="5156"/>
                  </a:lnTo>
                  <a:cubicBezTo>
                    <a:pt x="6953" y="4823"/>
                    <a:pt x="6227" y="4454"/>
                    <a:pt x="5596" y="4096"/>
                  </a:cubicBezTo>
                  <a:cubicBezTo>
                    <a:pt x="2560" y="2346"/>
                    <a:pt x="1036" y="263"/>
                    <a:pt x="1012" y="215"/>
                  </a:cubicBezTo>
                  <a:cubicBezTo>
                    <a:pt x="910" y="77"/>
                    <a:pt x="750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63"/>
            <p:cNvSpPr/>
            <p:nvPr/>
          </p:nvSpPr>
          <p:spPr>
            <a:xfrm>
              <a:off x="8229699" y="4823796"/>
              <a:ext cx="364640" cy="321440"/>
            </a:xfrm>
            <a:custGeom>
              <a:rect b="b" l="l" r="r" t="t"/>
              <a:pathLst>
                <a:path extrusionOk="0" h="10045" w="11395">
                  <a:moveTo>
                    <a:pt x="10826" y="0"/>
                  </a:moveTo>
                  <a:cubicBezTo>
                    <a:pt x="10583" y="0"/>
                    <a:pt x="10366" y="190"/>
                    <a:pt x="10323" y="448"/>
                  </a:cubicBezTo>
                  <a:cubicBezTo>
                    <a:pt x="10323" y="460"/>
                    <a:pt x="10013" y="2472"/>
                    <a:pt x="8180" y="4746"/>
                  </a:cubicBezTo>
                  <a:cubicBezTo>
                    <a:pt x="6013" y="7448"/>
                    <a:pt x="2905" y="9068"/>
                    <a:pt x="0" y="10044"/>
                  </a:cubicBezTo>
                  <a:lnTo>
                    <a:pt x="2810" y="10044"/>
                  </a:lnTo>
                  <a:cubicBezTo>
                    <a:pt x="5096" y="8984"/>
                    <a:pt x="7334" y="7484"/>
                    <a:pt x="9037" y="5341"/>
                  </a:cubicBezTo>
                  <a:cubicBezTo>
                    <a:pt x="11013" y="2841"/>
                    <a:pt x="11335" y="674"/>
                    <a:pt x="11347" y="590"/>
                  </a:cubicBezTo>
                  <a:cubicBezTo>
                    <a:pt x="11394" y="305"/>
                    <a:pt x="11192" y="43"/>
                    <a:pt x="10906" y="7"/>
                  </a:cubicBezTo>
                  <a:cubicBezTo>
                    <a:pt x="10879" y="2"/>
                    <a:pt x="10852" y="0"/>
                    <a:pt x="10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72"/>
          <p:cNvSpPr txBox="1"/>
          <p:nvPr>
            <p:ph idx="1" type="body"/>
          </p:nvPr>
        </p:nvSpPr>
        <p:spPr>
          <a:xfrm>
            <a:off x="737325" y="1087550"/>
            <a:ext cx="364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Added feature that allow users to</a:t>
            </a:r>
            <a:r>
              <a:rPr lang="en" sz="1700"/>
              <a:t> find buddy immediately ("</a:t>
            </a:r>
            <a:r>
              <a:rPr b="1" lang="en" sz="1700"/>
              <a:t>Ride Now</a:t>
            </a:r>
            <a:r>
              <a:rPr lang="en" sz="1700"/>
              <a:t>") or later (</a:t>
            </a:r>
            <a:r>
              <a:rPr lang="en" sz="1700"/>
              <a:t>"</a:t>
            </a:r>
            <a:r>
              <a:rPr b="1" lang="en" sz="1700"/>
              <a:t>Plan Trip</a:t>
            </a:r>
            <a:r>
              <a:rPr lang="en" sz="1700"/>
              <a:t>")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Rationale: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Feedback that some users would like the option to plan trips for later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 immediate trips ("Ride Now"), the date and time options are redundant and hence removed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grpSp>
        <p:nvGrpSpPr>
          <p:cNvPr id="634" name="Google Shape;634;p72"/>
          <p:cNvGrpSpPr/>
          <p:nvPr/>
        </p:nvGrpSpPr>
        <p:grpSpPr>
          <a:xfrm>
            <a:off x="4581075" y="390950"/>
            <a:ext cx="4281126" cy="4649048"/>
            <a:chOff x="3952100" y="494450"/>
            <a:chExt cx="4281126" cy="4649048"/>
          </a:xfrm>
        </p:grpSpPr>
        <p:pic>
          <p:nvPicPr>
            <p:cNvPr id="635" name="Google Shape;635;p72"/>
            <p:cNvPicPr preferRelativeResize="0"/>
            <p:nvPr/>
          </p:nvPicPr>
          <p:blipFill rotWithShape="1">
            <a:blip r:embed="rId3">
              <a:alphaModFix/>
            </a:blip>
            <a:srcRect b="0" l="2950" r="0" t="0"/>
            <a:stretch/>
          </p:blipFill>
          <p:spPr>
            <a:xfrm>
              <a:off x="5355775" y="494450"/>
              <a:ext cx="2877451" cy="4649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6" name="Google Shape;636;p7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52100" y="797000"/>
              <a:ext cx="1407200" cy="1751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7" name="Google Shape;637;p72"/>
          <p:cNvSpPr txBox="1"/>
          <p:nvPr>
            <p:ph type="title"/>
          </p:nvPr>
        </p:nvSpPr>
        <p:spPr>
          <a:xfrm>
            <a:off x="665650" y="306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 Match Process Revamp - After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72"/>
          <p:cNvSpPr/>
          <p:nvPr/>
        </p:nvSpPr>
        <p:spPr>
          <a:xfrm>
            <a:off x="5992750" y="878750"/>
            <a:ext cx="2587675" cy="2728850"/>
          </a:xfrm>
          <a:prstGeom prst="flowChartProcess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3"/>
          <p:cNvSpPr txBox="1"/>
          <p:nvPr>
            <p:ph type="title"/>
          </p:nvPr>
        </p:nvSpPr>
        <p:spPr>
          <a:xfrm>
            <a:off x="559700" y="315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 Match Process Revamp - After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4" name="Google Shape;64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8475" y="840075"/>
            <a:ext cx="5728876" cy="4564051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73"/>
          <p:cNvSpPr txBox="1"/>
          <p:nvPr/>
        </p:nvSpPr>
        <p:spPr>
          <a:xfrm>
            <a:off x="672775" y="1207350"/>
            <a:ext cx="3245700" cy="3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Including </a:t>
            </a:r>
            <a:r>
              <a:rPr b="1" lang="en" sz="17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chat</a:t>
            </a:r>
            <a:r>
              <a:rPr lang="en" sz="17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b="1" lang="en" sz="17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feature</a:t>
            </a:r>
            <a:r>
              <a:rPr lang="en" sz="17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between matched transit buddies</a:t>
            </a:r>
            <a:endParaRPr sz="17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Rationale:</a:t>
            </a:r>
            <a:endParaRPr sz="17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ignika"/>
              <a:buChar char="●"/>
            </a:pPr>
            <a:r>
              <a:rPr lang="en" sz="17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Feedback from testing that</a:t>
            </a:r>
            <a:r>
              <a:rPr lang="en" sz="17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 this feature would be helpful for </a:t>
            </a:r>
            <a:r>
              <a:rPr b="1" lang="en" sz="17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coordinating meet-up</a:t>
            </a:r>
            <a:endParaRPr b="1" sz="17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ignika"/>
              <a:buChar char="●"/>
            </a:pPr>
            <a:r>
              <a:rPr lang="en" sz="17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Allow buddies to proactively provide </a:t>
            </a:r>
            <a:r>
              <a:rPr b="1" lang="en" sz="17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specific location information </a:t>
            </a:r>
            <a:endParaRPr sz="17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74"/>
          <p:cNvSpPr txBox="1"/>
          <p:nvPr>
            <p:ph idx="1" type="body"/>
          </p:nvPr>
        </p:nvSpPr>
        <p:spPr>
          <a:xfrm>
            <a:off x="4200850" y="1597125"/>
            <a:ext cx="4268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Users have to click to access a separate tab showing the </a:t>
            </a:r>
            <a:r>
              <a:rPr b="1" lang="en"/>
              <a:t>Map </a:t>
            </a:r>
            <a:r>
              <a:rPr lang="en"/>
              <a:t>which provided details of surrounding location and remaining time on journey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Tedious and not user-friendly</a:t>
            </a:r>
            <a:endParaRPr/>
          </a:p>
        </p:txBody>
      </p:sp>
      <p:sp>
        <p:nvSpPr>
          <p:cNvPr id="651" name="Google Shape;651;p74"/>
          <p:cNvSpPr txBox="1"/>
          <p:nvPr>
            <p:ph type="title"/>
          </p:nvPr>
        </p:nvSpPr>
        <p:spPr>
          <a:xfrm>
            <a:off x="737325" y="298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#2: In-Transit Screen Revamp - Before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2" name="Google Shape;652;p74"/>
          <p:cNvGrpSpPr/>
          <p:nvPr/>
        </p:nvGrpSpPr>
        <p:grpSpPr>
          <a:xfrm>
            <a:off x="737325" y="870800"/>
            <a:ext cx="3160250" cy="4261951"/>
            <a:chOff x="2609550" y="870800"/>
            <a:chExt cx="3160250" cy="4261951"/>
          </a:xfrm>
        </p:grpSpPr>
        <p:pic>
          <p:nvPicPr>
            <p:cNvPr id="653" name="Google Shape;653;p74"/>
            <p:cNvPicPr preferRelativeResize="0"/>
            <p:nvPr/>
          </p:nvPicPr>
          <p:blipFill rotWithShape="1">
            <a:blip r:embed="rId3">
              <a:alphaModFix/>
            </a:blip>
            <a:srcRect b="0" l="0" r="55711" t="10321"/>
            <a:stretch/>
          </p:blipFill>
          <p:spPr>
            <a:xfrm>
              <a:off x="2609550" y="870800"/>
              <a:ext cx="2977148" cy="4261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4" name="Google Shape;654;p74"/>
            <p:cNvSpPr/>
            <p:nvPr/>
          </p:nvSpPr>
          <p:spPr>
            <a:xfrm>
              <a:off x="4973600" y="3010450"/>
              <a:ext cx="796200" cy="2109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5"/>
          <p:cNvSpPr txBox="1"/>
          <p:nvPr>
            <p:ph type="title"/>
          </p:nvPr>
        </p:nvSpPr>
        <p:spPr>
          <a:xfrm>
            <a:off x="737325" y="37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#2: In-Transit Screen Revamp - After</a:t>
            </a:r>
            <a:endParaRPr/>
          </a:p>
        </p:txBody>
      </p:sp>
      <p:sp>
        <p:nvSpPr>
          <p:cNvPr id="660" name="Google Shape;660;p75"/>
          <p:cNvSpPr txBox="1"/>
          <p:nvPr>
            <p:ph idx="1" type="body"/>
          </p:nvPr>
        </p:nvSpPr>
        <p:spPr>
          <a:xfrm>
            <a:off x="737325" y="1230875"/>
            <a:ext cx="334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Included</a:t>
            </a:r>
            <a:r>
              <a:rPr b="1" lang="en" sz="1900"/>
              <a:t> location map</a:t>
            </a:r>
            <a:r>
              <a:rPr lang="en" sz="1900"/>
              <a:t> as </a:t>
            </a:r>
            <a:r>
              <a:rPr b="1" lang="en" sz="1900"/>
              <a:t>main component </a:t>
            </a:r>
            <a:r>
              <a:rPr lang="en" sz="1900"/>
              <a:t>of in-transit screen 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/>
              <a:t>Rationale: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Feedback that it would be useful to have the </a:t>
            </a:r>
            <a:r>
              <a:rPr b="1" lang="en" sz="1900"/>
              <a:t>map automatically in view </a:t>
            </a:r>
            <a:r>
              <a:rPr lang="en" sz="1900"/>
              <a:t>while users are in transit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" sz="1900"/>
              <a:t>Remaining time </a:t>
            </a:r>
            <a:r>
              <a:rPr lang="en" sz="1900"/>
              <a:t>on journey</a:t>
            </a:r>
            <a:r>
              <a:rPr lang="en" sz="1900"/>
              <a:t> is easily viewable</a:t>
            </a:r>
            <a:endParaRPr sz="1900"/>
          </a:p>
        </p:txBody>
      </p:sp>
      <p:pic>
        <p:nvPicPr>
          <p:cNvPr id="661" name="Google Shape;661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4125" y="1102825"/>
            <a:ext cx="4270608" cy="3888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76"/>
          <p:cNvSpPr txBox="1"/>
          <p:nvPr>
            <p:ph type="title"/>
          </p:nvPr>
        </p:nvSpPr>
        <p:spPr>
          <a:xfrm>
            <a:off x="737325" y="37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#3: Separating `Help` and `Emergency` screens</a:t>
            </a:r>
            <a:endParaRPr/>
          </a:p>
        </p:txBody>
      </p:sp>
      <p:sp>
        <p:nvSpPr>
          <p:cNvPr id="667" name="Google Shape;667;p76"/>
          <p:cNvSpPr txBox="1"/>
          <p:nvPr>
            <p:ph idx="1" type="body"/>
          </p:nvPr>
        </p:nvSpPr>
        <p:spPr>
          <a:xfrm>
            <a:off x="737325" y="1230875"/>
            <a:ext cx="3336600" cy="33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feedback that </a:t>
            </a:r>
            <a:r>
              <a:rPr b="1" lang="en"/>
              <a:t>"Help" button is ambiguous </a:t>
            </a:r>
            <a:r>
              <a:rPr lang="en"/>
              <a:t>in its functionality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Unsure whether it was an FAQ, or used in emergency situations'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testers were even reluctant to explore the functionality</a:t>
            </a:r>
            <a:endParaRPr/>
          </a:p>
        </p:txBody>
      </p:sp>
      <p:pic>
        <p:nvPicPr>
          <p:cNvPr id="668" name="Google Shape;668;p76"/>
          <p:cNvPicPr preferRelativeResize="0"/>
          <p:nvPr/>
        </p:nvPicPr>
        <p:blipFill rotWithShape="1">
          <a:blip r:embed="rId3">
            <a:alphaModFix/>
          </a:blip>
          <a:srcRect b="8045" l="0" r="22063" t="0"/>
          <a:stretch/>
        </p:blipFill>
        <p:spPr>
          <a:xfrm>
            <a:off x="4196375" y="1301950"/>
            <a:ext cx="3842473" cy="320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7"/>
          <p:cNvSpPr txBox="1"/>
          <p:nvPr>
            <p:ph type="title"/>
          </p:nvPr>
        </p:nvSpPr>
        <p:spPr>
          <a:xfrm>
            <a:off x="737325" y="37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#3: Separating `Help` and `Emergency` screens</a:t>
            </a:r>
            <a:endParaRPr/>
          </a:p>
        </p:txBody>
      </p:sp>
      <p:sp>
        <p:nvSpPr>
          <p:cNvPr id="674" name="Google Shape;674;p77"/>
          <p:cNvSpPr txBox="1"/>
          <p:nvPr>
            <p:ph idx="1" type="body"/>
          </p:nvPr>
        </p:nvSpPr>
        <p:spPr>
          <a:xfrm>
            <a:off x="737325" y="1230875"/>
            <a:ext cx="3336600" cy="33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</a:t>
            </a:r>
            <a:r>
              <a:rPr lang="en"/>
              <a:t>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Placing two additional icons ("FAQs" and "Emergency") on the top of each screen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Separating Help/FAQs and Emergency functions for better user experience</a:t>
            </a:r>
            <a:endParaRPr/>
          </a:p>
        </p:txBody>
      </p:sp>
      <p:pic>
        <p:nvPicPr>
          <p:cNvPr id="675" name="Google Shape;675;p77"/>
          <p:cNvPicPr preferRelativeResize="0"/>
          <p:nvPr/>
        </p:nvPicPr>
        <p:blipFill rotWithShape="1">
          <a:blip r:embed="rId3">
            <a:alphaModFix/>
          </a:blip>
          <a:srcRect b="0" l="49310" r="0" t="7390"/>
          <a:stretch/>
        </p:blipFill>
        <p:spPr>
          <a:xfrm>
            <a:off x="5191350" y="2355025"/>
            <a:ext cx="1742050" cy="249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77"/>
          <p:cNvPicPr preferRelativeResize="0"/>
          <p:nvPr/>
        </p:nvPicPr>
        <p:blipFill rotWithShape="1">
          <a:blip r:embed="rId4">
            <a:alphaModFix/>
          </a:blip>
          <a:srcRect b="83908" l="-23517" r="0" t="0"/>
          <a:stretch/>
        </p:blipFill>
        <p:spPr>
          <a:xfrm>
            <a:off x="4184850" y="1127525"/>
            <a:ext cx="4276875" cy="85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77"/>
          <p:cNvPicPr preferRelativeResize="0"/>
          <p:nvPr/>
        </p:nvPicPr>
        <p:blipFill rotWithShape="1">
          <a:blip r:embed="rId3">
            <a:alphaModFix/>
          </a:blip>
          <a:srcRect b="0" l="0" r="49310" t="7390"/>
          <a:stretch/>
        </p:blipFill>
        <p:spPr>
          <a:xfrm>
            <a:off x="6861775" y="2355025"/>
            <a:ext cx="1742050" cy="2494051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77"/>
          <p:cNvSpPr/>
          <p:nvPr/>
        </p:nvSpPr>
        <p:spPr>
          <a:xfrm>
            <a:off x="7290050" y="1136825"/>
            <a:ext cx="422100" cy="692700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77"/>
          <p:cNvSpPr/>
          <p:nvPr/>
        </p:nvSpPr>
        <p:spPr>
          <a:xfrm>
            <a:off x="7759925" y="1136825"/>
            <a:ext cx="422100" cy="6927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80" name="Google Shape;680;p77"/>
          <p:cNvCxnSpPr>
            <a:stCxn id="678" idx="2"/>
            <a:endCxn id="675" idx="0"/>
          </p:cNvCxnSpPr>
          <p:nvPr/>
        </p:nvCxnSpPr>
        <p:spPr>
          <a:xfrm rot="5400000">
            <a:off x="6518900" y="1372925"/>
            <a:ext cx="525600" cy="1438800"/>
          </a:xfrm>
          <a:prstGeom prst="curvedConnector3">
            <a:avLst>
              <a:gd fmla="val 49990" name="adj1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81" name="Google Shape;681;p77"/>
          <p:cNvCxnSpPr>
            <a:endCxn id="677" idx="0"/>
          </p:cNvCxnSpPr>
          <p:nvPr/>
        </p:nvCxnSpPr>
        <p:spPr>
          <a:xfrm rot="5400000">
            <a:off x="7589100" y="1973125"/>
            <a:ext cx="525600" cy="238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5500" y="109022"/>
            <a:ext cx="4262975" cy="4536226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78"/>
          <p:cNvSpPr txBox="1"/>
          <p:nvPr>
            <p:ph type="title"/>
          </p:nvPr>
        </p:nvSpPr>
        <p:spPr>
          <a:xfrm>
            <a:off x="437375" y="377725"/>
            <a:ext cx="2741100" cy="7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for Task #1: Matching with a Travel Buddy</a:t>
            </a:r>
            <a:endParaRPr/>
          </a:p>
        </p:txBody>
      </p:sp>
      <p:cxnSp>
        <p:nvCxnSpPr>
          <p:cNvPr id="688" name="Google Shape;688;p78"/>
          <p:cNvCxnSpPr/>
          <p:nvPr/>
        </p:nvCxnSpPr>
        <p:spPr>
          <a:xfrm>
            <a:off x="4796275" y="1164325"/>
            <a:ext cx="399900" cy="52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89" name="Google Shape;689;p78"/>
          <p:cNvCxnSpPr/>
          <p:nvPr/>
        </p:nvCxnSpPr>
        <p:spPr>
          <a:xfrm flipH="1" rot="10800000">
            <a:off x="5950688" y="609800"/>
            <a:ext cx="318000" cy="118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0" name="Google Shape;690;p78"/>
          <p:cNvCxnSpPr/>
          <p:nvPr/>
        </p:nvCxnSpPr>
        <p:spPr>
          <a:xfrm>
            <a:off x="7023200" y="609800"/>
            <a:ext cx="399900" cy="10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1" name="Google Shape;691;p78"/>
          <p:cNvCxnSpPr/>
          <p:nvPr/>
        </p:nvCxnSpPr>
        <p:spPr>
          <a:xfrm flipH="1">
            <a:off x="4905150" y="1309750"/>
            <a:ext cx="2599800" cy="28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2" name="Google Shape;692;p78"/>
          <p:cNvCxnSpPr/>
          <p:nvPr/>
        </p:nvCxnSpPr>
        <p:spPr>
          <a:xfrm flipH="1" rot="10800000">
            <a:off x="5394088" y="4245525"/>
            <a:ext cx="247500" cy="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3" name="Google Shape;693;p78"/>
          <p:cNvCxnSpPr/>
          <p:nvPr/>
        </p:nvCxnSpPr>
        <p:spPr>
          <a:xfrm flipH="1" rot="10800000">
            <a:off x="6332325" y="3455000"/>
            <a:ext cx="645600" cy="101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9"/>
          <p:cNvSpPr txBox="1"/>
          <p:nvPr>
            <p:ph type="title"/>
          </p:nvPr>
        </p:nvSpPr>
        <p:spPr>
          <a:xfrm>
            <a:off x="737325" y="37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for Task #1: Rating Travel Buddy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9" name="Google Shape;699;p79"/>
          <p:cNvPicPr preferRelativeResize="0"/>
          <p:nvPr/>
        </p:nvPicPr>
        <p:blipFill rotWithShape="1">
          <a:blip r:embed="rId3">
            <a:alphaModFix/>
          </a:blip>
          <a:srcRect b="7280" l="5359" r="5314" t="13329"/>
          <a:stretch/>
        </p:blipFill>
        <p:spPr>
          <a:xfrm>
            <a:off x="1113463" y="1071200"/>
            <a:ext cx="6917075" cy="3735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0" name="Google Shape;700;p79"/>
          <p:cNvCxnSpPr/>
          <p:nvPr/>
        </p:nvCxnSpPr>
        <p:spPr>
          <a:xfrm flipH="1" rot="10800000">
            <a:off x="2551200" y="2127950"/>
            <a:ext cx="445500" cy="193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1" name="Google Shape;701;p79"/>
          <p:cNvCxnSpPr/>
          <p:nvPr/>
        </p:nvCxnSpPr>
        <p:spPr>
          <a:xfrm flipH="1" rot="10800000">
            <a:off x="4414550" y="1955225"/>
            <a:ext cx="318000" cy="239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2" name="Google Shape;702;p79"/>
          <p:cNvCxnSpPr/>
          <p:nvPr/>
        </p:nvCxnSpPr>
        <p:spPr>
          <a:xfrm flipH="1" rot="10800000">
            <a:off x="4350900" y="3345650"/>
            <a:ext cx="2045100" cy="71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3" name="Google Shape;703;p79"/>
          <p:cNvCxnSpPr/>
          <p:nvPr/>
        </p:nvCxnSpPr>
        <p:spPr>
          <a:xfrm flipH="1" rot="10800000">
            <a:off x="2687550" y="1918675"/>
            <a:ext cx="2017800" cy="239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80"/>
          <p:cNvSpPr txBox="1"/>
          <p:nvPr>
            <p:ph type="title"/>
          </p:nvPr>
        </p:nvSpPr>
        <p:spPr>
          <a:xfrm>
            <a:off x="410100" y="232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for Task #2: Chatting with Travel Buddy </a:t>
            </a:r>
            <a:endParaRPr/>
          </a:p>
        </p:txBody>
      </p:sp>
      <p:sp>
        <p:nvSpPr>
          <p:cNvPr id="709" name="Google Shape;709;p80"/>
          <p:cNvSpPr txBox="1"/>
          <p:nvPr>
            <p:ph idx="1" type="body"/>
          </p:nvPr>
        </p:nvSpPr>
        <p:spPr>
          <a:xfrm>
            <a:off x="737325" y="1230875"/>
            <a:ext cx="679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10" name="Google Shape;710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275" y="780013"/>
            <a:ext cx="6390124" cy="43181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80"/>
          <p:cNvCxnSpPr/>
          <p:nvPr/>
        </p:nvCxnSpPr>
        <p:spPr>
          <a:xfrm rot="10800000">
            <a:off x="5368800" y="2846025"/>
            <a:ext cx="809100" cy="135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2" name="Google Shape;712;p80"/>
          <p:cNvCxnSpPr/>
          <p:nvPr/>
        </p:nvCxnSpPr>
        <p:spPr>
          <a:xfrm>
            <a:off x="3969150" y="1318875"/>
            <a:ext cx="2099700" cy="88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81"/>
          <p:cNvSpPr txBox="1"/>
          <p:nvPr>
            <p:ph type="title"/>
          </p:nvPr>
        </p:nvSpPr>
        <p:spPr>
          <a:xfrm>
            <a:off x="623400" y="264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for Task #3: Playing Game with Buddy</a:t>
            </a:r>
            <a:endParaRPr/>
          </a:p>
        </p:txBody>
      </p:sp>
      <p:pic>
        <p:nvPicPr>
          <p:cNvPr id="718" name="Google Shape;718;p81"/>
          <p:cNvPicPr preferRelativeResize="0"/>
          <p:nvPr/>
        </p:nvPicPr>
        <p:blipFill rotWithShape="1">
          <a:blip r:embed="rId3">
            <a:alphaModFix/>
          </a:blip>
          <a:srcRect b="29408" l="0" r="0" t="0"/>
          <a:stretch/>
        </p:blipFill>
        <p:spPr>
          <a:xfrm>
            <a:off x="2409075" y="837287"/>
            <a:ext cx="4601401" cy="420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4"/>
          <p:cNvSpPr txBox="1"/>
          <p:nvPr>
            <p:ph type="title"/>
          </p:nvPr>
        </p:nvSpPr>
        <p:spPr>
          <a:xfrm>
            <a:off x="733600" y="377725"/>
            <a:ext cx="77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Value Proposition, Problem &amp; Solution Overview</a:t>
            </a:r>
            <a:endParaRPr/>
          </a:p>
        </p:txBody>
      </p:sp>
      <p:grpSp>
        <p:nvGrpSpPr>
          <p:cNvPr id="395" name="Google Shape;395;p64"/>
          <p:cNvGrpSpPr/>
          <p:nvPr/>
        </p:nvGrpSpPr>
        <p:grpSpPr>
          <a:xfrm>
            <a:off x="5332300" y="1286601"/>
            <a:ext cx="3512763" cy="3181790"/>
            <a:chOff x="5332300" y="1286601"/>
            <a:chExt cx="3512763" cy="3181790"/>
          </a:xfrm>
        </p:grpSpPr>
        <p:grpSp>
          <p:nvGrpSpPr>
            <p:cNvPr id="396" name="Google Shape;396;p64"/>
            <p:cNvGrpSpPr/>
            <p:nvPr/>
          </p:nvGrpSpPr>
          <p:grpSpPr>
            <a:xfrm>
              <a:off x="5553654" y="1286601"/>
              <a:ext cx="3070055" cy="3181790"/>
              <a:chOff x="5508924" y="1286601"/>
              <a:chExt cx="3070055" cy="3181790"/>
            </a:xfrm>
          </p:grpSpPr>
          <p:sp>
            <p:nvSpPr>
              <p:cNvPr id="397" name="Google Shape;397;p64"/>
              <p:cNvSpPr/>
              <p:nvPr/>
            </p:nvSpPr>
            <p:spPr>
              <a:xfrm>
                <a:off x="5956263" y="4112099"/>
                <a:ext cx="306599" cy="350314"/>
              </a:xfrm>
              <a:custGeom>
                <a:rect b="b" l="l" r="r" t="t"/>
                <a:pathLst>
                  <a:path extrusionOk="0" h="10490" w="9181">
                    <a:moveTo>
                      <a:pt x="0" y="0"/>
                    </a:moveTo>
                    <a:lnTo>
                      <a:pt x="0" y="9477"/>
                    </a:lnTo>
                    <a:cubicBezTo>
                      <a:pt x="0" y="10037"/>
                      <a:pt x="453" y="10489"/>
                      <a:pt x="1000" y="10489"/>
                    </a:cubicBezTo>
                    <a:lnTo>
                      <a:pt x="8168" y="10489"/>
                    </a:lnTo>
                    <a:cubicBezTo>
                      <a:pt x="8728" y="10489"/>
                      <a:pt x="9180" y="10037"/>
                      <a:pt x="9180" y="9477"/>
                    </a:cubicBezTo>
                    <a:lnTo>
                      <a:pt x="9180" y="0"/>
                    </a:ln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64"/>
              <p:cNvSpPr/>
              <p:nvPr/>
            </p:nvSpPr>
            <p:spPr>
              <a:xfrm>
                <a:off x="5950285" y="4106121"/>
                <a:ext cx="318522" cy="362269"/>
              </a:xfrm>
              <a:custGeom>
                <a:rect b="b" l="l" r="r" t="t"/>
                <a:pathLst>
                  <a:path extrusionOk="0" h="10848" w="9538">
                    <a:moveTo>
                      <a:pt x="9180" y="358"/>
                    </a:moveTo>
                    <a:lnTo>
                      <a:pt x="9180" y="9656"/>
                    </a:lnTo>
                    <a:cubicBezTo>
                      <a:pt x="9180" y="10121"/>
                      <a:pt x="8811" y="10490"/>
                      <a:pt x="8347" y="10490"/>
                    </a:cubicBezTo>
                    <a:lnTo>
                      <a:pt x="1179" y="10490"/>
                    </a:lnTo>
                    <a:cubicBezTo>
                      <a:pt x="727" y="10490"/>
                      <a:pt x="358" y="10121"/>
                      <a:pt x="358" y="9656"/>
                    </a:cubicBezTo>
                    <a:lnTo>
                      <a:pt x="358" y="358"/>
                    </a:lnTo>
                    <a:close/>
                    <a:moveTo>
                      <a:pt x="179" y="0"/>
                    </a:moveTo>
                    <a:cubicBezTo>
                      <a:pt x="72" y="0"/>
                      <a:pt x="1" y="72"/>
                      <a:pt x="1" y="179"/>
                    </a:cubicBezTo>
                    <a:lnTo>
                      <a:pt x="1" y="9656"/>
                    </a:lnTo>
                    <a:cubicBezTo>
                      <a:pt x="1" y="10323"/>
                      <a:pt x="525" y="10847"/>
                      <a:pt x="1179" y="10847"/>
                    </a:cubicBezTo>
                    <a:lnTo>
                      <a:pt x="8347" y="10847"/>
                    </a:lnTo>
                    <a:cubicBezTo>
                      <a:pt x="9002" y="10847"/>
                      <a:pt x="9538" y="10323"/>
                      <a:pt x="9538" y="9656"/>
                    </a:cubicBezTo>
                    <a:lnTo>
                      <a:pt x="9538" y="179"/>
                    </a:lnTo>
                    <a:cubicBezTo>
                      <a:pt x="9538" y="72"/>
                      <a:pt x="9454" y="0"/>
                      <a:pt x="9359" y="0"/>
                    </a:cubicBez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64"/>
              <p:cNvSpPr/>
              <p:nvPr/>
            </p:nvSpPr>
            <p:spPr>
              <a:xfrm>
                <a:off x="5956263" y="4112099"/>
                <a:ext cx="306599" cy="350314"/>
              </a:xfrm>
              <a:custGeom>
                <a:rect b="b" l="l" r="r" t="t"/>
                <a:pathLst>
                  <a:path extrusionOk="0" h="10490" w="9181">
                    <a:moveTo>
                      <a:pt x="0" y="0"/>
                    </a:moveTo>
                    <a:lnTo>
                      <a:pt x="0" y="9477"/>
                    </a:lnTo>
                    <a:cubicBezTo>
                      <a:pt x="0" y="10037"/>
                      <a:pt x="453" y="10489"/>
                      <a:pt x="1000" y="10489"/>
                    </a:cubicBezTo>
                    <a:lnTo>
                      <a:pt x="8168" y="10489"/>
                    </a:lnTo>
                    <a:cubicBezTo>
                      <a:pt x="8728" y="10489"/>
                      <a:pt x="9180" y="10037"/>
                      <a:pt x="9180" y="9477"/>
                    </a:cubicBezTo>
                    <a:lnTo>
                      <a:pt x="9180" y="0"/>
                    </a:lnTo>
                    <a:close/>
                  </a:path>
                </a:pathLst>
              </a:custGeom>
              <a:solidFill>
                <a:srgbClr val="FFFFFF">
                  <a:alpha val="145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64"/>
              <p:cNvSpPr/>
              <p:nvPr/>
            </p:nvSpPr>
            <p:spPr>
              <a:xfrm>
                <a:off x="7825069" y="4112099"/>
                <a:ext cx="307000" cy="350314"/>
              </a:xfrm>
              <a:custGeom>
                <a:rect b="b" l="l" r="r" t="t"/>
                <a:pathLst>
                  <a:path extrusionOk="0" h="10490" w="9193">
                    <a:moveTo>
                      <a:pt x="1" y="0"/>
                    </a:moveTo>
                    <a:lnTo>
                      <a:pt x="1" y="9477"/>
                    </a:lnTo>
                    <a:cubicBezTo>
                      <a:pt x="1" y="10037"/>
                      <a:pt x="453" y="10489"/>
                      <a:pt x="1013" y="10489"/>
                    </a:cubicBezTo>
                    <a:lnTo>
                      <a:pt x="8180" y="10489"/>
                    </a:lnTo>
                    <a:cubicBezTo>
                      <a:pt x="8740" y="10489"/>
                      <a:pt x="9192" y="10037"/>
                      <a:pt x="9192" y="9477"/>
                    </a:cubicBezTo>
                    <a:lnTo>
                      <a:pt x="9192" y="0"/>
                    </a:ln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64"/>
              <p:cNvSpPr/>
              <p:nvPr/>
            </p:nvSpPr>
            <p:spPr>
              <a:xfrm>
                <a:off x="7819125" y="4106121"/>
                <a:ext cx="318889" cy="362269"/>
              </a:xfrm>
              <a:custGeom>
                <a:rect b="b" l="l" r="r" t="t"/>
                <a:pathLst>
                  <a:path extrusionOk="0" h="10848" w="9549">
                    <a:moveTo>
                      <a:pt x="9192" y="358"/>
                    </a:moveTo>
                    <a:lnTo>
                      <a:pt x="9192" y="9656"/>
                    </a:lnTo>
                    <a:cubicBezTo>
                      <a:pt x="9192" y="10121"/>
                      <a:pt x="8811" y="10490"/>
                      <a:pt x="8358" y="10490"/>
                    </a:cubicBezTo>
                    <a:lnTo>
                      <a:pt x="1191" y="10490"/>
                    </a:lnTo>
                    <a:cubicBezTo>
                      <a:pt x="738" y="10490"/>
                      <a:pt x="357" y="10121"/>
                      <a:pt x="357" y="9656"/>
                    </a:cubicBezTo>
                    <a:lnTo>
                      <a:pt x="357" y="358"/>
                    </a:lnTo>
                    <a:close/>
                    <a:moveTo>
                      <a:pt x="179" y="0"/>
                    </a:moveTo>
                    <a:cubicBezTo>
                      <a:pt x="83" y="0"/>
                      <a:pt x="0" y="72"/>
                      <a:pt x="0" y="179"/>
                    </a:cubicBezTo>
                    <a:lnTo>
                      <a:pt x="0" y="9656"/>
                    </a:lnTo>
                    <a:cubicBezTo>
                      <a:pt x="0" y="10323"/>
                      <a:pt x="536" y="10847"/>
                      <a:pt x="1191" y="10847"/>
                    </a:cubicBezTo>
                    <a:lnTo>
                      <a:pt x="8358" y="10847"/>
                    </a:lnTo>
                    <a:cubicBezTo>
                      <a:pt x="9013" y="10847"/>
                      <a:pt x="9549" y="10323"/>
                      <a:pt x="9549" y="9656"/>
                    </a:cubicBezTo>
                    <a:lnTo>
                      <a:pt x="9549" y="179"/>
                    </a:lnTo>
                    <a:cubicBezTo>
                      <a:pt x="9549" y="72"/>
                      <a:pt x="9466" y="0"/>
                      <a:pt x="9370" y="0"/>
                    </a:cubicBez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64"/>
              <p:cNvSpPr/>
              <p:nvPr/>
            </p:nvSpPr>
            <p:spPr>
              <a:xfrm>
                <a:off x="7825069" y="4112099"/>
                <a:ext cx="307000" cy="350314"/>
              </a:xfrm>
              <a:custGeom>
                <a:rect b="b" l="l" r="r" t="t"/>
                <a:pathLst>
                  <a:path extrusionOk="0" h="10490" w="9193">
                    <a:moveTo>
                      <a:pt x="1" y="0"/>
                    </a:moveTo>
                    <a:lnTo>
                      <a:pt x="1" y="9477"/>
                    </a:lnTo>
                    <a:cubicBezTo>
                      <a:pt x="1" y="10037"/>
                      <a:pt x="453" y="10489"/>
                      <a:pt x="1013" y="10489"/>
                    </a:cubicBezTo>
                    <a:lnTo>
                      <a:pt x="8180" y="10489"/>
                    </a:lnTo>
                    <a:cubicBezTo>
                      <a:pt x="8740" y="10489"/>
                      <a:pt x="9192" y="10037"/>
                      <a:pt x="9192" y="9477"/>
                    </a:cubicBezTo>
                    <a:lnTo>
                      <a:pt x="9192" y="0"/>
                    </a:lnTo>
                    <a:close/>
                  </a:path>
                </a:pathLst>
              </a:custGeom>
              <a:solidFill>
                <a:srgbClr val="FFFFFF">
                  <a:alpha val="145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64"/>
              <p:cNvSpPr/>
              <p:nvPr/>
            </p:nvSpPr>
            <p:spPr>
              <a:xfrm>
                <a:off x="8223483" y="1518402"/>
                <a:ext cx="267628" cy="268028"/>
              </a:xfrm>
              <a:custGeom>
                <a:rect b="b" l="l" r="r" t="t"/>
                <a:pathLst>
                  <a:path extrusionOk="0" h="8026" w="8014">
                    <a:moveTo>
                      <a:pt x="1" y="1"/>
                    </a:moveTo>
                    <a:lnTo>
                      <a:pt x="1" y="1596"/>
                    </a:lnTo>
                    <a:cubicBezTo>
                      <a:pt x="3537" y="1596"/>
                      <a:pt x="6418" y="4478"/>
                      <a:pt x="6418" y="8026"/>
                    </a:cubicBezTo>
                    <a:lnTo>
                      <a:pt x="8014" y="8026"/>
                    </a:lnTo>
                    <a:cubicBezTo>
                      <a:pt x="8014" y="3596"/>
                      <a:pt x="4418" y="1"/>
                      <a:pt x="1" y="1"/>
                    </a:cubicBez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64"/>
              <p:cNvSpPr/>
              <p:nvPr/>
            </p:nvSpPr>
            <p:spPr>
              <a:xfrm>
                <a:off x="8217539" y="1512457"/>
                <a:ext cx="279950" cy="279950"/>
              </a:xfrm>
              <a:custGeom>
                <a:rect b="b" l="l" r="r" t="t"/>
                <a:pathLst>
                  <a:path extrusionOk="0" h="8383" w="8383">
                    <a:moveTo>
                      <a:pt x="357" y="357"/>
                    </a:moveTo>
                    <a:cubicBezTo>
                      <a:pt x="4536" y="453"/>
                      <a:pt x="7918" y="3834"/>
                      <a:pt x="8013" y="8025"/>
                    </a:cubicBezTo>
                    <a:lnTo>
                      <a:pt x="6775" y="8025"/>
                    </a:lnTo>
                    <a:cubicBezTo>
                      <a:pt x="6680" y="4525"/>
                      <a:pt x="3858" y="1691"/>
                      <a:pt x="357" y="1608"/>
                    </a:cubicBezTo>
                    <a:lnTo>
                      <a:pt x="357" y="357"/>
                    </a:lnTo>
                    <a:close/>
                    <a:moveTo>
                      <a:pt x="179" y="0"/>
                    </a:moveTo>
                    <a:cubicBezTo>
                      <a:pt x="72" y="0"/>
                      <a:pt x="0" y="84"/>
                      <a:pt x="0" y="179"/>
                    </a:cubicBezTo>
                    <a:lnTo>
                      <a:pt x="0" y="1774"/>
                    </a:lnTo>
                    <a:cubicBezTo>
                      <a:pt x="0" y="1881"/>
                      <a:pt x="72" y="1953"/>
                      <a:pt x="179" y="1953"/>
                    </a:cubicBezTo>
                    <a:cubicBezTo>
                      <a:pt x="3620" y="1953"/>
                      <a:pt x="6418" y="4763"/>
                      <a:pt x="6418" y="8204"/>
                    </a:cubicBezTo>
                    <a:cubicBezTo>
                      <a:pt x="6418" y="8299"/>
                      <a:pt x="6501" y="8382"/>
                      <a:pt x="6596" y="8382"/>
                    </a:cubicBezTo>
                    <a:lnTo>
                      <a:pt x="8204" y="8382"/>
                    </a:lnTo>
                    <a:cubicBezTo>
                      <a:pt x="8299" y="8382"/>
                      <a:pt x="8382" y="8299"/>
                      <a:pt x="8382" y="8204"/>
                    </a:cubicBezTo>
                    <a:cubicBezTo>
                      <a:pt x="8382" y="8192"/>
                      <a:pt x="8382" y="8180"/>
                      <a:pt x="8370" y="8168"/>
                    </a:cubicBezTo>
                    <a:cubicBezTo>
                      <a:pt x="8358" y="3655"/>
                      <a:pt x="4691" y="0"/>
                      <a:pt x="179" y="0"/>
                    </a:cubicBez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64"/>
              <p:cNvSpPr/>
              <p:nvPr/>
            </p:nvSpPr>
            <p:spPr>
              <a:xfrm>
                <a:off x="8392467" y="1751406"/>
                <a:ext cx="39005" cy="421912"/>
              </a:xfrm>
              <a:custGeom>
                <a:rect b="b" l="l" r="r" t="t"/>
                <a:pathLst>
                  <a:path extrusionOk="0" h="12634" w="1168">
                    <a:moveTo>
                      <a:pt x="894" y="1"/>
                    </a:moveTo>
                    <a:cubicBezTo>
                      <a:pt x="394" y="1"/>
                      <a:pt x="1" y="406"/>
                      <a:pt x="1" y="906"/>
                    </a:cubicBezTo>
                    <a:lnTo>
                      <a:pt x="1" y="11740"/>
                    </a:lnTo>
                    <a:cubicBezTo>
                      <a:pt x="1" y="12240"/>
                      <a:pt x="394" y="12633"/>
                      <a:pt x="894" y="12633"/>
                    </a:cubicBezTo>
                    <a:lnTo>
                      <a:pt x="1168" y="12633"/>
                    </a:lnTo>
                    <a:lnTo>
                      <a:pt x="1168" y="1"/>
                    </a:ln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64"/>
              <p:cNvSpPr/>
              <p:nvPr/>
            </p:nvSpPr>
            <p:spPr>
              <a:xfrm>
                <a:off x="8386522" y="1745461"/>
                <a:ext cx="50927" cy="433801"/>
              </a:xfrm>
              <a:custGeom>
                <a:rect b="b" l="l" r="r" t="t"/>
                <a:pathLst>
                  <a:path extrusionOk="0" h="12990" w="1525">
                    <a:moveTo>
                      <a:pt x="1167" y="357"/>
                    </a:moveTo>
                    <a:lnTo>
                      <a:pt x="1167" y="12633"/>
                    </a:lnTo>
                    <a:lnTo>
                      <a:pt x="1072" y="12633"/>
                    </a:lnTo>
                    <a:cubicBezTo>
                      <a:pt x="679" y="12633"/>
                      <a:pt x="358" y="12311"/>
                      <a:pt x="358" y="11918"/>
                    </a:cubicBezTo>
                    <a:lnTo>
                      <a:pt x="358" y="1084"/>
                    </a:lnTo>
                    <a:cubicBezTo>
                      <a:pt x="358" y="679"/>
                      <a:pt x="679" y="357"/>
                      <a:pt x="1072" y="357"/>
                    </a:cubicBezTo>
                    <a:close/>
                    <a:moveTo>
                      <a:pt x="1072" y="0"/>
                    </a:moveTo>
                    <a:cubicBezTo>
                      <a:pt x="477" y="0"/>
                      <a:pt x="0" y="488"/>
                      <a:pt x="0" y="1084"/>
                    </a:cubicBezTo>
                    <a:lnTo>
                      <a:pt x="0" y="11918"/>
                    </a:lnTo>
                    <a:cubicBezTo>
                      <a:pt x="0" y="12514"/>
                      <a:pt x="477" y="12990"/>
                      <a:pt x="1072" y="12990"/>
                    </a:cubicBezTo>
                    <a:lnTo>
                      <a:pt x="1346" y="12990"/>
                    </a:lnTo>
                    <a:cubicBezTo>
                      <a:pt x="1441" y="12990"/>
                      <a:pt x="1524" y="12918"/>
                      <a:pt x="1524" y="12811"/>
                    </a:cubicBezTo>
                    <a:lnTo>
                      <a:pt x="1524" y="179"/>
                    </a:lnTo>
                    <a:cubicBezTo>
                      <a:pt x="1524" y="84"/>
                      <a:pt x="1441" y="0"/>
                      <a:pt x="1346" y="0"/>
                    </a:cubicBez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64"/>
              <p:cNvSpPr/>
              <p:nvPr/>
            </p:nvSpPr>
            <p:spPr>
              <a:xfrm>
                <a:off x="8426664" y="1756181"/>
                <a:ext cx="152315" cy="421912"/>
              </a:xfrm>
              <a:custGeom>
                <a:rect b="b" l="l" r="r" t="t"/>
                <a:pathLst>
                  <a:path extrusionOk="0" h="12634" w="4561">
                    <a:moveTo>
                      <a:pt x="1" y="1"/>
                    </a:moveTo>
                    <a:lnTo>
                      <a:pt x="1" y="6430"/>
                    </a:lnTo>
                    <a:lnTo>
                      <a:pt x="1" y="12633"/>
                    </a:lnTo>
                    <a:lnTo>
                      <a:pt x="1394" y="12633"/>
                    </a:lnTo>
                    <a:cubicBezTo>
                      <a:pt x="3144" y="12633"/>
                      <a:pt x="4561" y="11204"/>
                      <a:pt x="4561" y="9454"/>
                    </a:cubicBezTo>
                    <a:lnTo>
                      <a:pt x="4561" y="3180"/>
                    </a:lnTo>
                    <a:cubicBezTo>
                      <a:pt x="4561" y="2787"/>
                      <a:pt x="4490" y="2418"/>
                      <a:pt x="4370" y="2072"/>
                    </a:cubicBezTo>
                    <a:cubicBezTo>
                      <a:pt x="3918" y="858"/>
                      <a:pt x="2751" y="1"/>
                      <a:pt x="1394" y="1"/>
                    </a:cubicBezTo>
                    <a:close/>
                  </a:path>
                </a:pathLst>
              </a:custGeom>
              <a:solidFill>
                <a:srgbClr val="A2D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64"/>
              <p:cNvSpPr/>
              <p:nvPr/>
            </p:nvSpPr>
            <p:spPr>
              <a:xfrm>
                <a:off x="5605939" y="1518402"/>
                <a:ext cx="268028" cy="268028"/>
              </a:xfrm>
              <a:custGeom>
                <a:rect b="b" l="l" r="r" t="t"/>
                <a:pathLst>
                  <a:path extrusionOk="0" h="8026" w="8026">
                    <a:moveTo>
                      <a:pt x="8026" y="1"/>
                    </a:moveTo>
                    <a:cubicBezTo>
                      <a:pt x="3597" y="1"/>
                      <a:pt x="1" y="3596"/>
                      <a:pt x="1" y="8026"/>
                    </a:cubicBezTo>
                    <a:lnTo>
                      <a:pt x="1608" y="8026"/>
                    </a:lnTo>
                    <a:cubicBezTo>
                      <a:pt x="1608" y="4478"/>
                      <a:pt x="4490" y="1596"/>
                      <a:pt x="8026" y="1596"/>
                    </a:cubicBezTo>
                    <a:lnTo>
                      <a:pt x="8026" y="1"/>
                    </a:ln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64"/>
              <p:cNvSpPr/>
              <p:nvPr/>
            </p:nvSpPr>
            <p:spPr>
              <a:xfrm>
                <a:off x="5599995" y="1512457"/>
                <a:ext cx="279950" cy="279950"/>
              </a:xfrm>
              <a:custGeom>
                <a:rect b="b" l="l" r="r" t="t"/>
                <a:pathLst>
                  <a:path extrusionOk="0" h="8383" w="8383">
                    <a:moveTo>
                      <a:pt x="8025" y="357"/>
                    </a:moveTo>
                    <a:lnTo>
                      <a:pt x="8025" y="1608"/>
                    </a:lnTo>
                    <a:cubicBezTo>
                      <a:pt x="4525" y="1691"/>
                      <a:pt x="1703" y="4525"/>
                      <a:pt x="1608" y="8025"/>
                    </a:cubicBezTo>
                    <a:lnTo>
                      <a:pt x="358" y="8025"/>
                    </a:lnTo>
                    <a:cubicBezTo>
                      <a:pt x="453" y="3834"/>
                      <a:pt x="3846" y="453"/>
                      <a:pt x="8025" y="357"/>
                    </a:cubicBezTo>
                    <a:close/>
                    <a:moveTo>
                      <a:pt x="8204" y="0"/>
                    </a:moveTo>
                    <a:cubicBezTo>
                      <a:pt x="3679" y="0"/>
                      <a:pt x="0" y="3679"/>
                      <a:pt x="0" y="8204"/>
                    </a:cubicBezTo>
                    <a:cubicBezTo>
                      <a:pt x="0" y="8299"/>
                      <a:pt x="84" y="8382"/>
                      <a:pt x="179" y="8382"/>
                    </a:cubicBezTo>
                    <a:lnTo>
                      <a:pt x="1786" y="8382"/>
                    </a:lnTo>
                    <a:cubicBezTo>
                      <a:pt x="1882" y="8382"/>
                      <a:pt x="1965" y="8299"/>
                      <a:pt x="1965" y="8204"/>
                    </a:cubicBezTo>
                    <a:cubicBezTo>
                      <a:pt x="1965" y="4763"/>
                      <a:pt x="4763" y="1953"/>
                      <a:pt x="8204" y="1953"/>
                    </a:cubicBezTo>
                    <a:cubicBezTo>
                      <a:pt x="8299" y="1953"/>
                      <a:pt x="8382" y="1881"/>
                      <a:pt x="8382" y="1774"/>
                    </a:cubicBezTo>
                    <a:lnTo>
                      <a:pt x="8382" y="179"/>
                    </a:lnTo>
                    <a:cubicBezTo>
                      <a:pt x="8382" y="84"/>
                      <a:pt x="8299" y="0"/>
                      <a:pt x="8204" y="0"/>
                    </a:cubicBez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64"/>
              <p:cNvSpPr/>
              <p:nvPr/>
            </p:nvSpPr>
            <p:spPr>
              <a:xfrm>
                <a:off x="5661210" y="1756181"/>
                <a:ext cx="39005" cy="421912"/>
              </a:xfrm>
              <a:custGeom>
                <a:rect b="b" l="l" r="r" t="t"/>
                <a:pathLst>
                  <a:path extrusionOk="0" h="12634" w="1168">
                    <a:moveTo>
                      <a:pt x="1" y="1"/>
                    </a:moveTo>
                    <a:lnTo>
                      <a:pt x="1" y="12633"/>
                    </a:lnTo>
                    <a:lnTo>
                      <a:pt x="275" y="12633"/>
                    </a:lnTo>
                    <a:cubicBezTo>
                      <a:pt x="775" y="12633"/>
                      <a:pt x="1168" y="12228"/>
                      <a:pt x="1168" y="11740"/>
                    </a:cubicBezTo>
                    <a:lnTo>
                      <a:pt x="1168" y="894"/>
                    </a:lnTo>
                    <a:cubicBezTo>
                      <a:pt x="1168" y="405"/>
                      <a:pt x="775" y="1"/>
                      <a:pt x="275" y="1"/>
                    </a:cubicBez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64"/>
              <p:cNvSpPr/>
              <p:nvPr/>
            </p:nvSpPr>
            <p:spPr>
              <a:xfrm>
                <a:off x="5655265" y="1750237"/>
                <a:ext cx="50927" cy="433801"/>
              </a:xfrm>
              <a:custGeom>
                <a:rect b="b" l="l" r="r" t="t"/>
                <a:pathLst>
                  <a:path extrusionOk="0" h="12990" w="1525">
                    <a:moveTo>
                      <a:pt x="453" y="357"/>
                    </a:moveTo>
                    <a:cubicBezTo>
                      <a:pt x="846" y="357"/>
                      <a:pt x="1167" y="679"/>
                      <a:pt x="1167" y="1072"/>
                    </a:cubicBezTo>
                    <a:lnTo>
                      <a:pt x="1167" y="11918"/>
                    </a:lnTo>
                    <a:cubicBezTo>
                      <a:pt x="1167" y="12311"/>
                      <a:pt x="846" y="12633"/>
                      <a:pt x="453" y="12633"/>
                    </a:cubicBezTo>
                    <a:lnTo>
                      <a:pt x="358" y="12633"/>
                    </a:lnTo>
                    <a:lnTo>
                      <a:pt x="358" y="357"/>
                    </a:lnTo>
                    <a:close/>
                    <a:moveTo>
                      <a:pt x="179" y="0"/>
                    </a:moveTo>
                    <a:cubicBezTo>
                      <a:pt x="84" y="0"/>
                      <a:pt x="0" y="83"/>
                      <a:pt x="0" y="179"/>
                    </a:cubicBezTo>
                    <a:lnTo>
                      <a:pt x="0" y="12811"/>
                    </a:lnTo>
                    <a:cubicBezTo>
                      <a:pt x="0" y="12906"/>
                      <a:pt x="84" y="12990"/>
                      <a:pt x="179" y="12990"/>
                    </a:cubicBezTo>
                    <a:lnTo>
                      <a:pt x="453" y="12990"/>
                    </a:lnTo>
                    <a:cubicBezTo>
                      <a:pt x="1048" y="12990"/>
                      <a:pt x="1524" y="12502"/>
                      <a:pt x="1524" y="11918"/>
                    </a:cubicBezTo>
                    <a:lnTo>
                      <a:pt x="1524" y="1072"/>
                    </a:lnTo>
                    <a:cubicBezTo>
                      <a:pt x="1524" y="476"/>
                      <a:pt x="1048" y="0"/>
                      <a:pt x="453" y="0"/>
                    </a:cubicBez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64"/>
              <p:cNvSpPr/>
              <p:nvPr/>
            </p:nvSpPr>
            <p:spPr>
              <a:xfrm>
                <a:off x="5508924" y="1756181"/>
                <a:ext cx="152315" cy="421912"/>
              </a:xfrm>
              <a:custGeom>
                <a:rect b="b" l="l" r="r" t="t"/>
                <a:pathLst>
                  <a:path extrusionOk="0" h="12634" w="4561">
                    <a:moveTo>
                      <a:pt x="3180" y="1"/>
                    </a:moveTo>
                    <a:cubicBezTo>
                      <a:pt x="1811" y="1"/>
                      <a:pt x="656" y="858"/>
                      <a:pt x="203" y="2072"/>
                    </a:cubicBezTo>
                    <a:cubicBezTo>
                      <a:pt x="72" y="2418"/>
                      <a:pt x="1" y="2787"/>
                      <a:pt x="1" y="3180"/>
                    </a:cubicBezTo>
                    <a:lnTo>
                      <a:pt x="1" y="9454"/>
                    </a:lnTo>
                    <a:cubicBezTo>
                      <a:pt x="1" y="11204"/>
                      <a:pt x="1418" y="12633"/>
                      <a:pt x="3180" y="12633"/>
                    </a:cubicBezTo>
                    <a:lnTo>
                      <a:pt x="4561" y="12633"/>
                    </a:lnTo>
                    <a:lnTo>
                      <a:pt x="4561" y="6430"/>
                    </a:lnTo>
                    <a:lnTo>
                      <a:pt x="4561" y="1"/>
                    </a:lnTo>
                    <a:close/>
                  </a:path>
                </a:pathLst>
              </a:custGeom>
              <a:solidFill>
                <a:srgbClr val="A2D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64"/>
              <p:cNvSpPr/>
              <p:nvPr/>
            </p:nvSpPr>
            <p:spPr>
              <a:xfrm>
                <a:off x="5811926" y="1292578"/>
                <a:ext cx="2464017" cy="2503757"/>
              </a:xfrm>
              <a:custGeom>
                <a:rect b="b" l="l" r="r" t="t"/>
                <a:pathLst>
                  <a:path extrusionOk="0" h="74974" w="73784">
                    <a:moveTo>
                      <a:pt x="36898" y="0"/>
                    </a:moveTo>
                    <a:cubicBezTo>
                      <a:pt x="23027" y="0"/>
                      <a:pt x="10883" y="1012"/>
                      <a:pt x="4096" y="2500"/>
                    </a:cubicBezTo>
                    <a:cubicBezTo>
                      <a:pt x="4084" y="2500"/>
                      <a:pt x="4084" y="2500"/>
                      <a:pt x="4084" y="2512"/>
                    </a:cubicBezTo>
                    <a:cubicBezTo>
                      <a:pt x="3798" y="2524"/>
                      <a:pt x="3537" y="2596"/>
                      <a:pt x="3275" y="2691"/>
                    </a:cubicBezTo>
                    <a:cubicBezTo>
                      <a:pt x="3156" y="2738"/>
                      <a:pt x="3048" y="2786"/>
                      <a:pt x="2941" y="2846"/>
                    </a:cubicBezTo>
                    <a:cubicBezTo>
                      <a:pt x="2929" y="2858"/>
                      <a:pt x="2906" y="2869"/>
                      <a:pt x="2882" y="2869"/>
                    </a:cubicBezTo>
                    <a:cubicBezTo>
                      <a:pt x="2858" y="2893"/>
                      <a:pt x="2834" y="2905"/>
                      <a:pt x="2810" y="2929"/>
                    </a:cubicBezTo>
                    <a:cubicBezTo>
                      <a:pt x="2358" y="3191"/>
                      <a:pt x="1989" y="3584"/>
                      <a:pt x="1739" y="4048"/>
                    </a:cubicBezTo>
                    <a:cubicBezTo>
                      <a:pt x="1524" y="4441"/>
                      <a:pt x="1405" y="4882"/>
                      <a:pt x="1393" y="5358"/>
                    </a:cubicBezTo>
                    <a:lnTo>
                      <a:pt x="1346" y="7299"/>
                    </a:lnTo>
                    <a:lnTo>
                      <a:pt x="1346" y="7310"/>
                    </a:lnTo>
                    <a:lnTo>
                      <a:pt x="143" y="67996"/>
                    </a:lnTo>
                    <a:lnTo>
                      <a:pt x="24" y="74104"/>
                    </a:lnTo>
                    <a:lnTo>
                      <a:pt x="0" y="74974"/>
                    </a:lnTo>
                    <a:lnTo>
                      <a:pt x="73783" y="74974"/>
                    </a:lnTo>
                    <a:lnTo>
                      <a:pt x="73760" y="74104"/>
                    </a:lnTo>
                    <a:lnTo>
                      <a:pt x="72438" y="7310"/>
                    </a:lnTo>
                    <a:lnTo>
                      <a:pt x="72438" y="7299"/>
                    </a:lnTo>
                    <a:lnTo>
                      <a:pt x="72402" y="5358"/>
                    </a:lnTo>
                    <a:cubicBezTo>
                      <a:pt x="72367" y="4251"/>
                      <a:pt x="71724" y="3286"/>
                      <a:pt x="70783" y="2810"/>
                    </a:cubicBezTo>
                    <a:cubicBezTo>
                      <a:pt x="70700" y="2774"/>
                      <a:pt x="70616" y="2727"/>
                      <a:pt x="70521" y="2691"/>
                    </a:cubicBezTo>
                    <a:cubicBezTo>
                      <a:pt x="70271" y="2596"/>
                      <a:pt x="69997" y="2524"/>
                      <a:pt x="69711" y="2512"/>
                    </a:cubicBezTo>
                    <a:cubicBezTo>
                      <a:pt x="69700" y="2500"/>
                      <a:pt x="69700" y="2500"/>
                      <a:pt x="69700" y="2500"/>
                    </a:cubicBezTo>
                    <a:cubicBezTo>
                      <a:pt x="62913" y="1012"/>
                      <a:pt x="50757" y="0"/>
                      <a:pt x="36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64"/>
              <p:cNvSpPr/>
              <p:nvPr/>
            </p:nvSpPr>
            <p:spPr>
              <a:xfrm>
                <a:off x="5805948" y="1286601"/>
                <a:ext cx="2475939" cy="2515712"/>
              </a:xfrm>
              <a:custGeom>
                <a:rect b="b" l="l" r="r" t="t"/>
                <a:pathLst>
                  <a:path extrusionOk="0" h="75332" w="74141">
                    <a:moveTo>
                      <a:pt x="37077" y="358"/>
                    </a:moveTo>
                    <a:cubicBezTo>
                      <a:pt x="50495" y="358"/>
                      <a:pt x="62735" y="1298"/>
                      <a:pt x="69831" y="2858"/>
                    </a:cubicBezTo>
                    <a:lnTo>
                      <a:pt x="69879" y="2858"/>
                    </a:lnTo>
                    <a:cubicBezTo>
                      <a:pt x="70117" y="2882"/>
                      <a:pt x="70367" y="2929"/>
                      <a:pt x="70641" y="3037"/>
                    </a:cubicBezTo>
                    <a:cubicBezTo>
                      <a:pt x="70700" y="3060"/>
                      <a:pt x="70760" y="3096"/>
                      <a:pt x="70831" y="3132"/>
                    </a:cubicBezTo>
                    <a:lnTo>
                      <a:pt x="70879" y="3156"/>
                    </a:lnTo>
                    <a:cubicBezTo>
                      <a:pt x="71795" y="3608"/>
                      <a:pt x="72379" y="4525"/>
                      <a:pt x="72403" y="5537"/>
                    </a:cubicBezTo>
                    <a:lnTo>
                      <a:pt x="72438" y="7478"/>
                    </a:lnTo>
                    <a:cubicBezTo>
                      <a:pt x="72438" y="7478"/>
                      <a:pt x="72438" y="7478"/>
                      <a:pt x="72438" y="7489"/>
                    </a:cubicBezTo>
                    <a:lnTo>
                      <a:pt x="73760" y="74295"/>
                    </a:lnTo>
                    <a:lnTo>
                      <a:pt x="73784" y="74974"/>
                    </a:lnTo>
                    <a:lnTo>
                      <a:pt x="370" y="74974"/>
                    </a:lnTo>
                    <a:lnTo>
                      <a:pt x="501" y="68187"/>
                    </a:lnTo>
                    <a:lnTo>
                      <a:pt x="1703" y="7478"/>
                    </a:lnTo>
                    <a:lnTo>
                      <a:pt x="1751" y="5537"/>
                    </a:lnTo>
                    <a:cubicBezTo>
                      <a:pt x="1751" y="5108"/>
                      <a:pt x="1870" y="4691"/>
                      <a:pt x="2072" y="4310"/>
                    </a:cubicBezTo>
                    <a:cubicBezTo>
                      <a:pt x="2311" y="3870"/>
                      <a:pt x="2656" y="3513"/>
                      <a:pt x="3085" y="3263"/>
                    </a:cubicBezTo>
                    <a:cubicBezTo>
                      <a:pt x="3096" y="3251"/>
                      <a:pt x="3108" y="3239"/>
                      <a:pt x="3120" y="3227"/>
                    </a:cubicBezTo>
                    <a:cubicBezTo>
                      <a:pt x="3132" y="3227"/>
                      <a:pt x="3144" y="3215"/>
                      <a:pt x="3156" y="3215"/>
                    </a:cubicBezTo>
                    <a:lnTo>
                      <a:pt x="3168" y="3203"/>
                    </a:lnTo>
                    <a:cubicBezTo>
                      <a:pt x="3180" y="3203"/>
                      <a:pt x="3192" y="3191"/>
                      <a:pt x="3204" y="3179"/>
                    </a:cubicBezTo>
                    <a:cubicBezTo>
                      <a:pt x="3323" y="3120"/>
                      <a:pt x="3418" y="3072"/>
                      <a:pt x="3513" y="3048"/>
                    </a:cubicBezTo>
                    <a:cubicBezTo>
                      <a:pt x="3513" y="3037"/>
                      <a:pt x="3525" y="3037"/>
                      <a:pt x="3537" y="3037"/>
                    </a:cubicBezTo>
                    <a:cubicBezTo>
                      <a:pt x="3799" y="2929"/>
                      <a:pt x="4037" y="2882"/>
                      <a:pt x="4275" y="2858"/>
                    </a:cubicBezTo>
                    <a:lnTo>
                      <a:pt x="4311" y="2858"/>
                    </a:lnTo>
                    <a:cubicBezTo>
                      <a:pt x="11407" y="1298"/>
                      <a:pt x="23659" y="358"/>
                      <a:pt x="37077" y="358"/>
                    </a:cubicBezTo>
                    <a:close/>
                    <a:moveTo>
                      <a:pt x="37077" y="0"/>
                    </a:moveTo>
                    <a:cubicBezTo>
                      <a:pt x="23635" y="0"/>
                      <a:pt x="11371" y="941"/>
                      <a:pt x="4251" y="2513"/>
                    </a:cubicBezTo>
                    <a:cubicBezTo>
                      <a:pt x="3977" y="2525"/>
                      <a:pt x="3704" y="2584"/>
                      <a:pt x="3394" y="2703"/>
                    </a:cubicBezTo>
                    <a:cubicBezTo>
                      <a:pt x="3394" y="2703"/>
                      <a:pt x="3382" y="2703"/>
                      <a:pt x="3382" y="2715"/>
                    </a:cubicBezTo>
                    <a:cubicBezTo>
                      <a:pt x="3275" y="2751"/>
                      <a:pt x="3168" y="2798"/>
                      <a:pt x="3037" y="2870"/>
                    </a:cubicBezTo>
                    <a:lnTo>
                      <a:pt x="3025" y="2870"/>
                    </a:lnTo>
                    <a:cubicBezTo>
                      <a:pt x="3013" y="2882"/>
                      <a:pt x="2989" y="2894"/>
                      <a:pt x="2977" y="2894"/>
                    </a:cubicBezTo>
                    <a:cubicBezTo>
                      <a:pt x="2954" y="2906"/>
                      <a:pt x="2942" y="2917"/>
                      <a:pt x="2918" y="2929"/>
                    </a:cubicBezTo>
                    <a:cubicBezTo>
                      <a:pt x="2906" y="2941"/>
                      <a:pt x="2906" y="2941"/>
                      <a:pt x="2894" y="2953"/>
                    </a:cubicBezTo>
                    <a:cubicBezTo>
                      <a:pt x="2418" y="3239"/>
                      <a:pt x="2025" y="3656"/>
                      <a:pt x="1763" y="4144"/>
                    </a:cubicBezTo>
                    <a:cubicBezTo>
                      <a:pt x="1525" y="4572"/>
                      <a:pt x="1406" y="5049"/>
                      <a:pt x="1394" y="5537"/>
                    </a:cubicBezTo>
                    <a:lnTo>
                      <a:pt x="1346" y="7478"/>
                    </a:lnTo>
                    <a:cubicBezTo>
                      <a:pt x="1346" y="7489"/>
                      <a:pt x="1346" y="7489"/>
                      <a:pt x="1346" y="7489"/>
                    </a:cubicBezTo>
                    <a:lnTo>
                      <a:pt x="144" y="68175"/>
                    </a:lnTo>
                    <a:lnTo>
                      <a:pt x="25" y="74283"/>
                    </a:lnTo>
                    <a:lnTo>
                      <a:pt x="13" y="75153"/>
                    </a:lnTo>
                    <a:cubicBezTo>
                      <a:pt x="1" y="75200"/>
                      <a:pt x="25" y="75248"/>
                      <a:pt x="60" y="75272"/>
                    </a:cubicBezTo>
                    <a:cubicBezTo>
                      <a:pt x="96" y="75307"/>
                      <a:pt x="132" y="75331"/>
                      <a:pt x="191" y="75331"/>
                    </a:cubicBezTo>
                    <a:lnTo>
                      <a:pt x="73962" y="75331"/>
                    </a:lnTo>
                    <a:cubicBezTo>
                      <a:pt x="74010" y="75331"/>
                      <a:pt x="74058" y="75307"/>
                      <a:pt x="74081" y="75283"/>
                    </a:cubicBezTo>
                    <a:cubicBezTo>
                      <a:pt x="74117" y="75248"/>
                      <a:pt x="74141" y="75200"/>
                      <a:pt x="74141" y="75153"/>
                    </a:cubicBezTo>
                    <a:lnTo>
                      <a:pt x="74117" y="74283"/>
                    </a:lnTo>
                    <a:lnTo>
                      <a:pt x="72796" y="7489"/>
                    </a:lnTo>
                    <a:cubicBezTo>
                      <a:pt x="72796" y="7489"/>
                      <a:pt x="72796" y="7489"/>
                      <a:pt x="72796" y="7478"/>
                    </a:cubicBezTo>
                    <a:lnTo>
                      <a:pt x="72760" y="5537"/>
                    </a:lnTo>
                    <a:cubicBezTo>
                      <a:pt x="72724" y="4382"/>
                      <a:pt x="72069" y="3358"/>
                      <a:pt x="71033" y="2834"/>
                    </a:cubicBezTo>
                    <a:lnTo>
                      <a:pt x="70986" y="2810"/>
                    </a:lnTo>
                    <a:cubicBezTo>
                      <a:pt x="70926" y="2775"/>
                      <a:pt x="70843" y="2739"/>
                      <a:pt x="70772" y="2703"/>
                    </a:cubicBezTo>
                    <a:cubicBezTo>
                      <a:pt x="70462" y="2584"/>
                      <a:pt x="70176" y="2525"/>
                      <a:pt x="69902" y="2513"/>
                    </a:cubicBezTo>
                    <a:cubicBezTo>
                      <a:pt x="62782" y="941"/>
                      <a:pt x="50507" y="0"/>
                      <a:pt x="37077" y="0"/>
                    </a:cubicBezTo>
                    <a:close/>
                  </a:path>
                </a:pathLst>
              </a:custGeom>
              <a:solidFill>
                <a:srgbClr val="383455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64"/>
              <p:cNvSpPr/>
              <p:nvPr/>
            </p:nvSpPr>
            <p:spPr>
              <a:xfrm>
                <a:off x="5780901" y="3563370"/>
                <a:ext cx="363438" cy="237004"/>
              </a:xfrm>
              <a:custGeom>
                <a:rect b="b" l="l" r="r" t="t"/>
                <a:pathLst>
                  <a:path extrusionOk="0" h="7097" w="10883">
                    <a:moveTo>
                      <a:pt x="1072" y="0"/>
                    </a:moveTo>
                    <a:lnTo>
                      <a:pt x="1060" y="1036"/>
                    </a:lnTo>
                    <a:lnTo>
                      <a:pt x="977" y="4680"/>
                    </a:lnTo>
                    <a:lnTo>
                      <a:pt x="953" y="6108"/>
                    </a:lnTo>
                    <a:cubicBezTo>
                      <a:pt x="560" y="6358"/>
                      <a:pt x="227" y="6692"/>
                      <a:pt x="1" y="7097"/>
                    </a:cubicBezTo>
                    <a:lnTo>
                      <a:pt x="10883" y="7097"/>
                    </a:lnTo>
                    <a:lnTo>
                      <a:pt x="10883" y="0"/>
                    </a:ln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64"/>
              <p:cNvSpPr/>
              <p:nvPr/>
            </p:nvSpPr>
            <p:spPr>
              <a:xfrm>
                <a:off x="7943959" y="3563370"/>
                <a:ext cx="363070" cy="237004"/>
              </a:xfrm>
              <a:custGeom>
                <a:rect b="b" l="l" r="r" t="t"/>
                <a:pathLst>
                  <a:path extrusionOk="0" h="7097" w="10872">
                    <a:moveTo>
                      <a:pt x="1" y="0"/>
                    </a:moveTo>
                    <a:lnTo>
                      <a:pt x="1" y="7097"/>
                    </a:lnTo>
                    <a:lnTo>
                      <a:pt x="10871" y="7097"/>
                    </a:lnTo>
                    <a:cubicBezTo>
                      <a:pt x="10645" y="6692"/>
                      <a:pt x="10323" y="6358"/>
                      <a:pt x="9919" y="6108"/>
                    </a:cubicBezTo>
                    <a:lnTo>
                      <a:pt x="9895" y="4680"/>
                    </a:lnTo>
                    <a:lnTo>
                      <a:pt x="9823" y="1036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64"/>
              <p:cNvSpPr/>
              <p:nvPr/>
            </p:nvSpPr>
            <p:spPr>
              <a:xfrm>
                <a:off x="7785328" y="3563370"/>
                <a:ext cx="158259" cy="237004"/>
              </a:xfrm>
              <a:custGeom>
                <a:rect b="b" l="l" r="r" t="t"/>
                <a:pathLst>
                  <a:path extrusionOk="0" h="7097" w="4739">
                    <a:moveTo>
                      <a:pt x="4513" y="0"/>
                    </a:moveTo>
                    <a:cubicBezTo>
                      <a:pt x="2012" y="0"/>
                      <a:pt x="0" y="2025"/>
                      <a:pt x="0" y="4525"/>
                    </a:cubicBezTo>
                    <a:lnTo>
                      <a:pt x="0" y="7097"/>
                    </a:lnTo>
                    <a:lnTo>
                      <a:pt x="4739" y="7097"/>
                    </a:lnTo>
                    <a:lnTo>
                      <a:pt x="4739" y="0"/>
                    </a:lnTo>
                    <a:close/>
                  </a:path>
                </a:pathLst>
              </a:custGeom>
              <a:solidFill>
                <a:srgbClr val="A2D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64"/>
              <p:cNvSpPr/>
              <p:nvPr/>
            </p:nvSpPr>
            <p:spPr>
              <a:xfrm>
                <a:off x="6144349" y="3563370"/>
                <a:ext cx="158660" cy="237004"/>
              </a:xfrm>
              <a:custGeom>
                <a:rect b="b" l="l" r="r" t="t"/>
                <a:pathLst>
                  <a:path extrusionOk="0" h="7097" w="4751">
                    <a:moveTo>
                      <a:pt x="0" y="0"/>
                    </a:moveTo>
                    <a:lnTo>
                      <a:pt x="0" y="7097"/>
                    </a:lnTo>
                    <a:lnTo>
                      <a:pt x="4751" y="7097"/>
                    </a:lnTo>
                    <a:lnTo>
                      <a:pt x="4751" y="4525"/>
                    </a:lnTo>
                    <a:cubicBezTo>
                      <a:pt x="4751" y="2025"/>
                      <a:pt x="2727" y="0"/>
                      <a:pt x="226" y="0"/>
                    </a:cubicBezTo>
                    <a:close/>
                  </a:path>
                </a:pathLst>
              </a:custGeom>
              <a:solidFill>
                <a:srgbClr val="A2D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64"/>
              <p:cNvSpPr/>
              <p:nvPr/>
            </p:nvSpPr>
            <p:spPr>
              <a:xfrm>
                <a:off x="5924838" y="1359370"/>
                <a:ext cx="2238567" cy="396833"/>
              </a:xfrm>
              <a:custGeom>
                <a:rect b="b" l="l" r="r" t="t"/>
                <a:pathLst>
                  <a:path extrusionOk="0" h="11883" w="67033">
                    <a:moveTo>
                      <a:pt x="33517" y="0"/>
                    </a:moveTo>
                    <a:cubicBezTo>
                      <a:pt x="20408" y="0"/>
                      <a:pt x="8002" y="941"/>
                      <a:pt x="1108" y="2465"/>
                    </a:cubicBezTo>
                    <a:cubicBezTo>
                      <a:pt x="918" y="2501"/>
                      <a:pt x="715" y="2548"/>
                      <a:pt x="537" y="2596"/>
                    </a:cubicBezTo>
                    <a:cubicBezTo>
                      <a:pt x="275" y="2715"/>
                      <a:pt x="13" y="3001"/>
                      <a:pt x="13" y="3405"/>
                    </a:cubicBezTo>
                    <a:lnTo>
                      <a:pt x="1" y="3810"/>
                    </a:lnTo>
                    <a:lnTo>
                      <a:pt x="13" y="3810"/>
                    </a:lnTo>
                    <a:lnTo>
                      <a:pt x="13" y="11883"/>
                    </a:lnTo>
                    <a:lnTo>
                      <a:pt x="67033" y="11883"/>
                    </a:lnTo>
                    <a:lnTo>
                      <a:pt x="67033" y="3405"/>
                    </a:lnTo>
                    <a:lnTo>
                      <a:pt x="67021" y="3405"/>
                    </a:lnTo>
                    <a:cubicBezTo>
                      <a:pt x="67009" y="3060"/>
                      <a:pt x="66819" y="2763"/>
                      <a:pt x="66521" y="2608"/>
                    </a:cubicBezTo>
                    <a:cubicBezTo>
                      <a:pt x="66473" y="2596"/>
                      <a:pt x="66426" y="2584"/>
                      <a:pt x="66378" y="2572"/>
                    </a:cubicBezTo>
                    <a:cubicBezTo>
                      <a:pt x="66235" y="2536"/>
                      <a:pt x="66080" y="2501"/>
                      <a:pt x="65938" y="2465"/>
                    </a:cubicBezTo>
                    <a:lnTo>
                      <a:pt x="65890" y="2465"/>
                    </a:lnTo>
                    <a:cubicBezTo>
                      <a:pt x="59020" y="941"/>
                      <a:pt x="46614" y="0"/>
                      <a:pt x="33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64"/>
              <p:cNvSpPr/>
              <p:nvPr/>
            </p:nvSpPr>
            <p:spPr>
              <a:xfrm>
                <a:off x="5918893" y="1353393"/>
                <a:ext cx="2250489" cy="408788"/>
              </a:xfrm>
              <a:custGeom>
                <a:rect b="b" l="l" r="r" t="t"/>
                <a:pathLst>
                  <a:path extrusionOk="0" h="12241" w="67390">
                    <a:moveTo>
                      <a:pt x="33695" y="358"/>
                    </a:moveTo>
                    <a:cubicBezTo>
                      <a:pt x="46780" y="358"/>
                      <a:pt x="59174" y="1298"/>
                      <a:pt x="66032" y="2811"/>
                    </a:cubicBezTo>
                    <a:lnTo>
                      <a:pt x="66080" y="2822"/>
                    </a:lnTo>
                    <a:cubicBezTo>
                      <a:pt x="66223" y="2846"/>
                      <a:pt x="66354" y="2882"/>
                      <a:pt x="66485" y="2918"/>
                    </a:cubicBezTo>
                    <a:lnTo>
                      <a:pt x="66639" y="2953"/>
                    </a:lnTo>
                    <a:cubicBezTo>
                      <a:pt x="66866" y="3084"/>
                      <a:pt x="67009" y="3323"/>
                      <a:pt x="67020" y="3584"/>
                    </a:cubicBezTo>
                    <a:cubicBezTo>
                      <a:pt x="67020" y="3608"/>
                      <a:pt x="67020" y="3620"/>
                      <a:pt x="67032" y="3644"/>
                    </a:cubicBezTo>
                    <a:lnTo>
                      <a:pt x="67032" y="11883"/>
                    </a:lnTo>
                    <a:lnTo>
                      <a:pt x="369" y="11883"/>
                    </a:lnTo>
                    <a:lnTo>
                      <a:pt x="369" y="3989"/>
                    </a:lnTo>
                    <a:cubicBezTo>
                      <a:pt x="369" y="3977"/>
                      <a:pt x="357" y="3954"/>
                      <a:pt x="357" y="3930"/>
                    </a:cubicBezTo>
                    <a:lnTo>
                      <a:pt x="357" y="3584"/>
                    </a:lnTo>
                    <a:cubicBezTo>
                      <a:pt x="369" y="3263"/>
                      <a:pt x="584" y="3037"/>
                      <a:pt x="774" y="2942"/>
                    </a:cubicBezTo>
                    <a:cubicBezTo>
                      <a:pt x="941" y="2894"/>
                      <a:pt x="1119" y="2858"/>
                      <a:pt x="1298" y="2822"/>
                    </a:cubicBezTo>
                    <a:lnTo>
                      <a:pt x="1334" y="2822"/>
                    </a:lnTo>
                    <a:cubicBezTo>
                      <a:pt x="8204" y="1298"/>
                      <a:pt x="20598" y="358"/>
                      <a:pt x="33695" y="358"/>
                    </a:cubicBezTo>
                    <a:close/>
                    <a:moveTo>
                      <a:pt x="33695" y="1"/>
                    </a:moveTo>
                    <a:cubicBezTo>
                      <a:pt x="20574" y="1"/>
                      <a:pt x="8144" y="941"/>
                      <a:pt x="1250" y="2465"/>
                    </a:cubicBezTo>
                    <a:lnTo>
                      <a:pt x="1227" y="2477"/>
                    </a:lnTo>
                    <a:cubicBezTo>
                      <a:pt x="1036" y="2513"/>
                      <a:pt x="846" y="2549"/>
                      <a:pt x="667" y="2596"/>
                    </a:cubicBezTo>
                    <a:cubicBezTo>
                      <a:pt x="655" y="2608"/>
                      <a:pt x="643" y="2608"/>
                      <a:pt x="631" y="2608"/>
                    </a:cubicBezTo>
                    <a:cubicBezTo>
                      <a:pt x="357" y="2739"/>
                      <a:pt x="12" y="3072"/>
                      <a:pt x="12" y="3584"/>
                    </a:cubicBezTo>
                    <a:lnTo>
                      <a:pt x="0" y="3989"/>
                    </a:lnTo>
                    <a:cubicBezTo>
                      <a:pt x="0" y="4001"/>
                      <a:pt x="0" y="4025"/>
                      <a:pt x="12" y="4049"/>
                    </a:cubicBezTo>
                    <a:lnTo>
                      <a:pt x="12" y="12062"/>
                    </a:lnTo>
                    <a:cubicBezTo>
                      <a:pt x="12" y="12157"/>
                      <a:pt x="84" y="12240"/>
                      <a:pt x="191" y="12240"/>
                    </a:cubicBezTo>
                    <a:lnTo>
                      <a:pt x="67211" y="12240"/>
                    </a:lnTo>
                    <a:cubicBezTo>
                      <a:pt x="67306" y="12240"/>
                      <a:pt x="67390" y="12157"/>
                      <a:pt x="67390" y="12062"/>
                    </a:cubicBezTo>
                    <a:lnTo>
                      <a:pt x="67390" y="3584"/>
                    </a:lnTo>
                    <a:cubicBezTo>
                      <a:pt x="67390" y="3561"/>
                      <a:pt x="67378" y="3537"/>
                      <a:pt x="67378" y="3513"/>
                    </a:cubicBezTo>
                    <a:cubicBezTo>
                      <a:pt x="67342" y="3144"/>
                      <a:pt x="67116" y="2799"/>
                      <a:pt x="66782" y="2620"/>
                    </a:cubicBezTo>
                    <a:cubicBezTo>
                      <a:pt x="66770" y="2620"/>
                      <a:pt x="66747" y="2608"/>
                      <a:pt x="66735" y="2608"/>
                    </a:cubicBezTo>
                    <a:lnTo>
                      <a:pt x="66580" y="2572"/>
                    </a:lnTo>
                    <a:cubicBezTo>
                      <a:pt x="66437" y="2537"/>
                      <a:pt x="66294" y="2501"/>
                      <a:pt x="66151" y="2477"/>
                    </a:cubicBezTo>
                    <a:lnTo>
                      <a:pt x="66104" y="2465"/>
                    </a:lnTo>
                    <a:cubicBezTo>
                      <a:pt x="59234" y="941"/>
                      <a:pt x="46804" y="1"/>
                      <a:pt x="33695" y="1"/>
                    </a:cubicBezTo>
                    <a:close/>
                  </a:path>
                </a:pathLst>
              </a:custGeom>
              <a:solidFill>
                <a:srgbClr val="383455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64"/>
              <p:cNvSpPr/>
              <p:nvPr/>
            </p:nvSpPr>
            <p:spPr>
              <a:xfrm>
                <a:off x="6178914" y="1700911"/>
                <a:ext cx="248559" cy="33"/>
              </a:xfrm>
              <a:custGeom>
                <a:rect b="b" l="l" r="r" t="t"/>
                <a:pathLst>
                  <a:path extrusionOk="0" h="1" w="7443">
                    <a:moveTo>
                      <a:pt x="7442" y="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64"/>
              <p:cNvSpPr/>
              <p:nvPr/>
            </p:nvSpPr>
            <p:spPr>
              <a:xfrm>
                <a:off x="6172970" y="1694966"/>
                <a:ext cx="260448" cy="11955"/>
              </a:xfrm>
              <a:custGeom>
                <a:rect b="b" l="l" r="r" t="t"/>
                <a:pathLst>
                  <a:path extrusionOk="0" h="358" w="7799">
                    <a:moveTo>
                      <a:pt x="179" y="0"/>
                    </a:moveTo>
                    <a:cubicBezTo>
                      <a:pt x="84" y="0"/>
                      <a:pt x="0" y="83"/>
                      <a:pt x="0" y="179"/>
                    </a:cubicBezTo>
                    <a:cubicBezTo>
                      <a:pt x="0" y="274"/>
                      <a:pt x="84" y="357"/>
                      <a:pt x="179" y="357"/>
                    </a:cubicBezTo>
                    <a:lnTo>
                      <a:pt x="7620" y="357"/>
                    </a:lnTo>
                    <a:cubicBezTo>
                      <a:pt x="7716" y="357"/>
                      <a:pt x="7799" y="274"/>
                      <a:pt x="7799" y="179"/>
                    </a:cubicBezTo>
                    <a:cubicBezTo>
                      <a:pt x="7799" y="83"/>
                      <a:pt x="7716" y="0"/>
                      <a:pt x="7620" y="0"/>
                    </a:cubicBezTo>
                    <a:close/>
                  </a:path>
                </a:pathLst>
              </a:custGeom>
              <a:solidFill>
                <a:srgbClr val="383455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64"/>
              <p:cNvSpPr/>
              <p:nvPr/>
            </p:nvSpPr>
            <p:spPr>
              <a:xfrm>
                <a:off x="6510136" y="1452011"/>
                <a:ext cx="1598018" cy="248926"/>
              </a:xfrm>
              <a:custGeom>
                <a:rect b="b" l="l" r="r" t="t"/>
                <a:pathLst>
                  <a:path extrusionOk="0" h="7454" w="47852">
                    <a:moveTo>
                      <a:pt x="39530" y="0"/>
                    </a:moveTo>
                    <a:lnTo>
                      <a:pt x="1" y="7454"/>
                    </a:lnTo>
                    <a:lnTo>
                      <a:pt x="47852" y="7454"/>
                    </a:lnTo>
                    <a:lnTo>
                      <a:pt x="47852" y="1262"/>
                    </a:lnTo>
                    <a:cubicBezTo>
                      <a:pt x="45614" y="774"/>
                      <a:pt x="42780" y="358"/>
                      <a:pt x="395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64"/>
              <p:cNvSpPr/>
              <p:nvPr/>
            </p:nvSpPr>
            <p:spPr>
              <a:xfrm>
                <a:off x="6504191" y="1446000"/>
                <a:ext cx="1609940" cy="260915"/>
              </a:xfrm>
              <a:custGeom>
                <a:rect b="b" l="l" r="r" t="t"/>
                <a:pathLst>
                  <a:path extrusionOk="0" h="7813" w="48209">
                    <a:moveTo>
                      <a:pt x="39708" y="1"/>
                    </a:moveTo>
                    <a:cubicBezTo>
                      <a:pt x="39612" y="1"/>
                      <a:pt x="39540" y="69"/>
                      <a:pt x="39529" y="169"/>
                    </a:cubicBezTo>
                    <a:cubicBezTo>
                      <a:pt x="39517" y="264"/>
                      <a:pt x="39588" y="347"/>
                      <a:pt x="39684" y="359"/>
                    </a:cubicBezTo>
                    <a:cubicBezTo>
                      <a:pt x="42922" y="704"/>
                      <a:pt x="45661" y="1121"/>
                      <a:pt x="47851" y="1585"/>
                    </a:cubicBezTo>
                    <a:lnTo>
                      <a:pt x="47851" y="7455"/>
                    </a:lnTo>
                    <a:lnTo>
                      <a:pt x="179" y="7455"/>
                    </a:lnTo>
                    <a:cubicBezTo>
                      <a:pt x="84" y="7455"/>
                      <a:pt x="0" y="7538"/>
                      <a:pt x="0" y="7634"/>
                    </a:cubicBezTo>
                    <a:cubicBezTo>
                      <a:pt x="0" y="7729"/>
                      <a:pt x="84" y="7812"/>
                      <a:pt x="179" y="7812"/>
                    </a:cubicBezTo>
                    <a:lnTo>
                      <a:pt x="48030" y="7812"/>
                    </a:lnTo>
                    <a:cubicBezTo>
                      <a:pt x="48125" y="7812"/>
                      <a:pt x="48209" y="7729"/>
                      <a:pt x="48209" y="7634"/>
                    </a:cubicBezTo>
                    <a:lnTo>
                      <a:pt x="48209" y="1442"/>
                    </a:lnTo>
                    <a:cubicBezTo>
                      <a:pt x="48209" y="1359"/>
                      <a:pt x="48149" y="1288"/>
                      <a:pt x="48066" y="1276"/>
                    </a:cubicBezTo>
                    <a:cubicBezTo>
                      <a:pt x="45839" y="788"/>
                      <a:pt x="43041" y="359"/>
                      <a:pt x="39731" y="2"/>
                    </a:cubicBezTo>
                    <a:cubicBezTo>
                      <a:pt x="39724" y="1"/>
                      <a:pt x="39716" y="1"/>
                      <a:pt x="39708" y="1"/>
                    </a:cubicBezTo>
                    <a:close/>
                  </a:path>
                </a:pathLst>
              </a:custGeom>
              <a:solidFill>
                <a:srgbClr val="383455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64"/>
              <p:cNvSpPr/>
              <p:nvPr/>
            </p:nvSpPr>
            <p:spPr>
              <a:xfrm>
                <a:off x="5980108" y="1414641"/>
                <a:ext cx="1759048" cy="286295"/>
              </a:xfrm>
              <a:custGeom>
                <a:rect b="b" l="l" r="r" t="t"/>
                <a:pathLst>
                  <a:path extrusionOk="0" h="8573" w="52674">
                    <a:moveTo>
                      <a:pt x="31862" y="0"/>
                    </a:moveTo>
                    <a:cubicBezTo>
                      <a:pt x="18991" y="0"/>
                      <a:pt x="6811" y="905"/>
                      <a:pt x="1" y="2381"/>
                    </a:cubicBezTo>
                    <a:lnTo>
                      <a:pt x="1" y="8573"/>
                    </a:lnTo>
                    <a:lnTo>
                      <a:pt x="2977" y="8573"/>
                    </a:lnTo>
                    <a:lnTo>
                      <a:pt x="52674" y="857"/>
                    </a:lnTo>
                    <a:cubicBezTo>
                      <a:pt x="46578" y="310"/>
                      <a:pt x="39339" y="0"/>
                      <a:pt x="318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64"/>
              <p:cNvSpPr/>
              <p:nvPr/>
            </p:nvSpPr>
            <p:spPr>
              <a:xfrm>
                <a:off x="5974163" y="1408663"/>
                <a:ext cx="1770970" cy="298251"/>
              </a:xfrm>
              <a:custGeom>
                <a:rect b="b" l="l" r="r" t="t"/>
                <a:pathLst>
                  <a:path extrusionOk="0" h="8931" w="53031">
                    <a:moveTo>
                      <a:pt x="32040" y="1"/>
                    </a:moveTo>
                    <a:cubicBezTo>
                      <a:pt x="19181" y="1"/>
                      <a:pt x="6965" y="917"/>
                      <a:pt x="143" y="2382"/>
                    </a:cubicBezTo>
                    <a:cubicBezTo>
                      <a:pt x="60" y="2406"/>
                      <a:pt x="0" y="2477"/>
                      <a:pt x="0" y="2560"/>
                    </a:cubicBezTo>
                    <a:lnTo>
                      <a:pt x="0" y="8752"/>
                    </a:lnTo>
                    <a:cubicBezTo>
                      <a:pt x="0" y="8847"/>
                      <a:pt x="83" y="8930"/>
                      <a:pt x="179" y="8930"/>
                    </a:cubicBezTo>
                    <a:lnTo>
                      <a:pt x="3155" y="8930"/>
                    </a:lnTo>
                    <a:cubicBezTo>
                      <a:pt x="3262" y="8930"/>
                      <a:pt x="3334" y="8847"/>
                      <a:pt x="3334" y="8752"/>
                    </a:cubicBezTo>
                    <a:cubicBezTo>
                      <a:pt x="3334" y="8656"/>
                      <a:pt x="3262" y="8573"/>
                      <a:pt x="3155" y="8573"/>
                    </a:cubicBezTo>
                    <a:lnTo>
                      <a:pt x="357" y="8573"/>
                    </a:lnTo>
                    <a:lnTo>
                      <a:pt x="357" y="2703"/>
                    </a:lnTo>
                    <a:cubicBezTo>
                      <a:pt x="7180" y="1251"/>
                      <a:pt x="19288" y="358"/>
                      <a:pt x="32040" y="358"/>
                    </a:cubicBezTo>
                    <a:cubicBezTo>
                      <a:pt x="39422" y="358"/>
                      <a:pt x="46613" y="655"/>
                      <a:pt x="52828" y="1203"/>
                    </a:cubicBezTo>
                    <a:cubicBezTo>
                      <a:pt x="52836" y="1204"/>
                      <a:pt x="52844" y="1204"/>
                      <a:pt x="52851" y="1204"/>
                    </a:cubicBezTo>
                    <a:cubicBezTo>
                      <a:pt x="52947" y="1204"/>
                      <a:pt x="53020" y="1137"/>
                      <a:pt x="53031" y="1048"/>
                    </a:cubicBezTo>
                    <a:cubicBezTo>
                      <a:pt x="53031" y="953"/>
                      <a:pt x="52959" y="858"/>
                      <a:pt x="52864" y="858"/>
                    </a:cubicBezTo>
                    <a:cubicBezTo>
                      <a:pt x="46637" y="298"/>
                      <a:pt x="39434" y="1"/>
                      <a:pt x="32040" y="1"/>
                    </a:cubicBezTo>
                    <a:close/>
                  </a:path>
                </a:pathLst>
              </a:custGeom>
              <a:solidFill>
                <a:srgbClr val="383455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64"/>
              <p:cNvSpPr/>
              <p:nvPr/>
            </p:nvSpPr>
            <p:spPr>
              <a:xfrm>
                <a:off x="5769379" y="3753427"/>
                <a:ext cx="2549508" cy="179365"/>
              </a:xfrm>
              <a:custGeom>
                <a:rect b="b" l="l" r="r" t="t"/>
                <a:pathLst>
                  <a:path extrusionOk="0" h="5371" w="76344">
                    <a:moveTo>
                      <a:pt x="2751" y="1"/>
                    </a:moveTo>
                    <a:cubicBezTo>
                      <a:pt x="2215" y="1"/>
                      <a:pt x="1715" y="155"/>
                      <a:pt x="1298" y="417"/>
                    </a:cubicBezTo>
                    <a:cubicBezTo>
                      <a:pt x="905" y="667"/>
                      <a:pt x="572" y="1001"/>
                      <a:pt x="346" y="1406"/>
                    </a:cubicBezTo>
                    <a:cubicBezTo>
                      <a:pt x="119" y="1810"/>
                      <a:pt x="0" y="2263"/>
                      <a:pt x="0" y="2751"/>
                    </a:cubicBezTo>
                    <a:lnTo>
                      <a:pt x="0" y="5370"/>
                    </a:lnTo>
                    <a:lnTo>
                      <a:pt x="76343" y="5370"/>
                    </a:lnTo>
                    <a:lnTo>
                      <a:pt x="76343" y="2751"/>
                    </a:lnTo>
                    <a:cubicBezTo>
                      <a:pt x="76343" y="1763"/>
                      <a:pt x="75819" y="906"/>
                      <a:pt x="75034" y="417"/>
                    </a:cubicBezTo>
                    <a:cubicBezTo>
                      <a:pt x="74617" y="155"/>
                      <a:pt x="74117" y="1"/>
                      <a:pt x="735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64"/>
              <p:cNvSpPr/>
              <p:nvPr/>
            </p:nvSpPr>
            <p:spPr>
              <a:xfrm>
                <a:off x="5763401" y="3747482"/>
                <a:ext cx="2561430" cy="191253"/>
              </a:xfrm>
              <a:custGeom>
                <a:rect b="b" l="l" r="r" t="t"/>
                <a:pathLst>
                  <a:path extrusionOk="0" h="5727" w="76701">
                    <a:moveTo>
                      <a:pt x="73760" y="357"/>
                    </a:moveTo>
                    <a:cubicBezTo>
                      <a:pt x="74248" y="357"/>
                      <a:pt x="74724" y="500"/>
                      <a:pt x="75129" y="750"/>
                    </a:cubicBezTo>
                    <a:cubicBezTo>
                      <a:pt x="75879" y="1226"/>
                      <a:pt x="76344" y="2036"/>
                      <a:pt x="76344" y="2929"/>
                    </a:cubicBezTo>
                    <a:lnTo>
                      <a:pt x="76344" y="5370"/>
                    </a:lnTo>
                    <a:lnTo>
                      <a:pt x="358" y="5370"/>
                    </a:lnTo>
                    <a:lnTo>
                      <a:pt x="358" y="2929"/>
                    </a:lnTo>
                    <a:cubicBezTo>
                      <a:pt x="358" y="2488"/>
                      <a:pt x="465" y="2060"/>
                      <a:pt x="679" y="1679"/>
                    </a:cubicBezTo>
                    <a:cubicBezTo>
                      <a:pt x="894" y="1298"/>
                      <a:pt x="1203" y="976"/>
                      <a:pt x="1572" y="750"/>
                    </a:cubicBezTo>
                    <a:cubicBezTo>
                      <a:pt x="1977" y="500"/>
                      <a:pt x="2442" y="357"/>
                      <a:pt x="2930" y="357"/>
                    </a:cubicBezTo>
                    <a:close/>
                    <a:moveTo>
                      <a:pt x="2930" y="0"/>
                    </a:moveTo>
                    <a:cubicBezTo>
                      <a:pt x="2370" y="0"/>
                      <a:pt x="1834" y="155"/>
                      <a:pt x="1382" y="452"/>
                    </a:cubicBezTo>
                    <a:cubicBezTo>
                      <a:pt x="965" y="703"/>
                      <a:pt x="620" y="1072"/>
                      <a:pt x="370" y="1500"/>
                    </a:cubicBezTo>
                    <a:cubicBezTo>
                      <a:pt x="132" y="1941"/>
                      <a:pt x="1" y="2429"/>
                      <a:pt x="1" y="2929"/>
                    </a:cubicBezTo>
                    <a:lnTo>
                      <a:pt x="1" y="5548"/>
                    </a:lnTo>
                    <a:cubicBezTo>
                      <a:pt x="1" y="5644"/>
                      <a:pt x="72" y="5727"/>
                      <a:pt x="179" y="5727"/>
                    </a:cubicBezTo>
                    <a:lnTo>
                      <a:pt x="76522" y="5727"/>
                    </a:lnTo>
                    <a:cubicBezTo>
                      <a:pt x="76618" y="5727"/>
                      <a:pt x="76701" y="5644"/>
                      <a:pt x="76701" y="5548"/>
                    </a:cubicBezTo>
                    <a:lnTo>
                      <a:pt x="76701" y="2929"/>
                    </a:lnTo>
                    <a:cubicBezTo>
                      <a:pt x="76701" y="1905"/>
                      <a:pt x="76177" y="988"/>
                      <a:pt x="75320" y="452"/>
                    </a:cubicBezTo>
                    <a:cubicBezTo>
                      <a:pt x="74855" y="155"/>
                      <a:pt x="74320" y="0"/>
                      <a:pt x="73760" y="0"/>
                    </a:cubicBezTo>
                    <a:close/>
                  </a:path>
                </a:pathLst>
              </a:custGeom>
              <a:solidFill>
                <a:srgbClr val="383455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64"/>
              <p:cNvSpPr/>
              <p:nvPr/>
            </p:nvSpPr>
            <p:spPr>
              <a:xfrm>
                <a:off x="5769379" y="3932763"/>
                <a:ext cx="2549508" cy="179365"/>
              </a:xfrm>
              <a:custGeom>
                <a:rect b="b" l="l" r="r" t="t"/>
                <a:pathLst>
                  <a:path extrusionOk="0" h="5371" w="76344">
                    <a:moveTo>
                      <a:pt x="0" y="0"/>
                    </a:moveTo>
                    <a:lnTo>
                      <a:pt x="0" y="2608"/>
                    </a:lnTo>
                    <a:cubicBezTo>
                      <a:pt x="0" y="4132"/>
                      <a:pt x="1227" y="5370"/>
                      <a:pt x="2751" y="5370"/>
                    </a:cubicBezTo>
                    <a:lnTo>
                      <a:pt x="73581" y="5370"/>
                    </a:lnTo>
                    <a:cubicBezTo>
                      <a:pt x="75105" y="5370"/>
                      <a:pt x="76343" y="4132"/>
                      <a:pt x="76343" y="2608"/>
                    </a:cubicBezTo>
                    <a:lnTo>
                      <a:pt x="76343" y="0"/>
                    </a:ln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64"/>
              <p:cNvSpPr/>
              <p:nvPr/>
            </p:nvSpPr>
            <p:spPr>
              <a:xfrm>
                <a:off x="5763401" y="3926785"/>
                <a:ext cx="2561430" cy="191287"/>
              </a:xfrm>
              <a:custGeom>
                <a:rect b="b" l="l" r="r" t="t"/>
                <a:pathLst>
                  <a:path extrusionOk="0" h="5728" w="76701">
                    <a:moveTo>
                      <a:pt x="76344" y="358"/>
                    </a:moveTo>
                    <a:lnTo>
                      <a:pt x="76344" y="2787"/>
                    </a:lnTo>
                    <a:cubicBezTo>
                      <a:pt x="76344" y="4216"/>
                      <a:pt x="75189" y="5370"/>
                      <a:pt x="73760" y="5370"/>
                    </a:cubicBezTo>
                    <a:lnTo>
                      <a:pt x="2930" y="5370"/>
                    </a:lnTo>
                    <a:cubicBezTo>
                      <a:pt x="1513" y="5370"/>
                      <a:pt x="358" y="4216"/>
                      <a:pt x="358" y="2787"/>
                    </a:cubicBezTo>
                    <a:lnTo>
                      <a:pt x="358" y="358"/>
                    </a:lnTo>
                    <a:close/>
                    <a:moveTo>
                      <a:pt x="179" y="1"/>
                    </a:moveTo>
                    <a:cubicBezTo>
                      <a:pt x="72" y="1"/>
                      <a:pt x="1" y="84"/>
                      <a:pt x="1" y="179"/>
                    </a:cubicBezTo>
                    <a:lnTo>
                      <a:pt x="1" y="2787"/>
                    </a:lnTo>
                    <a:cubicBezTo>
                      <a:pt x="1" y="4406"/>
                      <a:pt x="1311" y="5728"/>
                      <a:pt x="2930" y="5728"/>
                    </a:cubicBezTo>
                    <a:lnTo>
                      <a:pt x="73760" y="5728"/>
                    </a:lnTo>
                    <a:cubicBezTo>
                      <a:pt x="75379" y="5728"/>
                      <a:pt x="76701" y="4406"/>
                      <a:pt x="76701" y="2787"/>
                    </a:cubicBezTo>
                    <a:lnTo>
                      <a:pt x="76701" y="179"/>
                    </a:lnTo>
                    <a:cubicBezTo>
                      <a:pt x="76701" y="84"/>
                      <a:pt x="76618" y="1"/>
                      <a:pt x="76522" y="1"/>
                    </a:cubicBez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64"/>
              <p:cNvSpPr/>
              <p:nvPr/>
            </p:nvSpPr>
            <p:spPr>
              <a:xfrm>
                <a:off x="5901394" y="1807477"/>
                <a:ext cx="2285888" cy="1612344"/>
              </a:xfrm>
              <a:custGeom>
                <a:rect b="b" l="l" r="r" t="t"/>
                <a:pathLst>
                  <a:path extrusionOk="0" h="48281" w="68450">
                    <a:moveTo>
                      <a:pt x="3227" y="1"/>
                    </a:moveTo>
                    <a:cubicBezTo>
                      <a:pt x="1822" y="1"/>
                      <a:pt x="691" y="1155"/>
                      <a:pt x="667" y="2596"/>
                    </a:cubicBezTo>
                    <a:lnTo>
                      <a:pt x="96" y="37124"/>
                    </a:lnTo>
                    <a:cubicBezTo>
                      <a:pt x="0" y="42768"/>
                      <a:pt x="4060" y="47483"/>
                      <a:pt x="9347" y="48185"/>
                    </a:cubicBezTo>
                    <a:cubicBezTo>
                      <a:pt x="9775" y="48245"/>
                      <a:pt x="10204" y="48280"/>
                      <a:pt x="10644" y="48280"/>
                    </a:cubicBezTo>
                    <a:lnTo>
                      <a:pt x="57698" y="48280"/>
                    </a:lnTo>
                    <a:cubicBezTo>
                      <a:pt x="63651" y="48280"/>
                      <a:pt x="68449" y="43256"/>
                      <a:pt x="68342" y="37124"/>
                    </a:cubicBezTo>
                    <a:lnTo>
                      <a:pt x="67771" y="2596"/>
                    </a:lnTo>
                    <a:cubicBezTo>
                      <a:pt x="67747" y="1155"/>
                      <a:pt x="66616" y="1"/>
                      <a:pt x="65211" y="1"/>
                    </a:cubicBezTo>
                    <a:close/>
                  </a:path>
                </a:pathLst>
              </a:custGeom>
              <a:solidFill>
                <a:srgbClr val="A2D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64"/>
              <p:cNvSpPr/>
              <p:nvPr/>
            </p:nvSpPr>
            <p:spPr>
              <a:xfrm>
                <a:off x="5895817" y="1801900"/>
                <a:ext cx="2295038" cy="1623498"/>
              </a:xfrm>
              <a:custGeom>
                <a:rect b="b" l="l" r="r" t="t"/>
                <a:pathLst>
                  <a:path extrusionOk="0" h="48615" w="68724">
                    <a:moveTo>
                      <a:pt x="65378" y="334"/>
                    </a:moveTo>
                    <a:cubicBezTo>
                      <a:pt x="66676" y="334"/>
                      <a:pt x="67747" y="1430"/>
                      <a:pt x="67771" y="2763"/>
                    </a:cubicBezTo>
                    <a:lnTo>
                      <a:pt x="68342" y="37291"/>
                    </a:lnTo>
                    <a:cubicBezTo>
                      <a:pt x="68390" y="40280"/>
                      <a:pt x="67283" y="43078"/>
                      <a:pt x="65223" y="45173"/>
                    </a:cubicBezTo>
                    <a:cubicBezTo>
                      <a:pt x="63259" y="47185"/>
                      <a:pt x="60639" y="48281"/>
                      <a:pt x="57865" y="48281"/>
                    </a:cubicBezTo>
                    <a:lnTo>
                      <a:pt x="10811" y="48281"/>
                    </a:lnTo>
                    <a:cubicBezTo>
                      <a:pt x="10383" y="48281"/>
                      <a:pt x="9966" y="48245"/>
                      <a:pt x="9538" y="48185"/>
                    </a:cubicBezTo>
                    <a:cubicBezTo>
                      <a:pt x="4251" y="47483"/>
                      <a:pt x="334" y="42804"/>
                      <a:pt x="429" y="37291"/>
                    </a:cubicBezTo>
                    <a:lnTo>
                      <a:pt x="1001" y="2763"/>
                    </a:lnTo>
                    <a:cubicBezTo>
                      <a:pt x="1025" y="1418"/>
                      <a:pt x="2096" y="334"/>
                      <a:pt x="3394" y="334"/>
                    </a:cubicBezTo>
                    <a:close/>
                    <a:moveTo>
                      <a:pt x="3394" y="1"/>
                    </a:moveTo>
                    <a:cubicBezTo>
                      <a:pt x="1918" y="1"/>
                      <a:pt x="691" y="1239"/>
                      <a:pt x="667" y="2763"/>
                    </a:cubicBezTo>
                    <a:lnTo>
                      <a:pt x="96" y="37291"/>
                    </a:lnTo>
                    <a:cubicBezTo>
                      <a:pt x="1" y="42970"/>
                      <a:pt x="4037" y="47792"/>
                      <a:pt x="9490" y="48519"/>
                    </a:cubicBezTo>
                    <a:cubicBezTo>
                      <a:pt x="9930" y="48578"/>
                      <a:pt x="10359" y="48614"/>
                      <a:pt x="10800" y="48614"/>
                    </a:cubicBezTo>
                    <a:lnTo>
                      <a:pt x="57865" y="48614"/>
                    </a:lnTo>
                    <a:cubicBezTo>
                      <a:pt x="60734" y="48614"/>
                      <a:pt x="63425" y="47471"/>
                      <a:pt x="65461" y="45411"/>
                    </a:cubicBezTo>
                    <a:cubicBezTo>
                      <a:pt x="67580" y="43244"/>
                      <a:pt x="68723" y="40363"/>
                      <a:pt x="68676" y="37291"/>
                    </a:cubicBezTo>
                    <a:lnTo>
                      <a:pt x="68104" y="2763"/>
                    </a:lnTo>
                    <a:cubicBezTo>
                      <a:pt x="68081" y="1239"/>
                      <a:pt x="66854" y="1"/>
                      <a:pt x="65378" y="1"/>
                    </a:cubicBezTo>
                    <a:close/>
                  </a:path>
                </a:pathLst>
              </a:custGeom>
              <a:solidFill>
                <a:srgbClr val="383455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64"/>
              <p:cNvSpPr/>
              <p:nvPr/>
            </p:nvSpPr>
            <p:spPr>
              <a:xfrm>
                <a:off x="6321281" y="4027006"/>
                <a:ext cx="1445336" cy="85124"/>
              </a:xfrm>
              <a:custGeom>
                <a:rect b="b" l="l" r="r" t="t"/>
                <a:pathLst>
                  <a:path extrusionOk="0" h="2549" w="43280">
                    <a:moveTo>
                      <a:pt x="2524" y="0"/>
                    </a:moveTo>
                    <a:cubicBezTo>
                      <a:pt x="1131" y="0"/>
                      <a:pt x="0" y="1131"/>
                      <a:pt x="0" y="2524"/>
                    </a:cubicBezTo>
                    <a:lnTo>
                      <a:pt x="0" y="2548"/>
                    </a:lnTo>
                    <a:lnTo>
                      <a:pt x="43280" y="2548"/>
                    </a:lnTo>
                    <a:lnTo>
                      <a:pt x="43280" y="2524"/>
                    </a:lnTo>
                    <a:cubicBezTo>
                      <a:pt x="43280" y="1131"/>
                      <a:pt x="42148" y="0"/>
                      <a:pt x="40755" y="0"/>
                    </a:cubicBezTo>
                    <a:close/>
                  </a:path>
                </a:pathLst>
              </a:custGeom>
              <a:solidFill>
                <a:srgbClr val="A2D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64"/>
              <p:cNvSpPr/>
              <p:nvPr/>
            </p:nvSpPr>
            <p:spPr>
              <a:xfrm>
                <a:off x="6512941" y="3789628"/>
                <a:ext cx="1062028" cy="33428"/>
              </a:xfrm>
              <a:custGeom>
                <a:rect b="b" l="l" r="r" t="t"/>
                <a:pathLst>
                  <a:path extrusionOk="0" h="1001" w="31802">
                    <a:moveTo>
                      <a:pt x="0" y="0"/>
                    </a:moveTo>
                    <a:cubicBezTo>
                      <a:pt x="0" y="560"/>
                      <a:pt x="453" y="1000"/>
                      <a:pt x="1000" y="1000"/>
                    </a:cubicBezTo>
                    <a:lnTo>
                      <a:pt x="30802" y="1000"/>
                    </a:lnTo>
                    <a:cubicBezTo>
                      <a:pt x="31361" y="1000"/>
                      <a:pt x="31802" y="560"/>
                      <a:pt x="31802" y="0"/>
                    </a:cubicBez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64"/>
              <p:cNvSpPr/>
              <p:nvPr/>
            </p:nvSpPr>
            <p:spPr>
              <a:xfrm>
                <a:off x="6512941" y="3863967"/>
                <a:ext cx="1062028" cy="33428"/>
              </a:xfrm>
              <a:custGeom>
                <a:rect b="b" l="l" r="r" t="t"/>
                <a:pathLst>
                  <a:path extrusionOk="0" h="1001" w="31802">
                    <a:moveTo>
                      <a:pt x="0" y="1"/>
                    </a:moveTo>
                    <a:cubicBezTo>
                      <a:pt x="0" y="548"/>
                      <a:pt x="453" y="1001"/>
                      <a:pt x="1000" y="1001"/>
                    </a:cubicBezTo>
                    <a:lnTo>
                      <a:pt x="30802" y="1001"/>
                    </a:lnTo>
                    <a:cubicBezTo>
                      <a:pt x="31361" y="1001"/>
                      <a:pt x="31802" y="548"/>
                      <a:pt x="31802" y="1"/>
                    </a:cubicBez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64"/>
              <p:cNvSpPr/>
              <p:nvPr/>
            </p:nvSpPr>
            <p:spPr>
              <a:xfrm>
                <a:off x="5957065" y="1860777"/>
                <a:ext cx="2174148" cy="1505747"/>
              </a:xfrm>
              <a:custGeom>
                <a:rect b="b" l="l" r="r" t="t"/>
                <a:pathLst>
                  <a:path extrusionOk="0" h="45089" w="65104">
                    <a:moveTo>
                      <a:pt x="1560" y="0"/>
                    </a:moveTo>
                    <a:cubicBezTo>
                      <a:pt x="1036" y="0"/>
                      <a:pt x="607" y="464"/>
                      <a:pt x="595" y="1024"/>
                    </a:cubicBezTo>
                    <a:lnTo>
                      <a:pt x="572" y="2905"/>
                    </a:lnTo>
                    <a:lnTo>
                      <a:pt x="262" y="21038"/>
                    </a:lnTo>
                    <a:lnTo>
                      <a:pt x="36" y="35159"/>
                    </a:lnTo>
                    <a:lnTo>
                      <a:pt x="24" y="35552"/>
                    </a:lnTo>
                    <a:cubicBezTo>
                      <a:pt x="0" y="36886"/>
                      <a:pt x="250" y="38183"/>
                      <a:pt x="738" y="39362"/>
                    </a:cubicBezTo>
                    <a:cubicBezTo>
                      <a:pt x="1024" y="40076"/>
                      <a:pt x="1405" y="40755"/>
                      <a:pt x="1858" y="41386"/>
                    </a:cubicBezTo>
                    <a:cubicBezTo>
                      <a:pt x="2131" y="41743"/>
                      <a:pt x="2417" y="42077"/>
                      <a:pt x="2739" y="42410"/>
                    </a:cubicBezTo>
                    <a:cubicBezTo>
                      <a:pt x="4441" y="44136"/>
                      <a:pt x="6680" y="45089"/>
                      <a:pt x="9073" y="45089"/>
                    </a:cubicBezTo>
                    <a:lnTo>
                      <a:pt x="56031" y="45089"/>
                    </a:lnTo>
                    <a:cubicBezTo>
                      <a:pt x="58424" y="45089"/>
                      <a:pt x="60663" y="44136"/>
                      <a:pt x="62365" y="42410"/>
                    </a:cubicBezTo>
                    <a:cubicBezTo>
                      <a:pt x="63246" y="41517"/>
                      <a:pt x="63913" y="40493"/>
                      <a:pt x="64377" y="39362"/>
                    </a:cubicBezTo>
                    <a:cubicBezTo>
                      <a:pt x="64854" y="38183"/>
                      <a:pt x="65104" y="36886"/>
                      <a:pt x="65080" y="35552"/>
                    </a:cubicBezTo>
                    <a:lnTo>
                      <a:pt x="64973" y="29027"/>
                    </a:lnTo>
                    <a:lnTo>
                      <a:pt x="64854" y="21991"/>
                    </a:lnTo>
                    <a:lnTo>
                      <a:pt x="64556" y="4358"/>
                    </a:lnTo>
                    <a:lnTo>
                      <a:pt x="64532" y="2905"/>
                    </a:lnTo>
                    <a:lnTo>
                      <a:pt x="64508" y="1024"/>
                    </a:lnTo>
                    <a:cubicBezTo>
                      <a:pt x="64496" y="464"/>
                      <a:pt x="64068" y="0"/>
                      <a:pt x="635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64"/>
              <p:cNvSpPr/>
              <p:nvPr/>
            </p:nvSpPr>
            <p:spPr>
              <a:xfrm>
                <a:off x="7971010" y="3597968"/>
                <a:ext cx="297850" cy="121691"/>
              </a:xfrm>
              <a:custGeom>
                <a:rect b="b" l="l" r="r" t="t"/>
                <a:pathLst>
                  <a:path extrusionOk="0" h="3644" w="8919">
                    <a:moveTo>
                      <a:pt x="1822" y="0"/>
                    </a:moveTo>
                    <a:cubicBezTo>
                      <a:pt x="822" y="0"/>
                      <a:pt x="0" y="810"/>
                      <a:pt x="0" y="1822"/>
                    </a:cubicBezTo>
                    <a:cubicBezTo>
                      <a:pt x="0" y="2322"/>
                      <a:pt x="203" y="2774"/>
                      <a:pt x="536" y="3108"/>
                    </a:cubicBezTo>
                    <a:cubicBezTo>
                      <a:pt x="858" y="3441"/>
                      <a:pt x="1322" y="3644"/>
                      <a:pt x="1822" y="3644"/>
                    </a:cubicBezTo>
                    <a:lnTo>
                      <a:pt x="8918" y="3644"/>
                    </a:lnTo>
                    <a:lnTo>
                      <a:pt x="8882" y="1822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64"/>
              <p:cNvSpPr/>
              <p:nvPr/>
            </p:nvSpPr>
            <p:spPr>
              <a:xfrm>
                <a:off x="5819073" y="3597968"/>
                <a:ext cx="297850" cy="121691"/>
              </a:xfrm>
              <a:custGeom>
                <a:rect b="b" l="l" r="r" t="t"/>
                <a:pathLst>
                  <a:path extrusionOk="0" h="3644" w="8919">
                    <a:moveTo>
                      <a:pt x="72" y="0"/>
                    </a:moveTo>
                    <a:lnTo>
                      <a:pt x="36" y="1822"/>
                    </a:lnTo>
                    <a:lnTo>
                      <a:pt x="1" y="3644"/>
                    </a:lnTo>
                    <a:lnTo>
                      <a:pt x="7097" y="3644"/>
                    </a:lnTo>
                    <a:cubicBezTo>
                      <a:pt x="7609" y="3644"/>
                      <a:pt x="8061" y="3441"/>
                      <a:pt x="8395" y="3108"/>
                    </a:cubicBezTo>
                    <a:cubicBezTo>
                      <a:pt x="8716" y="2774"/>
                      <a:pt x="8918" y="2322"/>
                      <a:pt x="8918" y="1822"/>
                    </a:cubicBezTo>
                    <a:cubicBezTo>
                      <a:pt x="8918" y="810"/>
                      <a:pt x="8109" y="0"/>
                      <a:pt x="70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64"/>
              <p:cNvSpPr/>
              <p:nvPr/>
            </p:nvSpPr>
            <p:spPr>
              <a:xfrm>
                <a:off x="6492636" y="3535551"/>
                <a:ext cx="1102603" cy="176960"/>
              </a:xfrm>
              <a:custGeom>
                <a:rect b="b" l="l" r="r" t="t"/>
                <a:pathLst>
                  <a:path extrusionOk="0" h="5299" w="33017">
                    <a:moveTo>
                      <a:pt x="1846" y="0"/>
                    </a:moveTo>
                    <a:cubicBezTo>
                      <a:pt x="1394" y="0"/>
                      <a:pt x="1001" y="322"/>
                      <a:pt x="894" y="762"/>
                    </a:cubicBezTo>
                    <a:lnTo>
                      <a:pt x="132" y="4108"/>
                    </a:lnTo>
                    <a:cubicBezTo>
                      <a:pt x="1" y="4727"/>
                      <a:pt x="465" y="5298"/>
                      <a:pt x="1084" y="5298"/>
                    </a:cubicBezTo>
                    <a:lnTo>
                      <a:pt x="31933" y="5298"/>
                    </a:lnTo>
                    <a:cubicBezTo>
                      <a:pt x="32553" y="5298"/>
                      <a:pt x="33017" y="4727"/>
                      <a:pt x="32886" y="4108"/>
                    </a:cubicBezTo>
                    <a:lnTo>
                      <a:pt x="32124" y="762"/>
                    </a:lnTo>
                    <a:cubicBezTo>
                      <a:pt x="32029" y="322"/>
                      <a:pt x="31636" y="0"/>
                      <a:pt x="31171" y="0"/>
                    </a:cubicBezTo>
                    <a:lnTo>
                      <a:pt x="18325" y="0"/>
                    </a:lnTo>
                    <a:cubicBezTo>
                      <a:pt x="18444" y="262"/>
                      <a:pt x="18515" y="536"/>
                      <a:pt x="18515" y="833"/>
                    </a:cubicBezTo>
                    <a:cubicBezTo>
                      <a:pt x="18515" y="1941"/>
                      <a:pt x="17610" y="2834"/>
                      <a:pt x="16515" y="2834"/>
                    </a:cubicBezTo>
                    <a:cubicBezTo>
                      <a:pt x="15408" y="2834"/>
                      <a:pt x="14515" y="1941"/>
                      <a:pt x="14515" y="833"/>
                    </a:cubicBezTo>
                    <a:cubicBezTo>
                      <a:pt x="14515" y="536"/>
                      <a:pt x="14586" y="262"/>
                      <a:pt x="14693" y="0"/>
                    </a:cubicBezTo>
                    <a:close/>
                  </a:path>
                </a:pathLst>
              </a:custGeom>
              <a:solidFill>
                <a:srgbClr val="A2D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64"/>
              <p:cNvSpPr/>
              <p:nvPr/>
            </p:nvSpPr>
            <p:spPr>
              <a:xfrm>
                <a:off x="6977345" y="3496578"/>
                <a:ext cx="133647" cy="133613"/>
              </a:xfrm>
              <a:custGeom>
                <a:rect b="b" l="l" r="r" t="t"/>
                <a:pathLst>
                  <a:path extrusionOk="0" h="4001" w="4002">
                    <a:moveTo>
                      <a:pt x="2001" y="0"/>
                    </a:moveTo>
                    <a:cubicBezTo>
                      <a:pt x="1191" y="0"/>
                      <a:pt x="501" y="488"/>
                      <a:pt x="179" y="1167"/>
                    </a:cubicBezTo>
                    <a:cubicBezTo>
                      <a:pt x="72" y="1429"/>
                      <a:pt x="1" y="1703"/>
                      <a:pt x="1" y="2000"/>
                    </a:cubicBezTo>
                    <a:cubicBezTo>
                      <a:pt x="1" y="3108"/>
                      <a:pt x="894" y="4001"/>
                      <a:pt x="2001" y="4001"/>
                    </a:cubicBezTo>
                    <a:cubicBezTo>
                      <a:pt x="3096" y="4001"/>
                      <a:pt x="4001" y="3108"/>
                      <a:pt x="4001" y="2000"/>
                    </a:cubicBezTo>
                    <a:cubicBezTo>
                      <a:pt x="4001" y="1703"/>
                      <a:pt x="3930" y="1429"/>
                      <a:pt x="3811" y="1167"/>
                    </a:cubicBezTo>
                    <a:cubicBezTo>
                      <a:pt x="3489" y="488"/>
                      <a:pt x="2799" y="0"/>
                      <a:pt x="2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64"/>
              <p:cNvSpPr/>
              <p:nvPr/>
            </p:nvSpPr>
            <p:spPr>
              <a:xfrm>
                <a:off x="6971401" y="3490600"/>
                <a:ext cx="145535" cy="145569"/>
              </a:xfrm>
              <a:custGeom>
                <a:rect b="b" l="l" r="r" t="t"/>
                <a:pathLst>
                  <a:path extrusionOk="0" h="4359" w="4358">
                    <a:moveTo>
                      <a:pt x="2179" y="358"/>
                    </a:moveTo>
                    <a:cubicBezTo>
                      <a:pt x="2881" y="358"/>
                      <a:pt x="3524" y="775"/>
                      <a:pt x="3822" y="1429"/>
                    </a:cubicBezTo>
                    <a:cubicBezTo>
                      <a:pt x="3941" y="1668"/>
                      <a:pt x="4001" y="1929"/>
                      <a:pt x="4001" y="2179"/>
                    </a:cubicBezTo>
                    <a:cubicBezTo>
                      <a:pt x="4001" y="3192"/>
                      <a:pt x="3179" y="4001"/>
                      <a:pt x="2179" y="4001"/>
                    </a:cubicBezTo>
                    <a:cubicBezTo>
                      <a:pt x="1167" y="4001"/>
                      <a:pt x="357" y="3192"/>
                      <a:pt x="357" y="2179"/>
                    </a:cubicBezTo>
                    <a:cubicBezTo>
                      <a:pt x="357" y="1929"/>
                      <a:pt x="417" y="1668"/>
                      <a:pt x="524" y="1429"/>
                    </a:cubicBezTo>
                    <a:cubicBezTo>
                      <a:pt x="822" y="775"/>
                      <a:pt x="1464" y="358"/>
                      <a:pt x="2179" y="358"/>
                    </a:cubicBezTo>
                    <a:close/>
                    <a:moveTo>
                      <a:pt x="2179" y="1"/>
                    </a:moveTo>
                    <a:cubicBezTo>
                      <a:pt x="1334" y="1"/>
                      <a:pt x="560" y="501"/>
                      <a:pt x="202" y="1275"/>
                    </a:cubicBezTo>
                    <a:cubicBezTo>
                      <a:pt x="60" y="1572"/>
                      <a:pt x="0" y="1870"/>
                      <a:pt x="0" y="2179"/>
                    </a:cubicBezTo>
                    <a:cubicBezTo>
                      <a:pt x="0" y="3382"/>
                      <a:pt x="976" y="4358"/>
                      <a:pt x="2179" y="4358"/>
                    </a:cubicBezTo>
                    <a:cubicBezTo>
                      <a:pt x="3381" y="4358"/>
                      <a:pt x="4358" y="3382"/>
                      <a:pt x="4358" y="2179"/>
                    </a:cubicBezTo>
                    <a:cubicBezTo>
                      <a:pt x="4358" y="1870"/>
                      <a:pt x="4286" y="1572"/>
                      <a:pt x="4155" y="1275"/>
                    </a:cubicBezTo>
                    <a:cubicBezTo>
                      <a:pt x="3798" y="501"/>
                      <a:pt x="3024" y="1"/>
                      <a:pt x="2179" y="1"/>
                    </a:cubicBezTo>
                    <a:close/>
                  </a:path>
                </a:pathLst>
              </a:custGeom>
              <a:solidFill>
                <a:srgbClr val="383455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64"/>
              <p:cNvSpPr/>
              <p:nvPr/>
            </p:nvSpPr>
            <p:spPr>
              <a:xfrm>
                <a:off x="6166591" y="3630062"/>
                <a:ext cx="113743" cy="103625"/>
              </a:xfrm>
              <a:custGeom>
                <a:rect b="b" l="l" r="r" t="t"/>
                <a:pathLst>
                  <a:path extrusionOk="0" h="3103" w="3406">
                    <a:moveTo>
                      <a:pt x="1708" y="1"/>
                    </a:moveTo>
                    <a:cubicBezTo>
                      <a:pt x="1310" y="1"/>
                      <a:pt x="912" y="153"/>
                      <a:pt x="608" y="456"/>
                    </a:cubicBezTo>
                    <a:cubicBezTo>
                      <a:pt x="1" y="1063"/>
                      <a:pt x="1" y="2052"/>
                      <a:pt x="608" y="2647"/>
                    </a:cubicBezTo>
                    <a:cubicBezTo>
                      <a:pt x="912" y="2951"/>
                      <a:pt x="1310" y="3102"/>
                      <a:pt x="1708" y="3102"/>
                    </a:cubicBezTo>
                    <a:cubicBezTo>
                      <a:pt x="2105" y="3102"/>
                      <a:pt x="2501" y="2951"/>
                      <a:pt x="2799" y="2647"/>
                    </a:cubicBezTo>
                    <a:cubicBezTo>
                      <a:pt x="3406" y="2052"/>
                      <a:pt x="3406" y="1063"/>
                      <a:pt x="2799" y="456"/>
                    </a:cubicBezTo>
                    <a:cubicBezTo>
                      <a:pt x="2501" y="153"/>
                      <a:pt x="2105" y="1"/>
                      <a:pt x="17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64"/>
              <p:cNvSpPr/>
              <p:nvPr/>
            </p:nvSpPr>
            <p:spPr>
              <a:xfrm>
                <a:off x="6165790" y="3624218"/>
                <a:ext cx="115346" cy="115313"/>
              </a:xfrm>
              <a:custGeom>
                <a:rect b="b" l="l" r="r" t="t"/>
                <a:pathLst>
                  <a:path extrusionOk="0" h="3453" w="3454">
                    <a:moveTo>
                      <a:pt x="1727" y="357"/>
                    </a:moveTo>
                    <a:cubicBezTo>
                      <a:pt x="2096" y="357"/>
                      <a:pt x="2442" y="500"/>
                      <a:pt x="2704" y="762"/>
                    </a:cubicBezTo>
                    <a:cubicBezTo>
                      <a:pt x="2954" y="1024"/>
                      <a:pt x="3097" y="1369"/>
                      <a:pt x="3097" y="1727"/>
                    </a:cubicBezTo>
                    <a:cubicBezTo>
                      <a:pt x="3097" y="2096"/>
                      <a:pt x="2966" y="2441"/>
                      <a:pt x="2704" y="2703"/>
                    </a:cubicBezTo>
                    <a:cubicBezTo>
                      <a:pt x="2442" y="2965"/>
                      <a:pt x="2096" y="3096"/>
                      <a:pt x="1727" y="3096"/>
                    </a:cubicBezTo>
                    <a:cubicBezTo>
                      <a:pt x="1370" y="3096"/>
                      <a:pt x="1025" y="2965"/>
                      <a:pt x="763" y="2703"/>
                    </a:cubicBezTo>
                    <a:cubicBezTo>
                      <a:pt x="501" y="2441"/>
                      <a:pt x="358" y="2096"/>
                      <a:pt x="358" y="1727"/>
                    </a:cubicBezTo>
                    <a:cubicBezTo>
                      <a:pt x="358" y="1369"/>
                      <a:pt x="501" y="1024"/>
                      <a:pt x="763" y="762"/>
                    </a:cubicBezTo>
                    <a:cubicBezTo>
                      <a:pt x="1025" y="500"/>
                      <a:pt x="1370" y="357"/>
                      <a:pt x="1727" y="357"/>
                    </a:cubicBezTo>
                    <a:close/>
                    <a:moveTo>
                      <a:pt x="1727" y="0"/>
                    </a:moveTo>
                    <a:cubicBezTo>
                      <a:pt x="1275" y="0"/>
                      <a:pt x="834" y="179"/>
                      <a:pt x="513" y="512"/>
                    </a:cubicBezTo>
                    <a:cubicBezTo>
                      <a:pt x="180" y="834"/>
                      <a:pt x="1" y="1274"/>
                      <a:pt x="1" y="1727"/>
                    </a:cubicBezTo>
                    <a:cubicBezTo>
                      <a:pt x="1" y="2191"/>
                      <a:pt x="180" y="2631"/>
                      <a:pt x="513" y="2953"/>
                    </a:cubicBezTo>
                    <a:cubicBezTo>
                      <a:pt x="834" y="3274"/>
                      <a:pt x="1275" y="3453"/>
                      <a:pt x="1727" y="3453"/>
                    </a:cubicBezTo>
                    <a:cubicBezTo>
                      <a:pt x="2192" y="3453"/>
                      <a:pt x="2632" y="3274"/>
                      <a:pt x="2954" y="2953"/>
                    </a:cubicBezTo>
                    <a:cubicBezTo>
                      <a:pt x="3275" y="2631"/>
                      <a:pt x="3454" y="2191"/>
                      <a:pt x="3454" y="1727"/>
                    </a:cubicBezTo>
                    <a:cubicBezTo>
                      <a:pt x="3454" y="1274"/>
                      <a:pt x="3275" y="834"/>
                      <a:pt x="2954" y="512"/>
                    </a:cubicBezTo>
                    <a:cubicBezTo>
                      <a:pt x="2632" y="179"/>
                      <a:pt x="2192" y="0"/>
                      <a:pt x="1727" y="0"/>
                    </a:cubicBezTo>
                    <a:close/>
                  </a:path>
                </a:pathLst>
              </a:custGeom>
              <a:solidFill>
                <a:srgbClr val="383455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64"/>
              <p:cNvSpPr/>
              <p:nvPr/>
            </p:nvSpPr>
            <p:spPr>
              <a:xfrm>
                <a:off x="7810375" y="3630062"/>
                <a:ext cx="113343" cy="103625"/>
              </a:xfrm>
              <a:custGeom>
                <a:rect b="b" l="l" r="r" t="t"/>
                <a:pathLst>
                  <a:path extrusionOk="0" h="3103" w="3394">
                    <a:moveTo>
                      <a:pt x="1697" y="1"/>
                    </a:moveTo>
                    <a:cubicBezTo>
                      <a:pt x="1298" y="1"/>
                      <a:pt x="899" y="153"/>
                      <a:pt x="596" y="456"/>
                    </a:cubicBezTo>
                    <a:cubicBezTo>
                      <a:pt x="0" y="1063"/>
                      <a:pt x="0" y="2052"/>
                      <a:pt x="596" y="2647"/>
                    </a:cubicBezTo>
                    <a:cubicBezTo>
                      <a:pt x="899" y="2951"/>
                      <a:pt x="1298" y="3102"/>
                      <a:pt x="1697" y="3102"/>
                    </a:cubicBezTo>
                    <a:cubicBezTo>
                      <a:pt x="2096" y="3102"/>
                      <a:pt x="2495" y="2951"/>
                      <a:pt x="2798" y="2647"/>
                    </a:cubicBezTo>
                    <a:cubicBezTo>
                      <a:pt x="3393" y="2052"/>
                      <a:pt x="3393" y="1063"/>
                      <a:pt x="2798" y="456"/>
                    </a:cubicBezTo>
                    <a:cubicBezTo>
                      <a:pt x="2495" y="153"/>
                      <a:pt x="2096" y="1"/>
                      <a:pt x="16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64"/>
              <p:cNvSpPr/>
              <p:nvPr/>
            </p:nvSpPr>
            <p:spPr>
              <a:xfrm>
                <a:off x="7809173" y="3624218"/>
                <a:ext cx="115747" cy="115313"/>
              </a:xfrm>
              <a:custGeom>
                <a:rect b="b" l="l" r="r" t="t"/>
                <a:pathLst>
                  <a:path extrusionOk="0" h="3453" w="3466">
                    <a:moveTo>
                      <a:pt x="1727" y="357"/>
                    </a:moveTo>
                    <a:cubicBezTo>
                      <a:pt x="2096" y="357"/>
                      <a:pt x="2441" y="500"/>
                      <a:pt x="2703" y="762"/>
                    </a:cubicBezTo>
                    <a:cubicBezTo>
                      <a:pt x="2965" y="1024"/>
                      <a:pt x="3108" y="1369"/>
                      <a:pt x="3108" y="1727"/>
                    </a:cubicBezTo>
                    <a:cubicBezTo>
                      <a:pt x="3108" y="2096"/>
                      <a:pt x="2965" y="2441"/>
                      <a:pt x="2703" y="2703"/>
                    </a:cubicBezTo>
                    <a:cubicBezTo>
                      <a:pt x="2441" y="2965"/>
                      <a:pt x="2096" y="3096"/>
                      <a:pt x="1727" y="3096"/>
                    </a:cubicBezTo>
                    <a:cubicBezTo>
                      <a:pt x="1370" y="3096"/>
                      <a:pt x="1024" y="2965"/>
                      <a:pt x="762" y="2703"/>
                    </a:cubicBezTo>
                    <a:cubicBezTo>
                      <a:pt x="501" y="2441"/>
                      <a:pt x="358" y="2096"/>
                      <a:pt x="358" y="1727"/>
                    </a:cubicBezTo>
                    <a:cubicBezTo>
                      <a:pt x="358" y="1369"/>
                      <a:pt x="501" y="1024"/>
                      <a:pt x="762" y="762"/>
                    </a:cubicBezTo>
                    <a:cubicBezTo>
                      <a:pt x="1024" y="500"/>
                      <a:pt x="1370" y="357"/>
                      <a:pt x="1727" y="357"/>
                    </a:cubicBezTo>
                    <a:close/>
                    <a:moveTo>
                      <a:pt x="1727" y="0"/>
                    </a:moveTo>
                    <a:cubicBezTo>
                      <a:pt x="1274" y="0"/>
                      <a:pt x="834" y="179"/>
                      <a:pt x="512" y="512"/>
                    </a:cubicBezTo>
                    <a:cubicBezTo>
                      <a:pt x="179" y="834"/>
                      <a:pt x="0" y="1274"/>
                      <a:pt x="0" y="1727"/>
                    </a:cubicBezTo>
                    <a:cubicBezTo>
                      <a:pt x="0" y="2191"/>
                      <a:pt x="179" y="2631"/>
                      <a:pt x="512" y="2953"/>
                    </a:cubicBezTo>
                    <a:cubicBezTo>
                      <a:pt x="834" y="3274"/>
                      <a:pt x="1274" y="3453"/>
                      <a:pt x="1727" y="3453"/>
                    </a:cubicBezTo>
                    <a:cubicBezTo>
                      <a:pt x="2191" y="3453"/>
                      <a:pt x="2632" y="3274"/>
                      <a:pt x="2953" y="2953"/>
                    </a:cubicBezTo>
                    <a:cubicBezTo>
                      <a:pt x="3287" y="2631"/>
                      <a:pt x="3465" y="2191"/>
                      <a:pt x="3465" y="1727"/>
                    </a:cubicBezTo>
                    <a:cubicBezTo>
                      <a:pt x="3465" y="1274"/>
                      <a:pt x="3287" y="834"/>
                      <a:pt x="2953" y="512"/>
                    </a:cubicBezTo>
                    <a:cubicBezTo>
                      <a:pt x="2632" y="179"/>
                      <a:pt x="2191" y="0"/>
                      <a:pt x="1727" y="0"/>
                    </a:cubicBezTo>
                    <a:close/>
                  </a:path>
                </a:pathLst>
              </a:custGeom>
              <a:solidFill>
                <a:srgbClr val="383455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64"/>
              <p:cNvSpPr/>
              <p:nvPr/>
            </p:nvSpPr>
            <p:spPr>
              <a:xfrm>
                <a:off x="6016309" y="3800348"/>
                <a:ext cx="140760" cy="66823"/>
              </a:xfrm>
              <a:custGeom>
                <a:rect b="b" l="l" r="r" t="t"/>
                <a:pathLst>
                  <a:path extrusionOk="0" h="2001" w="4215">
                    <a:moveTo>
                      <a:pt x="0" y="1"/>
                    </a:moveTo>
                    <a:lnTo>
                      <a:pt x="0" y="2001"/>
                    </a:lnTo>
                    <a:lnTo>
                      <a:pt x="2215" y="2001"/>
                    </a:lnTo>
                    <a:lnTo>
                      <a:pt x="4215" y="1"/>
                    </a:ln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64"/>
              <p:cNvSpPr/>
              <p:nvPr/>
            </p:nvSpPr>
            <p:spPr>
              <a:xfrm>
                <a:off x="6010331" y="3794370"/>
                <a:ext cx="153116" cy="78779"/>
              </a:xfrm>
              <a:custGeom>
                <a:rect b="b" l="l" r="r" t="t"/>
                <a:pathLst>
                  <a:path extrusionOk="0" h="2359" w="4585">
                    <a:moveTo>
                      <a:pt x="3965" y="358"/>
                    </a:moveTo>
                    <a:lnTo>
                      <a:pt x="2322" y="2001"/>
                    </a:lnTo>
                    <a:lnTo>
                      <a:pt x="358" y="2001"/>
                    </a:lnTo>
                    <a:lnTo>
                      <a:pt x="358" y="358"/>
                    </a:lnTo>
                    <a:close/>
                    <a:moveTo>
                      <a:pt x="179" y="1"/>
                    </a:moveTo>
                    <a:cubicBezTo>
                      <a:pt x="72" y="1"/>
                      <a:pt x="1" y="84"/>
                      <a:pt x="1" y="180"/>
                    </a:cubicBezTo>
                    <a:lnTo>
                      <a:pt x="1" y="2180"/>
                    </a:lnTo>
                    <a:cubicBezTo>
                      <a:pt x="1" y="2287"/>
                      <a:pt x="72" y="2358"/>
                      <a:pt x="179" y="2358"/>
                    </a:cubicBezTo>
                    <a:lnTo>
                      <a:pt x="2394" y="2358"/>
                    </a:lnTo>
                    <a:cubicBezTo>
                      <a:pt x="2441" y="2358"/>
                      <a:pt x="2489" y="2347"/>
                      <a:pt x="2525" y="2311"/>
                    </a:cubicBezTo>
                    <a:lnTo>
                      <a:pt x="4525" y="311"/>
                    </a:lnTo>
                    <a:cubicBezTo>
                      <a:pt x="4573" y="263"/>
                      <a:pt x="4585" y="180"/>
                      <a:pt x="4561" y="120"/>
                    </a:cubicBezTo>
                    <a:cubicBezTo>
                      <a:pt x="4537" y="49"/>
                      <a:pt x="4465" y="1"/>
                      <a:pt x="4394" y="1"/>
                    </a:cubicBez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64"/>
              <p:cNvSpPr/>
              <p:nvPr/>
            </p:nvSpPr>
            <p:spPr>
              <a:xfrm>
                <a:off x="6090248" y="3800348"/>
                <a:ext cx="212760" cy="66823"/>
              </a:xfrm>
              <a:custGeom>
                <a:rect b="b" l="l" r="r" t="t"/>
                <a:pathLst>
                  <a:path extrusionOk="0" h="2001" w="6371">
                    <a:moveTo>
                      <a:pt x="2001" y="1"/>
                    </a:moveTo>
                    <a:lnTo>
                      <a:pt x="1" y="2001"/>
                    </a:lnTo>
                    <a:lnTo>
                      <a:pt x="6371" y="2001"/>
                    </a:lnTo>
                    <a:lnTo>
                      <a:pt x="6371" y="1"/>
                    </a:ln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64"/>
              <p:cNvSpPr/>
              <p:nvPr/>
            </p:nvSpPr>
            <p:spPr>
              <a:xfrm>
                <a:off x="6083903" y="3794370"/>
                <a:ext cx="225082" cy="78779"/>
              </a:xfrm>
              <a:custGeom>
                <a:rect b="b" l="l" r="r" t="t"/>
                <a:pathLst>
                  <a:path extrusionOk="0" h="2359" w="6740">
                    <a:moveTo>
                      <a:pt x="6382" y="358"/>
                    </a:moveTo>
                    <a:lnTo>
                      <a:pt x="6382" y="2001"/>
                    </a:lnTo>
                    <a:lnTo>
                      <a:pt x="619" y="2001"/>
                    </a:lnTo>
                    <a:lnTo>
                      <a:pt x="2262" y="358"/>
                    </a:lnTo>
                    <a:close/>
                    <a:moveTo>
                      <a:pt x="2191" y="1"/>
                    </a:moveTo>
                    <a:cubicBezTo>
                      <a:pt x="2143" y="1"/>
                      <a:pt x="2096" y="25"/>
                      <a:pt x="2072" y="61"/>
                    </a:cubicBezTo>
                    <a:lnTo>
                      <a:pt x="72" y="2061"/>
                    </a:lnTo>
                    <a:cubicBezTo>
                      <a:pt x="12" y="2108"/>
                      <a:pt x="0" y="2180"/>
                      <a:pt x="24" y="2251"/>
                    </a:cubicBezTo>
                    <a:cubicBezTo>
                      <a:pt x="60" y="2323"/>
                      <a:pt x="119" y="2358"/>
                      <a:pt x="191" y="2358"/>
                    </a:cubicBezTo>
                    <a:lnTo>
                      <a:pt x="6561" y="2358"/>
                    </a:lnTo>
                    <a:cubicBezTo>
                      <a:pt x="6656" y="2358"/>
                      <a:pt x="6739" y="2287"/>
                      <a:pt x="6739" y="2180"/>
                    </a:cubicBezTo>
                    <a:lnTo>
                      <a:pt x="6739" y="180"/>
                    </a:lnTo>
                    <a:cubicBezTo>
                      <a:pt x="6739" y="84"/>
                      <a:pt x="6656" y="1"/>
                      <a:pt x="6561" y="1"/>
                    </a:cubicBez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64"/>
              <p:cNvSpPr/>
              <p:nvPr/>
            </p:nvSpPr>
            <p:spPr>
              <a:xfrm>
                <a:off x="7785328" y="3800348"/>
                <a:ext cx="140760" cy="66823"/>
              </a:xfrm>
              <a:custGeom>
                <a:rect b="b" l="l" r="r" t="t"/>
                <a:pathLst>
                  <a:path extrusionOk="0" h="2001" w="4215">
                    <a:moveTo>
                      <a:pt x="0" y="1"/>
                    </a:moveTo>
                    <a:lnTo>
                      <a:pt x="0" y="2001"/>
                    </a:lnTo>
                    <a:lnTo>
                      <a:pt x="2215" y="2001"/>
                    </a:lnTo>
                    <a:lnTo>
                      <a:pt x="4215" y="1"/>
                    </a:ln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64"/>
              <p:cNvSpPr/>
              <p:nvPr/>
            </p:nvSpPr>
            <p:spPr>
              <a:xfrm>
                <a:off x="7779350" y="3794370"/>
                <a:ext cx="153116" cy="78779"/>
              </a:xfrm>
              <a:custGeom>
                <a:rect b="b" l="l" r="r" t="t"/>
                <a:pathLst>
                  <a:path extrusionOk="0" h="2359" w="4585">
                    <a:moveTo>
                      <a:pt x="3965" y="358"/>
                    </a:moveTo>
                    <a:lnTo>
                      <a:pt x="2322" y="2001"/>
                    </a:lnTo>
                    <a:lnTo>
                      <a:pt x="358" y="2001"/>
                    </a:lnTo>
                    <a:lnTo>
                      <a:pt x="358" y="358"/>
                    </a:lnTo>
                    <a:close/>
                    <a:moveTo>
                      <a:pt x="179" y="1"/>
                    </a:moveTo>
                    <a:cubicBezTo>
                      <a:pt x="72" y="1"/>
                      <a:pt x="1" y="84"/>
                      <a:pt x="1" y="180"/>
                    </a:cubicBezTo>
                    <a:lnTo>
                      <a:pt x="1" y="2180"/>
                    </a:lnTo>
                    <a:cubicBezTo>
                      <a:pt x="1" y="2287"/>
                      <a:pt x="72" y="2358"/>
                      <a:pt x="179" y="2358"/>
                    </a:cubicBezTo>
                    <a:lnTo>
                      <a:pt x="2394" y="2358"/>
                    </a:lnTo>
                    <a:cubicBezTo>
                      <a:pt x="2441" y="2358"/>
                      <a:pt x="2489" y="2347"/>
                      <a:pt x="2525" y="2311"/>
                    </a:cubicBezTo>
                    <a:lnTo>
                      <a:pt x="4525" y="311"/>
                    </a:lnTo>
                    <a:cubicBezTo>
                      <a:pt x="4573" y="263"/>
                      <a:pt x="4584" y="180"/>
                      <a:pt x="4561" y="120"/>
                    </a:cubicBezTo>
                    <a:cubicBezTo>
                      <a:pt x="4525" y="49"/>
                      <a:pt x="4465" y="1"/>
                      <a:pt x="4394" y="1"/>
                    </a:cubicBez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64"/>
              <p:cNvSpPr/>
              <p:nvPr/>
            </p:nvSpPr>
            <p:spPr>
              <a:xfrm>
                <a:off x="7859267" y="3800348"/>
                <a:ext cx="212760" cy="66823"/>
              </a:xfrm>
              <a:custGeom>
                <a:rect b="b" l="l" r="r" t="t"/>
                <a:pathLst>
                  <a:path extrusionOk="0" h="2001" w="6371">
                    <a:moveTo>
                      <a:pt x="2001" y="1"/>
                    </a:moveTo>
                    <a:lnTo>
                      <a:pt x="1" y="2001"/>
                    </a:lnTo>
                    <a:lnTo>
                      <a:pt x="6371" y="2001"/>
                    </a:lnTo>
                    <a:lnTo>
                      <a:pt x="6371" y="1"/>
                    </a:ln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64"/>
              <p:cNvSpPr/>
              <p:nvPr/>
            </p:nvSpPr>
            <p:spPr>
              <a:xfrm>
                <a:off x="7852921" y="3794370"/>
                <a:ext cx="225082" cy="78779"/>
              </a:xfrm>
              <a:custGeom>
                <a:rect b="b" l="l" r="r" t="t"/>
                <a:pathLst>
                  <a:path extrusionOk="0" h="2359" w="6740">
                    <a:moveTo>
                      <a:pt x="6382" y="358"/>
                    </a:moveTo>
                    <a:lnTo>
                      <a:pt x="6382" y="2001"/>
                    </a:lnTo>
                    <a:lnTo>
                      <a:pt x="619" y="2001"/>
                    </a:lnTo>
                    <a:lnTo>
                      <a:pt x="2262" y="358"/>
                    </a:lnTo>
                    <a:close/>
                    <a:moveTo>
                      <a:pt x="2191" y="1"/>
                    </a:moveTo>
                    <a:cubicBezTo>
                      <a:pt x="2143" y="1"/>
                      <a:pt x="2096" y="25"/>
                      <a:pt x="2060" y="61"/>
                    </a:cubicBezTo>
                    <a:lnTo>
                      <a:pt x="60" y="2061"/>
                    </a:lnTo>
                    <a:cubicBezTo>
                      <a:pt x="12" y="2108"/>
                      <a:pt x="0" y="2180"/>
                      <a:pt x="24" y="2251"/>
                    </a:cubicBezTo>
                    <a:cubicBezTo>
                      <a:pt x="60" y="2323"/>
                      <a:pt x="119" y="2358"/>
                      <a:pt x="191" y="2358"/>
                    </a:cubicBezTo>
                    <a:lnTo>
                      <a:pt x="6561" y="2358"/>
                    </a:lnTo>
                    <a:cubicBezTo>
                      <a:pt x="6656" y="2358"/>
                      <a:pt x="6739" y="2287"/>
                      <a:pt x="6739" y="2180"/>
                    </a:cubicBezTo>
                    <a:lnTo>
                      <a:pt x="6739" y="180"/>
                    </a:lnTo>
                    <a:cubicBezTo>
                      <a:pt x="6739" y="84"/>
                      <a:pt x="6656" y="1"/>
                      <a:pt x="6561" y="1"/>
                    </a:cubicBez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64"/>
              <p:cNvSpPr/>
              <p:nvPr/>
            </p:nvSpPr>
            <p:spPr>
              <a:xfrm>
                <a:off x="7097037" y="3081466"/>
                <a:ext cx="862827" cy="200804"/>
              </a:xfrm>
              <a:custGeom>
                <a:rect b="b" l="l" r="r" t="t"/>
                <a:pathLst>
                  <a:path extrusionOk="0" h="6013" w="25837">
                    <a:moveTo>
                      <a:pt x="96" y="0"/>
                    </a:moveTo>
                    <a:lnTo>
                      <a:pt x="0" y="464"/>
                    </a:lnTo>
                    <a:lnTo>
                      <a:pt x="25587" y="6013"/>
                    </a:lnTo>
                    <a:lnTo>
                      <a:pt x="25837" y="4763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64"/>
              <p:cNvSpPr/>
              <p:nvPr/>
            </p:nvSpPr>
            <p:spPr>
              <a:xfrm>
                <a:off x="7530450" y="3179283"/>
                <a:ext cx="344336" cy="240578"/>
              </a:xfrm>
              <a:custGeom>
                <a:rect b="b" l="l" r="r" t="t"/>
                <a:pathLst>
                  <a:path extrusionOk="0" h="7204" w="10311">
                    <a:moveTo>
                      <a:pt x="274" y="0"/>
                    </a:moveTo>
                    <a:lnTo>
                      <a:pt x="0" y="381"/>
                    </a:lnTo>
                    <a:lnTo>
                      <a:pt x="9013" y="7203"/>
                    </a:lnTo>
                    <a:cubicBezTo>
                      <a:pt x="9454" y="7203"/>
                      <a:pt x="9882" y="7168"/>
                      <a:pt x="10311" y="7108"/>
                    </a:cubicBez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64"/>
              <p:cNvSpPr/>
              <p:nvPr/>
            </p:nvSpPr>
            <p:spPr>
              <a:xfrm>
                <a:off x="6128019" y="3081466"/>
                <a:ext cx="863261" cy="200804"/>
              </a:xfrm>
              <a:custGeom>
                <a:rect b="b" l="l" r="r" t="t"/>
                <a:pathLst>
                  <a:path extrusionOk="0" h="6013" w="25850">
                    <a:moveTo>
                      <a:pt x="25754" y="0"/>
                    </a:moveTo>
                    <a:lnTo>
                      <a:pt x="1" y="4763"/>
                    </a:lnTo>
                    <a:lnTo>
                      <a:pt x="251" y="6013"/>
                    </a:lnTo>
                    <a:lnTo>
                      <a:pt x="25849" y="464"/>
                    </a:lnTo>
                    <a:lnTo>
                      <a:pt x="25754" y="0"/>
                    </a:ln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64"/>
              <p:cNvSpPr/>
              <p:nvPr/>
            </p:nvSpPr>
            <p:spPr>
              <a:xfrm>
                <a:off x="6213513" y="3179283"/>
                <a:ext cx="344369" cy="240578"/>
              </a:xfrm>
              <a:custGeom>
                <a:rect b="b" l="l" r="r" t="t"/>
                <a:pathLst>
                  <a:path extrusionOk="0" h="7204" w="10312">
                    <a:moveTo>
                      <a:pt x="10026" y="0"/>
                    </a:moveTo>
                    <a:lnTo>
                      <a:pt x="1" y="7108"/>
                    </a:lnTo>
                    <a:cubicBezTo>
                      <a:pt x="417" y="7168"/>
                      <a:pt x="846" y="7203"/>
                      <a:pt x="1287" y="7203"/>
                    </a:cubicBezTo>
                    <a:lnTo>
                      <a:pt x="10312" y="381"/>
                    </a:lnTo>
                    <a:lnTo>
                      <a:pt x="10026" y="0"/>
                    </a:ln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64"/>
              <p:cNvSpPr/>
              <p:nvPr/>
            </p:nvSpPr>
            <p:spPr>
              <a:xfrm>
                <a:off x="6192840" y="3405507"/>
                <a:ext cx="105795" cy="39005"/>
              </a:xfrm>
              <a:custGeom>
                <a:rect b="b" l="l" r="r" t="t"/>
                <a:pathLst>
                  <a:path extrusionOk="0" h="1168" w="3168">
                    <a:moveTo>
                      <a:pt x="584" y="1"/>
                    </a:moveTo>
                    <a:cubicBezTo>
                      <a:pt x="263" y="1"/>
                      <a:pt x="1" y="263"/>
                      <a:pt x="1" y="584"/>
                    </a:cubicBezTo>
                    <a:cubicBezTo>
                      <a:pt x="1" y="906"/>
                      <a:pt x="263" y="1168"/>
                      <a:pt x="584" y="1168"/>
                    </a:cubicBezTo>
                    <a:lnTo>
                      <a:pt x="2584" y="1168"/>
                    </a:lnTo>
                    <a:cubicBezTo>
                      <a:pt x="2906" y="1168"/>
                      <a:pt x="3168" y="906"/>
                      <a:pt x="3168" y="584"/>
                    </a:cubicBezTo>
                    <a:cubicBezTo>
                      <a:pt x="3168" y="263"/>
                      <a:pt x="2906" y="1"/>
                      <a:pt x="2584" y="1"/>
                    </a:cubicBez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64"/>
              <p:cNvSpPr/>
              <p:nvPr/>
            </p:nvSpPr>
            <p:spPr>
              <a:xfrm>
                <a:off x="7789703" y="3405507"/>
                <a:ext cx="105395" cy="39005"/>
              </a:xfrm>
              <a:custGeom>
                <a:rect b="b" l="l" r="r" t="t"/>
                <a:pathLst>
                  <a:path extrusionOk="0" h="1168" w="3156">
                    <a:moveTo>
                      <a:pt x="583" y="1"/>
                    </a:moveTo>
                    <a:cubicBezTo>
                      <a:pt x="262" y="1"/>
                      <a:pt x="0" y="263"/>
                      <a:pt x="0" y="584"/>
                    </a:cubicBezTo>
                    <a:cubicBezTo>
                      <a:pt x="0" y="906"/>
                      <a:pt x="262" y="1168"/>
                      <a:pt x="583" y="1168"/>
                    </a:cubicBezTo>
                    <a:lnTo>
                      <a:pt x="2572" y="1168"/>
                    </a:lnTo>
                    <a:cubicBezTo>
                      <a:pt x="2893" y="1168"/>
                      <a:pt x="3155" y="906"/>
                      <a:pt x="3155" y="584"/>
                    </a:cubicBezTo>
                    <a:cubicBezTo>
                      <a:pt x="3155" y="263"/>
                      <a:pt x="2893" y="1"/>
                      <a:pt x="2572" y="1"/>
                    </a:cubicBezTo>
                    <a:close/>
                  </a:path>
                </a:pathLst>
              </a:custGeom>
              <a:solidFill>
                <a:srgbClr val="3834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64"/>
              <p:cNvSpPr/>
              <p:nvPr/>
            </p:nvSpPr>
            <p:spPr>
              <a:xfrm>
                <a:off x="5842550" y="3630162"/>
                <a:ext cx="56872" cy="57306"/>
              </a:xfrm>
              <a:custGeom>
                <a:rect b="b" l="l" r="r" t="t"/>
                <a:pathLst>
                  <a:path extrusionOk="0" h="1716" w="1703">
                    <a:moveTo>
                      <a:pt x="857" y="1"/>
                    </a:moveTo>
                    <a:cubicBezTo>
                      <a:pt x="381" y="1"/>
                      <a:pt x="0" y="382"/>
                      <a:pt x="0" y="858"/>
                    </a:cubicBezTo>
                    <a:cubicBezTo>
                      <a:pt x="0" y="1322"/>
                      <a:pt x="381" y="1715"/>
                      <a:pt x="857" y="1715"/>
                    </a:cubicBezTo>
                    <a:cubicBezTo>
                      <a:pt x="1322" y="1715"/>
                      <a:pt x="1703" y="1322"/>
                      <a:pt x="1703" y="858"/>
                    </a:cubicBezTo>
                    <a:cubicBezTo>
                      <a:pt x="1703" y="382"/>
                      <a:pt x="1322" y="1"/>
                      <a:pt x="857" y="1"/>
                    </a:cubicBezTo>
                    <a:close/>
                  </a:path>
                </a:pathLst>
              </a:custGeom>
              <a:solidFill>
                <a:srgbClr val="A2D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64"/>
              <p:cNvSpPr/>
              <p:nvPr/>
            </p:nvSpPr>
            <p:spPr>
              <a:xfrm>
                <a:off x="6016309" y="3630162"/>
                <a:ext cx="56872" cy="57306"/>
              </a:xfrm>
              <a:custGeom>
                <a:rect b="b" l="l" r="r" t="t"/>
                <a:pathLst>
                  <a:path extrusionOk="0" h="1716" w="1703">
                    <a:moveTo>
                      <a:pt x="846" y="1"/>
                    </a:moveTo>
                    <a:cubicBezTo>
                      <a:pt x="381" y="1"/>
                      <a:pt x="0" y="382"/>
                      <a:pt x="0" y="858"/>
                    </a:cubicBezTo>
                    <a:cubicBezTo>
                      <a:pt x="0" y="1322"/>
                      <a:pt x="381" y="1715"/>
                      <a:pt x="846" y="1715"/>
                    </a:cubicBezTo>
                    <a:cubicBezTo>
                      <a:pt x="1322" y="1715"/>
                      <a:pt x="1703" y="1322"/>
                      <a:pt x="1703" y="858"/>
                    </a:cubicBezTo>
                    <a:cubicBezTo>
                      <a:pt x="1703" y="382"/>
                      <a:pt x="1322" y="1"/>
                      <a:pt x="846" y="1"/>
                    </a:cubicBezTo>
                    <a:close/>
                  </a:path>
                </a:pathLst>
              </a:custGeom>
              <a:solidFill>
                <a:srgbClr val="A2D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64"/>
              <p:cNvSpPr/>
              <p:nvPr/>
            </p:nvSpPr>
            <p:spPr>
              <a:xfrm>
                <a:off x="5929213" y="3630162"/>
                <a:ext cx="57306" cy="57306"/>
              </a:xfrm>
              <a:custGeom>
                <a:rect b="b" l="l" r="r" t="t"/>
                <a:pathLst>
                  <a:path extrusionOk="0" h="1716" w="1716">
                    <a:moveTo>
                      <a:pt x="858" y="1"/>
                    </a:moveTo>
                    <a:cubicBezTo>
                      <a:pt x="382" y="1"/>
                      <a:pt x="1" y="382"/>
                      <a:pt x="1" y="858"/>
                    </a:cubicBezTo>
                    <a:cubicBezTo>
                      <a:pt x="1" y="1322"/>
                      <a:pt x="382" y="1715"/>
                      <a:pt x="858" y="1715"/>
                    </a:cubicBezTo>
                    <a:cubicBezTo>
                      <a:pt x="1334" y="1715"/>
                      <a:pt x="1715" y="1322"/>
                      <a:pt x="1715" y="858"/>
                    </a:cubicBezTo>
                    <a:cubicBezTo>
                      <a:pt x="1715" y="382"/>
                      <a:pt x="1334" y="1"/>
                      <a:pt x="858" y="1"/>
                    </a:cubicBezTo>
                    <a:close/>
                  </a:path>
                </a:pathLst>
              </a:custGeom>
              <a:solidFill>
                <a:srgbClr val="A2D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64"/>
              <p:cNvSpPr/>
              <p:nvPr/>
            </p:nvSpPr>
            <p:spPr>
              <a:xfrm>
                <a:off x="8015126" y="3630162"/>
                <a:ext cx="57306" cy="57306"/>
              </a:xfrm>
              <a:custGeom>
                <a:rect b="b" l="l" r="r" t="t"/>
                <a:pathLst>
                  <a:path extrusionOk="0" h="1716" w="1716">
                    <a:moveTo>
                      <a:pt x="858" y="1"/>
                    </a:moveTo>
                    <a:cubicBezTo>
                      <a:pt x="382" y="1"/>
                      <a:pt x="1" y="382"/>
                      <a:pt x="1" y="858"/>
                    </a:cubicBezTo>
                    <a:cubicBezTo>
                      <a:pt x="1" y="1322"/>
                      <a:pt x="382" y="1715"/>
                      <a:pt x="858" y="1715"/>
                    </a:cubicBezTo>
                    <a:cubicBezTo>
                      <a:pt x="1323" y="1715"/>
                      <a:pt x="1715" y="1322"/>
                      <a:pt x="1715" y="858"/>
                    </a:cubicBezTo>
                    <a:cubicBezTo>
                      <a:pt x="1715" y="382"/>
                      <a:pt x="1323" y="1"/>
                      <a:pt x="858" y="1"/>
                    </a:cubicBezTo>
                    <a:close/>
                  </a:path>
                </a:pathLst>
              </a:custGeom>
              <a:solidFill>
                <a:srgbClr val="A2D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64"/>
              <p:cNvSpPr/>
              <p:nvPr/>
            </p:nvSpPr>
            <p:spPr>
              <a:xfrm>
                <a:off x="8188885" y="3630162"/>
                <a:ext cx="56905" cy="57306"/>
              </a:xfrm>
              <a:custGeom>
                <a:rect b="b" l="l" r="r" t="t"/>
                <a:pathLst>
                  <a:path extrusionOk="0" h="1716" w="1704">
                    <a:moveTo>
                      <a:pt x="858" y="1"/>
                    </a:moveTo>
                    <a:cubicBezTo>
                      <a:pt x="382" y="1"/>
                      <a:pt x="1" y="382"/>
                      <a:pt x="1" y="858"/>
                    </a:cubicBezTo>
                    <a:cubicBezTo>
                      <a:pt x="1" y="1322"/>
                      <a:pt x="382" y="1715"/>
                      <a:pt x="858" y="1715"/>
                    </a:cubicBezTo>
                    <a:cubicBezTo>
                      <a:pt x="1323" y="1715"/>
                      <a:pt x="1704" y="1322"/>
                      <a:pt x="1704" y="858"/>
                    </a:cubicBezTo>
                    <a:cubicBezTo>
                      <a:pt x="1704" y="382"/>
                      <a:pt x="1323" y="1"/>
                      <a:pt x="858" y="1"/>
                    </a:cubicBezTo>
                    <a:close/>
                  </a:path>
                </a:pathLst>
              </a:custGeom>
              <a:solidFill>
                <a:srgbClr val="A2D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64"/>
              <p:cNvSpPr/>
              <p:nvPr/>
            </p:nvSpPr>
            <p:spPr>
              <a:xfrm>
                <a:off x="8101822" y="3630162"/>
                <a:ext cx="57272" cy="57306"/>
              </a:xfrm>
              <a:custGeom>
                <a:rect b="b" l="l" r="r" t="t"/>
                <a:pathLst>
                  <a:path extrusionOk="0" h="1716" w="1715">
                    <a:moveTo>
                      <a:pt x="858" y="1"/>
                    </a:moveTo>
                    <a:cubicBezTo>
                      <a:pt x="393" y="1"/>
                      <a:pt x="0" y="382"/>
                      <a:pt x="0" y="858"/>
                    </a:cubicBezTo>
                    <a:cubicBezTo>
                      <a:pt x="0" y="1322"/>
                      <a:pt x="393" y="1715"/>
                      <a:pt x="858" y="1715"/>
                    </a:cubicBezTo>
                    <a:cubicBezTo>
                      <a:pt x="1334" y="1715"/>
                      <a:pt x="1715" y="1322"/>
                      <a:pt x="1715" y="858"/>
                    </a:cubicBezTo>
                    <a:cubicBezTo>
                      <a:pt x="1715" y="382"/>
                      <a:pt x="1334" y="1"/>
                      <a:pt x="858" y="1"/>
                    </a:cubicBezTo>
                    <a:close/>
                  </a:path>
                </a:pathLst>
              </a:custGeom>
              <a:solidFill>
                <a:srgbClr val="A2D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64"/>
              <p:cNvSpPr/>
              <p:nvPr/>
            </p:nvSpPr>
            <p:spPr>
              <a:xfrm>
                <a:off x="7178957" y="1956290"/>
                <a:ext cx="523667" cy="521997"/>
              </a:xfrm>
              <a:custGeom>
                <a:rect b="b" l="l" r="r" t="t"/>
                <a:pathLst>
                  <a:path extrusionOk="0" h="15631" w="15681">
                    <a:moveTo>
                      <a:pt x="15383" y="0"/>
                    </a:moveTo>
                    <a:cubicBezTo>
                      <a:pt x="15314" y="0"/>
                      <a:pt x="15246" y="27"/>
                      <a:pt x="15192" y="81"/>
                    </a:cubicBezTo>
                    <a:lnTo>
                      <a:pt x="107" y="15166"/>
                    </a:lnTo>
                    <a:cubicBezTo>
                      <a:pt x="0" y="15273"/>
                      <a:pt x="0" y="15440"/>
                      <a:pt x="107" y="15547"/>
                    </a:cubicBezTo>
                    <a:cubicBezTo>
                      <a:pt x="155" y="15607"/>
                      <a:pt x="226" y="15630"/>
                      <a:pt x="298" y="15630"/>
                    </a:cubicBezTo>
                    <a:cubicBezTo>
                      <a:pt x="369" y="15630"/>
                      <a:pt x="441" y="15607"/>
                      <a:pt x="488" y="15547"/>
                    </a:cubicBezTo>
                    <a:lnTo>
                      <a:pt x="15573" y="462"/>
                    </a:lnTo>
                    <a:cubicBezTo>
                      <a:pt x="15681" y="355"/>
                      <a:pt x="15681" y="188"/>
                      <a:pt x="15573" y="81"/>
                    </a:cubicBezTo>
                    <a:cubicBezTo>
                      <a:pt x="15520" y="27"/>
                      <a:pt x="15451" y="0"/>
                      <a:pt x="15383" y="0"/>
                    </a:cubicBezTo>
                    <a:close/>
                  </a:path>
                </a:pathLst>
              </a:custGeom>
              <a:solidFill>
                <a:srgbClr val="A2D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64"/>
              <p:cNvSpPr/>
              <p:nvPr/>
            </p:nvSpPr>
            <p:spPr>
              <a:xfrm>
                <a:off x="6087877" y="1956290"/>
                <a:ext cx="1056083" cy="1053980"/>
              </a:xfrm>
              <a:custGeom>
                <a:rect b="b" l="l" r="r" t="t"/>
                <a:pathLst>
                  <a:path extrusionOk="0" h="31561" w="31624">
                    <a:moveTo>
                      <a:pt x="31326" y="0"/>
                    </a:moveTo>
                    <a:cubicBezTo>
                      <a:pt x="31257" y="0"/>
                      <a:pt x="31189" y="27"/>
                      <a:pt x="31135" y="81"/>
                    </a:cubicBezTo>
                    <a:lnTo>
                      <a:pt x="107" y="31097"/>
                    </a:lnTo>
                    <a:cubicBezTo>
                      <a:pt x="0" y="31204"/>
                      <a:pt x="0" y="31382"/>
                      <a:pt x="107" y="31478"/>
                    </a:cubicBezTo>
                    <a:cubicBezTo>
                      <a:pt x="167" y="31537"/>
                      <a:pt x="238" y="31561"/>
                      <a:pt x="310" y="31561"/>
                    </a:cubicBezTo>
                    <a:cubicBezTo>
                      <a:pt x="369" y="31561"/>
                      <a:pt x="441" y="31537"/>
                      <a:pt x="500" y="31478"/>
                    </a:cubicBezTo>
                    <a:lnTo>
                      <a:pt x="31516" y="462"/>
                    </a:lnTo>
                    <a:cubicBezTo>
                      <a:pt x="31623" y="355"/>
                      <a:pt x="31623" y="188"/>
                      <a:pt x="31516" y="81"/>
                    </a:cubicBezTo>
                    <a:cubicBezTo>
                      <a:pt x="31463" y="27"/>
                      <a:pt x="31394" y="0"/>
                      <a:pt x="31326" y="0"/>
                    </a:cubicBezTo>
                    <a:close/>
                  </a:path>
                </a:pathLst>
              </a:custGeom>
              <a:solidFill>
                <a:srgbClr val="A2D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64"/>
              <p:cNvSpPr/>
              <p:nvPr/>
            </p:nvSpPr>
            <p:spPr>
              <a:xfrm>
                <a:off x="7244146" y="2264034"/>
                <a:ext cx="717725" cy="715655"/>
              </a:xfrm>
              <a:custGeom>
                <a:rect b="b" l="l" r="r" t="t"/>
                <a:pathLst>
                  <a:path extrusionOk="0" h="21430" w="21492">
                    <a:moveTo>
                      <a:pt x="21194" y="1"/>
                    </a:moveTo>
                    <a:cubicBezTo>
                      <a:pt x="21125" y="1"/>
                      <a:pt x="21057" y="28"/>
                      <a:pt x="21003" y="81"/>
                    </a:cubicBezTo>
                    <a:lnTo>
                      <a:pt x="108" y="20965"/>
                    </a:lnTo>
                    <a:cubicBezTo>
                      <a:pt x="1" y="21072"/>
                      <a:pt x="1" y="21251"/>
                      <a:pt x="108" y="21358"/>
                    </a:cubicBezTo>
                    <a:cubicBezTo>
                      <a:pt x="167" y="21405"/>
                      <a:pt x="227" y="21429"/>
                      <a:pt x="298" y="21429"/>
                    </a:cubicBezTo>
                    <a:cubicBezTo>
                      <a:pt x="370" y="21429"/>
                      <a:pt x="441" y="21405"/>
                      <a:pt x="501" y="21358"/>
                    </a:cubicBezTo>
                    <a:lnTo>
                      <a:pt x="21384" y="462"/>
                    </a:lnTo>
                    <a:cubicBezTo>
                      <a:pt x="21491" y="355"/>
                      <a:pt x="21491" y="188"/>
                      <a:pt x="21384" y="81"/>
                    </a:cubicBezTo>
                    <a:cubicBezTo>
                      <a:pt x="21331" y="28"/>
                      <a:pt x="21262" y="1"/>
                      <a:pt x="21194" y="1"/>
                    </a:cubicBezTo>
                    <a:close/>
                  </a:path>
                </a:pathLst>
              </a:custGeom>
              <a:solidFill>
                <a:srgbClr val="A2DA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9" name="Google Shape;469;p64"/>
            <p:cNvSpPr/>
            <p:nvPr/>
          </p:nvSpPr>
          <p:spPr>
            <a:xfrm>
              <a:off x="5332300" y="4455650"/>
              <a:ext cx="3512763" cy="11950"/>
            </a:xfrm>
            <a:custGeom>
              <a:rect b="b" l="l" r="r" t="t"/>
              <a:pathLst>
                <a:path extrusionOk="0" h="358" w="143686">
                  <a:moveTo>
                    <a:pt x="179" y="0"/>
                  </a:moveTo>
                  <a:cubicBezTo>
                    <a:pt x="72" y="0"/>
                    <a:pt x="1" y="83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143507" y="357"/>
                  </a:lnTo>
                  <a:cubicBezTo>
                    <a:pt x="143602" y="357"/>
                    <a:pt x="143685" y="274"/>
                    <a:pt x="143685" y="179"/>
                  </a:cubicBezTo>
                  <a:cubicBezTo>
                    <a:pt x="143685" y="83"/>
                    <a:pt x="143602" y="0"/>
                    <a:pt x="143507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0" name="Google Shape;470;p64"/>
          <p:cNvSpPr txBox="1"/>
          <p:nvPr>
            <p:ph idx="2" type="body"/>
          </p:nvPr>
        </p:nvSpPr>
        <p:spPr>
          <a:xfrm>
            <a:off x="570575" y="1031450"/>
            <a:ext cx="4617900" cy="36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Value Proposition</a:t>
            </a:r>
            <a:r>
              <a:rPr lang="en"/>
              <a:t>: It takes two to transit!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Problem</a:t>
            </a:r>
            <a:r>
              <a:rPr lang="en"/>
              <a:t>: Our needfinding results demonstrated that college students feel uncomfortable riding alone on public transportation. But, they struggle on a regular basis to find friends taking public transportation at the same time.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Solution</a:t>
            </a:r>
            <a:r>
              <a:rPr lang="en"/>
              <a:t>: Match students with other students in their area taking the same public transportation so that they have a </a:t>
            </a:r>
            <a:r>
              <a:rPr b="1" lang="en"/>
              <a:t>transit</a:t>
            </a:r>
            <a:r>
              <a:rPr b="1" lang="en"/>
              <a:t> buddy </a:t>
            </a:r>
            <a:r>
              <a:rPr lang="en"/>
              <a:t>who can be accountable for their safety and vice versa!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82"/>
          <p:cNvSpPr txBox="1"/>
          <p:nvPr>
            <p:ph type="title"/>
          </p:nvPr>
        </p:nvSpPr>
        <p:spPr>
          <a:xfrm flipH="1">
            <a:off x="1496700" y="2246550"/>
            <a:ext cx="6150600" cy="6504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Overview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83"/>
          <p:cNvSpPr txBox="1"/>
          <p:nvPr>
            <p:ph type="title"/>
          </p:nvPr>
        </p:nvSpPr>
        <p:spPr>
          <a:xfrm>
            <a:off x="737325" y="37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/ Prototyping Tools</a:t>
            </a:r>
            <a:endParaRPr/>
          </a:p>
        </p:txBody>
      </p:sp>
      <p:sp>
        <p:nvSpPr>
          <p:cNvPr id="729" name="Google Shape;729;p83"/>
          <p:cNvSpPr txBox="1"/>
          <p:nvPr>
            <p:ph idx="1" type="body"/>
          </p:nvPr>
        </p:nvSpPr>
        <p:spPr>
          <a:xfrm>
            <a:off x="737325" y="1230875"/>
            <a:ext cx="679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 / Sketching: </a:t>
            </a:r>
            <a:r>
              <a:rPr b="1" lang="en"/>
              <a:t>Goodnotes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Prototyping: </a:t>
            </a:r>
            <a:r>
              <a:rPr b="1" lang="en"/>
              <a:t>Figma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All-in-one tool combining both </a:t>
            </a:r>
            <a:r>
              <a:rPr b="1" lang="en"/>
              <a:t>design and prototyping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Shared Canvas: allowing for</a:t>
            </a:r>
            <a:r>
              <a:rPr b="1" lang="en"/>
              <a:t> collaborative editing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User-friendly: intuitive interface with </a:t>
            </a:r>
            <a:r>
              <a:rPr b="1" lang="en"/>
              <a:t>useful shortcuts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Limited actions </a:t>
            </a:r>
            <a:r>
              <a:rPr lang="en"/>
              <a:t>available in prototyping (eg. did not allow for swiping action)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Screen-based layout </a:t>
            </a:r>
            <a:r>
              <a:rPr lang="en"/>
              <a:t>leads to many variations of the same screen with small changes in one element (eg. matching screen)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Slower in processing speed</a:t>
            </a:r>
            <a:r>
              <a:rPr lang="en"/>
              <a:t> due to Figma being a browser-based tool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84"/>
          <p:cNvSpPr txBox="1"/>
          <p:nvPr>
            <p:ph type="title"/>
          </p:nvPr>
        </p:nvSpPr>
        <p:spPr>
          <a:xfrm>
            <a:off x="737325" y="37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​Limitations / Tradeoffs of Current Prototype</a:t>
            </a:r>
            <a:endParaRPr/>
          </a:p>
        </p:txBody>
      </p:sp>
      <p:sp>
        <p:nvSpPr>
          <p:cNvPr id="735" name="Google Shape;735;p84"/>
          <p:cNvSpPr txBox="1"/>
          <p:nvPr>
            <p:ph idx="1" type="body"/>
          </p:nvPr>
        </p:nvSpPr>
        <p:spPr>
          <a:xfrm>
            <a:off x="737325" y="1230875"/>
            <a:ext cx="679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Limitation</a:t>
            </a:r>
            <a:r>
              <a:rPr lang="en"/>
              <a:t>: S</a:t>
            </a:r>
            <a:r>
              <a:rPr lang="en"/>
              <a:t>ince users are unable to type, most keyboard-based input are pre-filled for them (e.g. location selection, chat features, etc.)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Limitation</a:t>
            </a:r>
            <a:r>
              <a:rPr lang="en"/>
              <a:t>: Due to the lack of connection to a maps API, only a set of static maps is displayed with the preset location being in Boston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Trade-off</a:t>
            </a:r>
            <a:r>
              <a:rPr lang="en"/>
              <a:t>: User experience is incomplete as the app is supposed to be a social platform with multiple users, and interaction between users is not available to users in the Figma prototype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5"/>
          <p:cNvSpPr txBox="1"/>
          <p:nvPr>
            <p:ph type="title"/>
          </p:nvPr>
        </p:nvSpPr>
        <p:spPr>
          <a:xfrm>
            <a:off x="737325" y="37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Wizard of Oz Techniques Used</a:t>
            </a:r>
            <a:endParaRPr/>
          </a:p>
        </p:txBody>
      </p:sp>
      <p:sp>
        <p:nvSpPr>
          <p:cNvPr id="741" name="Google Shape;741;p85"/>
          <p:cNvSpPr txBox="1"/>
          <p:nvPr>
            <p:ph idx="1" type="body"/>
          </p:nvPr>
        </p:nvSpPr>
        <p:spPr>
          <a:xfrm>
            <a:off x="737325" y="1230875"/>
            <a:ext cx="679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Instead of having a matching algorithm that pairs actual users based on factors such as location and rating, we instead provide a preset list of possible buddies that user could get matched with.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our prototype, user will automatically get matched with a travel buddy. Realistically, this would require a matching algorithm and some time to complete.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86"/>
          <p:cNvSpPr txBox="1"/>
          <p:nvPr>
            <p:ph type="title"/>
          </p:nvPr>
        </p:nvSpPr>
        <p:spPr>
          <a:xfrm>
            <a:off x="737325" y="37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Hard-Coded Features</a:t>
            </a:r>
            <a:endParaRPr/>
          </a:p>
        </p:txBody>
      </p:sp>
      <p:sp>
        <p:nvSpPr>
          <p:cNvPr id="747" name="Google Shape;747;p86"/>
          <p:cNvSpPr txBox="1"/>
          <p:nvPr>
            <p:ph idx="1" type="body"/>
          </p:nvPr>
        </p:nvSpPr>
        <p:spPr>
          <a:xfrm>
            <a:off x="737325" y="1230875"/>
            <a:ext cx="679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Hard-coded features include: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Schedule Ride ▻ Date &amp; Time: Our med-fi prototype is static, so the date and time selection is fixed to “Today, 1:05 PM”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Ride Now/Schedule Ride ▻ Start and Destination: All addresses and train stations are hard-coded, and clicking on any address/station leads to the next page, which already contains predetermined user input.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Chat</a:t>
            </a:r>
            <a:r>
              <a:rPr lang="en"/>
              <a:t> responses between user and transit buddy are pre-filled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Game: 20 Questions -  clicking on any option will take user to the next screen, which already contains predetermined user input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87"/>
          <p:cNvSpPr txBox="1"/>
          <p:nvPr>
            <p:ph type="title"/>
          </p:nvPr>
        </p:nvSpPr>
        <p:spPr>
          <a:xfrm>
            <a:off x="737325" y="37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Hard-Coded Features</a:t>
            </a:r>
            <a:endParaRPr/>
          </a:p>
        </p:txBody>
      </p:sp>
      <p:sp>
        <p:nvSpPr>
          <p:cNvPr id="753" name="Google Shape;753;p87"/>
          <p:cNvSpPr txBox="1"/>
          <p:nvPr>
            <p:ph idx="1" type="body"/>
          </p:nvPr>
        </p:nvSpPr>
        <p:spPr>
          <a:xfrm>
            <a:off x="737325" y="1230875"/>
            <a:ext cx="679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Hard-coded features include: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Game: 20 Questions -  clicking on any option will take user to the next screen, which already contains predetermined user input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</a:t>
            </a:r>
            <a:r>
              <a:rPr lang="en"/>
              <a:t>oth users must indicate that they want to play the in-transit game for it to begin. The prototype user indicates by sending a game request to their riding buddy. In the prototype, the request is automatically accepted. A real riding buddy has the choice to decline the game invitation, in which case the game wouldn’t begin.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5"/>
          <p:cNvSpPr txBox="1"/>
          <p:nvPr>
            <p:ph idx="4" type="title"/>
          </p:nvPr>
        </p:nvSpPr>
        <p:spPr>
          <a:xfrm>
            <a:off x="513831" y="1812239"/>
            <a:ext cx="2560200" cy="4074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</a:t>
            </a:r>
            <a:endParaRPr/>
          </a:p>
        </p:txBody>
      </p:sp>
      <p:sp>
        <p:nvSpPr>
          <p:cNvPr id="476" name="Google Shape;476;p65"/>
          <p:cNvSpPr txBox="1"/>
          <p:nvPr>
            <p:ph idx="1" type="subTitle"/>
          </p:nvPr>
        </p:nvSpPr>
        <p:spPr>
          <a:xfrm>
            <a:off x="635463" y="2318650"/>
            <a:ext cx="23169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student commuter gets matched to ride with another student commuter on the same public train or bus.</a:t>
            </a:r>
            <a:endParaRPr/>
          </a:p>
        </p:txBody>
      </p:sp>
      <p:sp>
        <p:nvSpPr>
          <p:cNvPr id="477" name="Google Shape;477;p65"/>
          <p:cNvSpPr txBox="1"/>
          <p:nvPr>
            <p:ph idx="5" type="subTitle"/>
          </p:nvPr>
        </p:nvSpPr>
        <p:spPr>
          <a:xfrm>
            <a:off x="3218226" y="2347625"/>
            <a:ext cx="2663100" cy="11970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 buddies can chat with each other before meeting up to coordinate meet-up details and provide specific location details.</a:t>
            </a:r>
            <a:endParaRPr/>
          </a:p>
        </p:txBody>
      </p:sp>
      <p:sp>
        <p:nvSpPr>
          <p:cNvPr id="478" name="Google Shape;478;p65"/>
          <p:cNvSpPr txBox="1"/>
          <p:nvPr>
            <p:ph idx="3" type="title"/>
          </p:nvPr>
        </p:nvSpPr>
        <p:spPr>
          <a:xfrm>
            <a:off x="5832656" y="1863364"/>
            <a:ext cx="2560200" cy="4074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</a:t>
            </a:r>
            <a:endParaRPr/>
          </a:p>
        </p:txBody>
      </p:sp>
      <p:sp>
        <p:nvSpPr>
          <p:cNvPr id="479" name="Google Shape;479;p65"/>
          <p:cNvSpPr txBox="1"/>
          <p:nvPr>
            <p:ph idx="6" type="subTitle"/>
          </p:nvPr>
        </p:nvSpPr>
        <p:spPr>
          <a:xfrm>
            <a:off x="5920225" y="2369909"/>
            <a:ext cx="2560200" cy="1435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commuters can engage in an interactive game with their travel buddy, creating a positive social experience for both parties and diffusing any awkwardness with meeting a new person.</a:t>
            </a:r>
            <a:endParaRPr/>
          </a:p>
        </p:txBody>
      </p:sp>
      <p:sp>
        <p:nvSpPr>
          <p:cNvPr id="480" name="Google Shape;480;p65"/>
          <p:cNvSpPr txBox="1"/>
          <p:nvPr>
            <p:ph idx="9" type="title"/>
          </p:nvPr>
        </p:nvSpPr>
        <p:spPr>
          <a:xfrm>
            <a:off x="350775" y="244938"/>
            <a:ext cx="7792200" cy="572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Tasks Overview</a:t>
            </a:r>
            <a:endParaRPr sz="3100"/>
          </a:p>
        </p:txBody>
      </p:sp>
      <p:grpSp>
        <p:nvGrpSpPr>
          <p:cNvPr id="481" name="Google Shape;481;p65"/>
          <p:cNvGrpSpPr/>
          <p:nvPr/>
        </p:nvGrpSpPr>
        <p:grpSpPr>
          <a:xfrm>
            <a:off x="1268825" y="861338"/>
            <a:ext cx="1050175" cy="857725"/>
            <a:chOff x="4046913" y="1234388"/>
            <a:chExt cx="1050175" cy="857725"/>
          </a:xfrm>
        </p:grpSpPr>
        <p:sp>
          <p:nvSpPr>
            <p:cNvPr id="482" name="Google Shape;482;p65"/>
            <p:cNvSpPr/>
            <p:nvPr/>
          </p:nvSpPr>
          <p:spPr>
            <a:xfrm>
              <a:off x="4170738" y="1234388"/>
              <a:ext cx="926350" cy="857725"/>
            </a:xfrm>
            <a:custGeom>
              <a:rect b="b" l="l" r="r" t="t"/>
              <a:pathLst>
                <a:path extrusionOk="0" h="34309" w="37054">
                  <a:moveTo>
                    <a:pt x="16437" y="0"/>
                  </a:moveTo>
                  <a:cubicBezTo>
                    <a:pt x="15107" y="0"/>
                    <a:pt x="13779" y="134"/>
                    <a:pt x="12467" y="421"/>
                  </a:cubicBezTo>
                  <a:cubicBezTo>
                    <a:pt x="5025" y="2052"/>
                    <a:pt x="251" y="8922"/>
                    <a:pt x="108" y="16340"/>
                  </a:cubicBezTo>
                  <a:cubicBezTo>
                    <a:pt x="1" y="21519"/>
                    <a:pt x="2180" y="26603"/>
                    <a:pt x="5787" y="30211"/>
                  </a:cubicBezTo>
                  <a:cubicBezTo>
                    <a:pt x="8147" y="32561"/>
                    <a:pt x="11431" y="34308"/>
                    <a:pt x="14666" y="34308"/>
                  </a:cubicBezTo>
                  <a:cubicBezTo>
                    <a:pt x="15790" y="34308"/>
                    <a:pt x="16908" y="34097"/>
                    <a:pt x="17979" y="33628"/>
                  </a:cubicBezTo>
                  <a:cubicBezTo>
                    <a:pt x="18539" y="33390"/>
                    <a:pt x="19051" y="33092"/>
                    <a:pt x="19539" y="32759"/>
                  </a:cubicBezTo>
                  <a:cubicBezTo>
                    <a:pt x="22611" y="30627"/>
                    <a:pt x="24361" y="26865"/>
                    <a:pt x="26814" y="24103"/>
                  </a:cubicBezTo>
                  <a:cubicBezTo>
                    <a:pt x="29147" y="21460"/>
                    <a:pt x="32874" y="20471"/>
                    <a:pt x="35017" y="17638"/>
                  </a:cubicBezTo>
                  <a:cubicBezTo>
                    <a:pt x="37053" y="14947"/>
                    <a:pt x="37005" y="11470"/>
                    <a:pt x="35172" y="8672"/>
                  </a:cubicBezTo>
                  <a:cubicBezTo>
                    <a:pt x="33755" y="6493"/>
                    <a:pt x="31552" y="4946"/>
                    <a:pt x="29290" y="3684"/>
                  </a:cubicBezTo>
                  <a:cubicBezTo>
                    <a:pt x="25357" y="1493"/>
                    <a:pt x="20888" y="0"/>
                    <a:pt x="16437" y="0"/>
                  </a:cubicBezTo>
                  <a:close/>
                </a:path>
              </a:pathLst>
            </a:custGeom>
            <a:solidFill>
              <a:srgbClr val="A2D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65"/>
            <p:cNvSpPr/>
            <p:nvPr/>
          </p:nvSpPr>
          <p:spPr>
            <a:xfrm>
              <a:off x="4170738" y="1234388"/>
              <a:ext cx="926350" cy="857725"/>
            </a:xfrm>
            <a:custGeom>
              <a:rect b="b" l="l" r="r" t="t"/>
              <a:pathLst>
                <a:path extrusionOk="0" h="34309" w="37054">
                  <a:moveTo>
                    <a:pt x="16437" y="0"/>
                  </a:moveTo>
                  <a:cubicBezTo>
                    <a:pt x="15107" y="0"/>
                    <a:pt x="13779" y="134"/>
                    <a:pt x="12467" y="421"/>
                  </a:cubicBezTo>
                  <a:cubicBezTo>
                    <a:pt x="5025" y="2052"/>
                    <a:pt x="251" y="8922"/>
                    <a:pt x="108" y="16340"/>
                  </a:cubicBezTo>
                  <a:cubicBezTo>
                    <a:pt x="1" y="21519"/>
                    <a:pt x="2180" y="26603"/>
                    <a:pt x="5787" y="30211"/>
                  </a:cubicBezTo>
                  <a:cubicBezTo>
                    <a:pt x="8147" y="32561"/>
                    <a:pt x="11431" y="34308"/>
                    <a:pt x="14666" y="34308"/>
                  </a:cubicBezTo>
                  <a:cubicBezTo>
                    <a:pt x="15790" y="34308"/>
                    <a:pt x="16908" y="34097"/>
                    <a:pt x="17979" y="33628"/>
                  </a:cubicBezTo>
                  <a:cubicBezTo>
                    <a:pt x="18539" y="33390"/>
                    <a:pt x="19051" y="33092"/>
                    <a:pt x="19539" y="32759"/>
                  </a:cubicBezTo>
                  <a:cubicBezTo>
                    <a:pt x="22611" y="30627"/>
                    <a:pt x="24361" y="26865"/>
                    <a:pt x="26814" y="24103"/>
                  </a:cubicBezTo>
                  <a:cubicBezTo>
                    <a:pt x="29147" y="21460"/>
                    <a:pt x="32874" y="20471"/>
                    <a:pt x="35017" y="17638"/>
                  </a:cubicBezTo>
                  <a:cubicBezTo>
                    <a:pt x="37053" y="14947"/>
                    <a:pt x="37005" y="11470"/>
                    <a:pt x="35172" y="8672"/>
                  </a:cubicBezTo>
                  <a:cubicBezTo>
                    <a:pt x="33755" y="6493"/>
                    <a:pt x="31552" y="4946"/>
                    <a:pt x="29290" y="3684"/>
                  </a:cubicBezTo>
                  <a:cubicBezTo>
                    <a:pt x="25357" y="1493"/>
                    <a:pt x="20888" y="0"/>
                    <a:pt x="16437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65"/>
            <p:cNvSpPr/>
            <p:nvPr/>
          </p:nvSpPr>
          <p:spPr>
            <a:xfrm>
              <a:off x="4046913" y="1288888"/>
              <a:ext cx="975700" cy="736325"/>
            </a:xfrm>
            <a:custGeom>
              <a:rect b="b" l="l" r="r" t="t"/>
              <a:pathLst>
                <a:path extrusionOk="0" h="29453" w="39028">
                  <a:moveTo>
                    <a:pt x="15810" y="1"/>
                  </a:moveTo>
                  <a:cubicBezTo>
                    <a:pt x="13993" y="1"/>
                    <a:pt x="12186" y="259"/>
                    <a:pt x="10443" y="825"/>
                  </a:cubicBezTo>
                  <a:cubicBezTo>
                    <a:pt x="7716" y="1718"/>
                    <a:pt x="5192" y="3480"/>
                    <a:pt x="3406" y="5778"/>
                  </a:cubicBezTo>
                  <a:cubicBezTo>
                    <a:pt x="2251" y="7254"/>
                    <a:pt x="1394" y="8969"/>
                    <a:pt x="977" y="10802"/>
                  </a:cubicBezTo>
                  <a:cubicBezTo>
                    <a:pt x="1" y="15160"/>
                    <a:pt x="1072" y="19732"/>
                    <a:pt x="5716" y="21304"/>
                  </a:cubicBezTo>
                  <a:cubicBezTo>
                    <a:pt x="9204" y="22494"/>
                    <a:pt x="12193" y="21804"/>
                    <a:pt x="15205" y="24244"/>
                  </a:cubicBezTo>
                  <a:cubicBezTo>
                    <a:pt x="18003" y="26519"/>
                    <a:pt x="20861" y="28924"/>
                    <a:pt x="24552" y="29364"/>
                  </a:cubicBezTo>
                  <a:cubicBezTo>
                    <a:pt x="25039" y="29424"/>
                    <a:pt x="25518" y="29452"/>
                    <a:pt x="25987" y="29452"/>
                  </a:cubicBezTo>
                  <a:cubicBezTo>
                    <a:pt x="33970" y="29452"/>
                    <a:pt x="39027" y="21103"/>
                    <a:pt x="36553" y="13624"/>
                  </a:cubicBezTo>
                  <a:cubicBezTo>
                    <a:pt x="35005" y="8957"/>
                    <a:pt x="31159" y="5314"/>
                    <a:pt x="26838" y="2956"/>
                  </a:cubicBezTo>
                  <a:cubicBezTo>
                    <a:pt x="23461" y="1135"/>
                    <a:pt x="19615" y="1"/>
                    <a:pt x="15810" y="1"/>
                  </a:cubicBezTo>
                  <a:close/>
                </a:path>
              </a:pathLst>
            </a:custGeom>
            <a:solidFill>
              <a:srgbClr val="A2D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5" name="Google Shape;485;p65"/>
          <p:cNvSpPr/>
          <p:nvPr/>
        </p:nvSpPr>
        <p:spPr>
          <a:xfrm>
            <a:off x="1935000" y="1278163"/>
            <a:ext cx="13700" cy="146475"/>
          </a:xfrm>
          <a:custGeom>
            <a:rect b="b" l="l" r="r" t="t"/>
            <a:pathLst>
              <a:path extrusionOk="0" h="5859" w="548">
                <a:moveTo>
                  <a:pt x="274" y="0"/>
                </a:moveTo>
                <a:cubicBezTo>
                  <a:pt x="119" y="0"/>
                  <a:pt x="0" y="131"/>
                  <a:pt x="0" y="274"/>
                </a:cubicBezTo>
                <a:lnTo>
                  <a:pt x="0" y="5584"/>
                </a:lnTo>
                <a:cubicBezTo>
                  <a:pt x="0" y="5739"/>
                  <a:pt x="119" y="5858"/>
                  <a:pt x="274" y="5858"/>
                </a:cubicBezTo>
                <a:cubicBezTo>
                  <a:pt x="429" y="5858"/>
                  <a:pt x="548" y="5739"/>
                  <a:pt x="548" y="5584"/>
                </a:cubicBezTo>
                <a:lnTo>
                  <a:pt x="548" y="274"/>
                </a:lnTo>
                <a:cubicBezTo>
                  <a:pt x="548" y="131"/>
                  <a:pt x="429" y="0"/>
                  <a:pt x="274" y="0"/>
                </a:cubicBezTo>
                <a:close/>
              </a:path>
            </a:pathLst>
          </a:custGeom>
          <a:solidFill>
            <a:srgbClr val="383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6" name="Google Shape;486;p65"/>
          <p:cNvGrpSpPr/>
          <p:nvPr/>
        </p:nvGrpSpPr>
        <p:grpSpPr>
          <a:xfrm>
            <a:off x="1268813" y="855525"/>
            <a:ext cx="1050175" cy="857725"/>
            <a:chOff x="4046913" y="1234388"/>
            <a:chExt cx="1050175" cy="857725"/>
          </a:xfrm>
        </p:grpSpPr>
        <p:sp>
          <p:nvSpPr>
            <p:cNvPr id="487" name="Google Shape;487;p65"/>
            <p:cNvSpPr/>
            <p:nvPr/>
          </p:nvSpPr>
          <p:spPr>
            <a:xfrm>
              <a:off x="4170738" y="1234388"/>
              <a:ext cx="926350" cy="857725"/>
            </a:xfrm>
            <a:custGeom>
              <a:rect b="b" l="l" r="r" t="t"/>
              <a:pathLst>
                <a:path extrusionOk="0" h="34309" w="37054">
                  <a:moveTo>
                    <a:pt x="16437" y="0"/>
                  </a:moveTo>
                  <a:cubicBezTo>
                    <a:pt x="15107" y="0"/>
                    <a:pt x="13779" y="134"/>
                    <a:pt x="12467" y="421"/>
                  </a:cubicBezTo>
                  <a:cubicBezTo>
                    <a:pt x="5025" y="2052"/>
                    <a:pt x="251" y="8922"/>
                    <a:pt x="108" y="16340"/>
                  </a:cubicBezTo>
                  <a:cubicBezTo>
                    <a:pt x="1" y="21519"/>
                    <a:pt x="2180" y="26603"/>
                    <a:pt x="5787" y="30211"/>
                  </a:cubicBezTo>
                  <a:cubicBezTo>
                    <a:pt x="8147" y="32561"/>
                    <a:pt x="11431" y="34308"/>
                    <a:pt x="14666" y="34308"/>
                  </a:cubicBezTo>
                  <a:cubicBezTo>
                    <a:pt x="15790" y="34308"/>
                    <a:pt x="16908" y="34097"/>
                    <a:pt x="17979" y="33628"/>
                  </a:cubicBezTo>
                  <a:cubicBezTo>
                    <a:pt x="18539" y="33390"/>
                    <a:pt x="19051" y="33092"/>
                    <a:pt x="19539" y="32759"/>
                  </a:cubicBezTo>
                  <a:cubicBezTo>
                    <a:pt x="22611" y="30627"/>
                    <a:pt x="24361" y="26865"/>
                    <a:pt x="26814" y="24103"/>
                  </a:cubicBezTo>
                  <a:cubicBezTo>
                    <a:pt x="29147" y="21460"/>
                    <a:pt x="32874" y="20471"/>
                    <a:pt x="35017" y="17638"/>
                  </a:cubicBezTo>
                  <a:cubicBezTo>
                    <a:pt x="37053" y="14947"/>
                    <a:pt x="37005" y="11470"/>
                    <a:pt x="35172" y="8672"/>
                  </a:cubicBezTo>
                  <a:cubicBezTo>
                    <a:pt x="33755" y="6493"/>
                    <a:pt x="31552" y="4946"/>
                    <a:pt x="29290" y="3684"/>
                  </a:cubicBezTo>
                  <a:cubicBezTo>
                    <a:pt x="25357" y="1493"/>
                    <a:pt x="20888" y="0"/>
                    <a:pt x="16437" y="0"/>
                  </a:cubicBezTo>
                  <a:close/>
                </a:path>
              </a:pathLst>
            </a:custGeom>
            <a:solidFill>
              <a:srgbClr val="A2D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65"/>
            <p:cNvSpPr/>
            <p:nvPr/>
          </p:nvSpPr>
          <p:spPr>
            <a:xfrm>
              <a:off x="4170738" y="1234388"/>
              <a:ext cx="926350" cy="857725"/>
            </a:xfrm>
            <a:custGeom>
              <a:rect b="b" l="l" r="r" t="t"/>
              <a:pathLst>
                <a:path extrusionOk="0" h="34309" w="37054">
                  <a:moveTo>
                    <a:pt x="16437" y="0"/>
                  </a:moveTo>
                  <a:cubicBezTo>
                    <a:pt x="15107" y="0"/>
                    <a:pt x="13779" y="134"/>
                    <a:pt x="12467" y="421"/>
                  </a:cubicBezTo>
                  <a:cubicBezTo>
                    <a:pt x="5025" y="2052"/>
                    <a:pt x="251" y="8922"/>
                    <a:pt x="108" y="16340"/>
                  </a:cubicBezTo>
                  <a:cubicBezTo>
                    <a:pt x="1" y="21519"/>
                    <a:pt x="2180" y="26603"/>
                    <a:pt x="5787" y="30211"/>
                  </a:cubicBezTo>
                  <a:cubicBezTo>
                    <a:pt x="8147" y="32561"/>
                    <a:pt x="11431" y="34308"/>
                    <a:pt x="14666" y="34308"/>
                  </a:cubicBezTo>
                  <a:cubicBezTo>
                    <a:pt x="15790" y="34308"/>
                    <a:pt x="16908" y="34097"/>
                    <a:pt x="17979" y="33628"/>
                  </a:cubicBezTo>
                  <a:cubicBezTo>
                    <a:pt x="18539" y="33390"/>
                    <a:pt x="19051" y="33092"/>
                    <a:pt x="19539" y="32759"/>
                  </a:cubicBezTo>
                  <a:cubicBezTo>
                    <a:pt x="22611" y="30627"/>
                    <a:pt x="24361" y="26865"/>
                    <a:pt x="26814" y="24103"/>
                  </a:cubicBezTo>
                  <a:cubicBezTo>
                    <a:pt x="29147" y="21460"/>
                    <a:pt x="32874" y="20471"/>
                    <a:pt x="35017" y="17638"/>
                  </a:cubicBezTo>
                  <a:cubicBezTo>
                    <a:pt x="37053" y="14947"/>
                    <a:pt x="37005" y="11470"/>
                    <a:pt x="35172" y="8672"/>
                  </a:cubicBezTo>
                  <a:cubicBezTo>
                    <a:pt x="33755" y="6493"/>
                    <a:pt x="31552" y="4946"/>
                    <a:pt x="29290" y="3684"/>
                  </a:cubicBezTo>
                  <a:cubicBezTo>
                    <a:pt x="25357" y="1493"/>
                    <a:pt x="20888" y="0"/>
                    <a:pt x="16437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65"/>
            <p:cNvSpPr/>
            <p:nvPr/>
          </p:nvSpPr>
          <p:spPr>
            <a:xfrm>
              <a:off x="4046913" y="1288888"/>
              <a:ext cx="975700" cy="736325"/>
            </a:xfrm>
            <a:custGeom>
              <a:rect b="b" l="l" r="r" t="t"/>
              <a:pathLst>
                <a:path extrusionOk="0" h="29453" w="39028">
                  <a:moveTo>
                    <a:pt x="15810" y="1"/>
                  </a:moveTo>
                  <a:cubicBezTo>
                    <a:pt x="13993" y="1"/>
                    <a:pt x="12186" y="259"/>
                    <a:pt x="10443" y="825"/>
                  </a:cubicBezTo>
                  <a:cubicBezTo>
                    <a:pt x="7716" y="1718"/>
                    <a:pt x="5192" y="3480"/>
                    <a:pt x="3406" y="5778"/>
                  </a:cubicBezTo>
                  <a:cubicBezTo>
                    <a:pt x="2251" y="7254"/>
                    <a:pt x="1394" y="8969"/>
                    <a:pt x="977" y="10802"/>
                  </a:cubicBezTo>
                  <a:cubicBezTo>
                    <a:pt x="1" y="15160"/>
                    <a:pt x="1072" y="19732"/>
                    <a:pt x="5716" y="21304"/>
                  </a:cubicBezTo>
                  <a:cubicBezTo>
                    <a:pt x="9204" y="22494"/>
                    <a:pt x="12193" y="21804"/>
                    <a:pt x="15205" y="24244"/>
                  </a:cubicBezTo>
                  <a:cubicBezTo>
                    <a:pt x="18003" y="26519"/>
                    <a:pt x="20861" y="28924"/>
                    <a:pt x="24552" y="29364"/>
                  </a:cubicBezTo>
                  <a:cubicBezTo>
                    <a:pt x="25039" y="29424"/>
                    <a:pt x="25518" y="29452"/>
                    <a:pt x="25987" y="29452"/>
                  </a:cubicBezTo>
                  <a:cubicBezTo>
                    <a:pt x="33970" y="29452"/>
                    <a:pt x="39027" y="21103"/>
                    <a:pt x="36553" y="13624"/>
                  </a:cubicBezTo>
                  <a:cubicBezTo>
                    <a:pt x="35005" y="8957"/>
                    <a:pt x="31159" y="5314"/>
                    <a:pt x="26838" y="2956"/>
                  </a:cubicBezTo>
                  <a:cubicBezTo>
                    <a:pt x="23461" y="1135"/>
                    <a:pt x="19615" y="1"/>
                    <a:pt x="15810" y="1"/>
                  </a:cubicBezTo>
                  <a:close/>
                </a:path>
              </a:pathLst>
            </a:custGeom>
            <a:solidFill>
              <a:srgbClr val="A2D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0" name="Google Shape;490;p65"/>
          <p:cNvSpPr/>
          <p:nvPr/>
        </p:nvSpPr>
        <p:spPr>
          <a:xfrm>
            <a:off x="1481938" y="1127375"/>
            <a:ext cx="133975" cy="172675"/>
          </a:xfrm>
          <a:custGeom>
            <a:rect b="b" l="l" r="r" t="t"/>
            <a:pathLst>
              <a:path extrusionOk="0" h="6907" w="5359">
                <a:moveTo>
                  <a:pt x="2680" y="1"/>
                </a:moveTo>
                <a:cubicBezTo>
                  <a:pt x="1203" y="1"/>
                  <a:pt x="1" y="1203"/>
                  <a:pt x="1" y="2680"/>
                </a:cubicBezTo>
                <a:lnTo>
                  <a:pt x="1" y="6633"/>
                </a:lnTo>
                <a:cubicBezTo>
                  <a:pt x="1" y="6787"/>
                  <a:pt x="132" y="6907"/>
                  <a:pt x="275" y="6907"/>
                </a:cubicBezTo>
                <a:cubicBezTo>
                  <a:pt x="429" y="6907"/>
                  <a:pt x="560" y="6787"/>
                  <a:pt x="560" y="6633"/>
                </a:cubicBezTo>
                <a:lnTo>
                  <a:pt x="560" y="2680"/>
                </a:lnTo>
                <a:cubicBezTo>
                  <a:pt x="560" y="1513"/>
                  <a:pt x="1513" y="561"/>
                  <a:pt x="2680" y="561"/>
                </a:cubicBezTo>
                <a:cubicBezTo>
                  <a:pt x="3858" y="561"/>
                  <a:pt x="4811" y="1513"/>
                  <a:pt x="4811" y="2680"/>
                </a:cubicBezTo>
                <a:lnTo>
                  <a:pt x="4811" y="6633"/>
                </a:lnTo>
                <a:cubicBezTo>
                  <a:pt x="4811" y="6787"/>
                  <a:pt x="4930" y="6907"/>
                  <a:pt x="5085" y="6907"/>
                </a:cubicBezTo>
                <a:cubicBezTo>
                  <a:pt x="5239" y="6907"/>
                  <a:pt x="5359" y="6787"/>
                  <a:pt x="5359" y="6633"/>
                </a:cubicBezTo>
                <a:lnTo>
                  <a:pt x="5359" y="2680"/>
                </a:lnTo>
                <a:cubicBezTo>
                  <a:pt x="5359" y="1203"/>
                  <a:pt x="4156" y="1"/>
                  <a:pt x="2680" y="1"/>
                </a:cubicBezTo>
                <a:close/>
              </a:path>
            </a:pathLst>
          </a:custGeom>
          <a:solidFill>
            <a:srgbClr val="383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65"/>
          <p:cNvSpPr/>
          <p:nvPr/>
        </p:nvSpPr>
        <p:spPr>
          <a:xfrm>
            <a:off x="1521238" y="1272350"/>
            <a:ext cx="13700" cy="146475"/>
          </a:xfrm>
          <a:custGeom>
            <a:rect b="b" l="l" r="r" t="t"/>
            <a:pathLst>
              <a:path extrusionOk="0" h="5859" w="548">
                <a:moveTo>
                  <a:pt x="274" y="0"/>
                </a:moveTo>
                <a:cubicBezTo>
                  <a:pt x="119" y="0"/>
                  <a:pt x="0" y="131"/>
                  <a:pt x="0" y="274"/>
                </a:cubicBezTo>
                <a:lnTo>
                  <a:pt x="0" y="5584"/>
                </a:lnTo>
                <a:cubicBezTo>
                  <a:pt x="0" y="5739"/>
                  <a:pt x="119" y="5858"/>
                  <a:pt x="274" y="5858"/>
                </a:cubicBezTo>
                <a:cubicBezTo>
                  <a:pt x="429" y="5858"/>
                  <a:pt x="548" y="5739"/>
                  <a:pt x="548" y="5584"/>
                </a:cubicBezTo>
                <a:lnTo>
                  <a:pt x="548" y="274"/>
                </a:lnTo>
                <a:cubicBezTo>
                  <a:pt x="548" y="131"/>
                  <a:pt x="429" y="0"/>
                  <a:pt x="274" y="0"/>
                </a:cubicBezTo>
                <a:close/>
              </a:path>
            </a:pathLst>
          </a:custGeom>
          <a:solidFill>
            <a:srgbClr val="383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65"/>
          <p:cNvSpPr/>
          <p:nvPr/>
        </p:nvSpPr>
        <p:spPr>
          <a:xfrm>
            <a:off x="1561713" y="1272350"/>
            <a:ext cx="13725" cy="146475"/>
          </a:xfrm>
          <a:custGeom>
            <a:rect b="b" l="l" r="r" t="t"/>
            <a:pathLst>
              <a:path extrusionOk="0" h="5859" w="549">
                <a:moveTo>
                  <a:pt x="274" y="0"/>
                </a:moveTo>
                <a:cubicBezTo>
                  <a:pt x="120" y="0"/>
                  <a:pt x="1" y="131"/>
                  <a:pt x="1" y="274"/>
                </a:cubicBezTo>
                <a:lnTo>
                  <a:pt x="1" y="5584"/>
                </a:lnTo>
                <a:cubicBezTo>
                  <a:pt x="1" y="5739"/>
                  <a:pt x="120" y="5858"/>
                  <a:pt x="274" y="5858"/>
                </a:cubicBezTo>
                <a:cubicBezTo>
                  <a:pt x="429" y="5858"/>
                  <a:pt x="548" y="5739"/>
                  <a:pt x="548" y="5584"/>
                </a:cubicBezTo>
                <a:lnTo>
                  <a:pt x="548" y="274"/>
                </a:lnTo>
                <a:cubicBezTo>
                  <a:pt x="548" y="131"/>
                  <a:pt x="429" y="0"/>
                  <a:pt x="274" y="0"/>
                </a:cubicBezTo>
                <a:close/>
              </a:path>
            </a:pathLst>
          </a:custGeom>
          <a:solidFill>
            <a:srgbClr val="383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65"/>
          <p:cNvSpPr/>
          <p:nvPr/>
        </p:nvSpPr>
        <p:spPr>
          <a:xfrm>
            <a:off x="1516463" y="1038375"/>
            <a:ext cx="64925" cy="65225"/>
          </a:xfrm>
          <a:custGeom>
            <a:rect b="b" l="l" r="r" t="t"/>
            <a:pathLst>
              <a:path extrusionOk="0" h="2609" w="2597">
                <a:moveTo>
                  <a:pt x="1299" y="549"/>
                </a:moveTo>
                <a:cubicBezTo>
                  <a:pt x="1715" y="549"/>
                  <a:pt x="2049" y="882"/>
                  <a:pt x="2049" y="1299"/>
                </a:cubicBezTo>
                <a:cubicBezTo>
                  <a:pt x="2049" y="1715"/>
                  <a:pt x="1715" y="2049"/>
                  <a:pt x="1299" y="2049"/>
                </a:cubicBezTo>
                <a:cubicBezTo>
                  <a:pt x="882" y="2049"/>
                  <a:pt x="549" y="1715"/>
                  <a:pt x="549" y="1299"/>
                </a:cubicBezTo>
                <a:cubicBezTo>
                  <a:pt x="549" y="882"/>
                  <a:pt x="882" y="549"/>
                  <a:pt x="1299" y="549"/>
                </a:cubicBezTo>
                <a:close/>
                <a:moveTo>
                  <a:pt x="1299" y="1"/>
                </a:moveTo>
                <a:cubicBezTo>
                  <a:pt x="584" y="1"/>
                  <a:pt x="1" y="584"/>
                  <a:pt x="1" y="1299"/>
                </a:cubicBezTo>
                <a:cubicBezTo>
                  <a:pt x="1" y="2013"/>
                  <a:pt x="584" y="2608"/>
                  <a:pt x="1299" y="2608"/>
                </a:cubicBezTo>
                <a:cubicBezTo>
                  <a:pt x="2013" y="2608"/>
                  <a:pt x="2596" y="2013"/>
                  <a:pt x="2596" y="1299"/>
                </a:cubicBezTo>
                <a:cubicBezTo>
                  <a:pt x="2596" y="584"/>
                  <a:pt x="2013" y="1"/>
                  <a:pt x="1299" y="1"/>
                </a:cubicBezTo>
                <a:close/>
              </a:path>
            </a:pathLst>
          </a:custGeom>
          <a:solidFill>
            <a:srgbClr val="383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65"/>
          <p:cNvSpPr/>
          <p:nvPr/>
        </p:nvSpPr>
        <p:spPr>
          <a:xfrm>
            <a:off x="1855213" y="1127375"/>
            <a:ext cx="133950" cy="172675"/>
          </a:xfrm>
          <a:custGeom>
            <a:rect b="b" l="l" r="r" t="t"/>
            <a:pathLst>
              <a:path extrusionOk="0" h="6907" w="5358">
                <a:moveTo>
                  <a:pt x="2679" y="1"/>
                </a:moveTo>
                <a:cubicBezTo>
                  <a:pt x="1203" y="1"/>
                  <a:pt x="0" y="1203"/>
                  <a:pt x="0" y="2680"/>
                </a:cubicBezTo>
                <a:lnTo>
                  <a:pt x="0" y="6633"/>
                </a:lnTo>
                <a:cubicBezTo>
                  <a:pt x="0" y="6787"/>
                  <a:pt x="131" y="6907"/>
                  <a:pt x="274" y="6907"/>
                </a:cubicBezTo>
                <a:cubicBezTo>
                  <a:pt x="429" y="6907"/>
                  <a:pt x="560" y="6787"/>
                  <a:pt x="560" y="6633"/>
                </a:cubicBezTo>
                <a:lnTo>
                  <a:pt x="560" y="2680"/>
                </a:lnTo>
                <a:cubicBezTo>
                  <a:pt x="560" y="1513"/>
                  <a:pt x="1512" y="561"/>
                  <a:pt x="2679" y="561"/>
                </a:cubicBezTo>
                <a:cubicBezTo>
                  <a:pt x="3846" y="561"/>
                  <a:pt x="4810" y="1513"/>
                  <a:pt x="4810" y="2680"/>
                </a:cubicBezTo>
                <a:lnTo>
                  <a:pt x="4810" y="6633"/>
                </a:lnTo>
                <a:cubicBezTo>
                  <a:pt x="4810" y="6787"/>
                  <a:pt x="4929" y="6907"/>
                  <a:pt x="5084" y="6907"/>
                </a:cubicBezTo>
                <a:cubicBezTo>
                  <a:pt x="5239" y="6907"/>
                  <a:pt x="5358" y="6787"/>
                  <a:pt x="5358" y="6633"/>
                </a:cubicBezTo>
                <a:lnTo>
                  <a:pt x="5358" y="2680"/>
                </a:lnTo>
                <a:cubicBezTo>
                  <a:pt x="5358" y="1203"/>
                  <a:pt x="4155" y="1"/>
                  <a:pt x="2679" y="1"/>
                </a:cubicBezTo>
                <a:close/>
              </a:path>
            </a:pathLst>
          </a:custGeom>
          <a:solidFill>
            <a:srgbClr val="383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65"/>
          <p:cNvSpPr/>
          <p:nvPr/>
        </p:nvSpPr>
        <p:spPr>
          <a:xfrm>
            <a:off x="1894488" y="1272350"/>
            <a:ext cx="13725" cy="146475"/>
          </a:xfrm>
          <a:custGeom>
            <a:rect b="b" l="l" r="r" t="t"/>
            <a:pathLst>
              <a:path extrusionOk="0" h="5859" w="549">
                <a:moveTo>
                  <a:pt x="275" y="0"/>
                </a:moveTo>
                <a:cubicBezTo>
                  <a:pt x="120" y="0"/>
                  <a:pt x="1" y="131"/>
                  <a:pt x="1" y="274"/>
                </a:cubicBezTo>
                <a:lnTo>
                  <a:pt x="1" y="5584"/>
                </a:lnTo>
                <a:cubicBezTo>
                  <a:pt x="1" y="5739"/>
                  <a:pt x="120" y="5858"/>
                  <a:pt x="275" y="5858"/>
                </a:cubicBezTo>
                <a:cubicBezTo>
                  <a:pt x="429" y="5858"/>
                  <a:pt x="548" y="5739"/>
                  <a:pt x="548" y="5584"/>
                </a:cubicBezTo>
                <a:lnTo>
                  <a:pt x="548" y="274"/>
                </a:lnTo>
                <a:cubicBezTo>
                  <a:pt x="548" y="131"/>
                  <a:pt x="429" y="0"/>
                  <a:pt x="275" y="0"/>
                </a:cubicBezTo>
                <a:close/>
              </a:path>
            </a:pathLst>
          </a:custGeom>
          <a:solidFill>
            <a:srgbClr val="383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65"/>
          <p:cNvSpPr/>
          <p:nvPr/>
        </p:nvSpPr>
        <p:spPr>
          <a:xfrm>
            <a:off x="1934988" y="1272350"/>
            <a:ext cx="13700" cy="146475"/>
          </a:xfrm>
          <a:custGeom>
            <a:rect b="b" l="l" r="r" t="t"/>
            <a:pathLst>
              <a:path extrusionOk="0" h="5859" w="548">
                <a:moveTo>
                  <a:pt x="274" y="0"/>
                </a:moveTo>
                <a:cubicBezTo>
                  <a:pt x="119" y="0"/>
                  <a:pt x="0" y="131"/>
                  <a:pt x="0" y="274"/>
                </a:cubicBezTo>
                <a:lnTo>
                  <a:pt x="0" y="5584"/>
                </a:lnTo>
                <a:cubicBezTo>
                  <a:pt x="0" y="5739"/>
                  <a:pt x="119" y="5858"/>
                  <a:pt x="274" y="5858"/>
                </a:cubicBezTo>
                <a:cubicBezTo>
                  <a:pt x="429" y="5858"/>
                  <a:pt x="548" y="5739"/>
                  <a:pt x="548" y="5584"/>
                </a:cubicBezTo>
                <a:lnTo>
                  <a:pt x="548" y="274"/>
                </a:lnTo>
                <a:cubicBezTo>
                  <a:pt x="548" y="131"/>
                  <a:pt x="429" y="0"/>
                  <a:pt x="274" y="0"/>
                </a:cubicBezTo>
                <a:close/>
              </a:path>
            </a:pathLst>
          </a:custGeom>
          <a:solidFill>
            <a:srgbClr val="383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65"/>
          <p:cNvSpPr/>
          <p:nvPr/>
        </p:nvSpPr>
        <p:spPr>
          <a:xfrm>
            <a:off x="1889738" y="1038375"/>
            <a:ext cx="64900" cy="65225"/>
          </a:xfrm>
          <a:custGeom>
            <a:rect b="b" l="l" r="r" t="t"/>
            <a:pathLst>
              <a:path extrusionOk="0" h="2609" w="2596">
                <a:moveTo>
                  <a:pt x="1298" y="549"/>
                </a:moveTo>
                <a:cubicBezTo>
                  <a:pt x="1715" y="549"/>
                  <a:pt x="2048" y="882"/>
                  <a:pt x="2048" y="1299"/>
                </a:cubicBezTo>
                <a:cubicBezTo>
                  <a:pt x="2048" y="1715"/>
                  <a:pt x="1715" y="2049"/>
                  <a:pt x="1298" y="2049"/>
                </a:cubicBezTo>
                <a:cubicBezTo>
                  <a:pt x="881" y="2049"/>
                  <a:pt x="548" y="1715"/>
                  <a:pt x="548" y="1299"/>
                </a:cubicBezTo>
                <a:cubicBezTo>
                  <a:pt x="548" y="882"/>
                  <a:pt x="881" y="549"/>
                  <a:pt x="1298" y="549"/>
                </a:cubicBezTo>
                <a:close/>
                <a:moveTo>
                  <a:pt x="1298" y="1"/>
                </a:moveTo>
                <a:cubicBezTo>
                  <a:pt x="584" y="1"/>
                  <a:pt x="0" y="584"/>
                  <a:pt x="0" y="1299"/>
                </a:cubicBezTo>
                <a:cubicBezTo>
                  <a:pt x="0" y="2013"/>
                  <a:pt x="584" y="2608"/>
                  <a:pt x="1298" y="2608"/>
                </a:cubicBezTo>
                <a:cubicBezTo>
                  <a:pt x="2012" y="2608"/>
                  <a:pt x="2596" y="2013"/>
                  <a:pt x="2596" y="1299"/>
                </a:cubicBezTo>
                <a:cubicBezTo>
                  <a:pt x="2596" y="584"/>
                  <a:pt x="2012" y="1"/>
                  <a:pt x="1298" y="1"/>
                </a:cubicBezTo>
                <a:close/>
              </a:path>
            </a:pathLst>
          </a:custGeom>
          <a:solidFill>
            <a:srgbClr val="383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8" name="Google Shape;498;p65"/>
          <p:cNvGrpSpPr/>
          <p:nvPr/>
        </p:nvGrpSpPr>
        <p:grpSpPr>
          <a:xfrm>
            <a:off x="1649375" y="1173825"/>
            <a:ext cx="172375" cy="80100"/>
            <a:chOff x="4432688" y="1552688"/>
            <a:chExt cx="172375" cy="80100"/>
          </a:xfrm>
        </p:grpSpPr>
        <p:sp>
          <p:nvSpPr>
            <p:cNvPr id="499" name="Google Shape;499;p65"/>
            <p:cNvSpPr/>
            <p:nvPr/>
          </p:nvSpPr>
          <p:spPr>
            <a:xfrm>
              <a:off x="4432688" y="1587813"/>
              <a:ext cx="169100" cy="9850"/>
            </a:xfrm>
            <a:custGeom>
              <a:rect b="b" l="l" r="r" t="t"/>
              <a:pathLst>
                <a:path extrusionOk="0" h="394" w="6764">
                  <a:moveTo>
                    <a:pt x="203" y="0"/>
                  </a:moveTo>
                  <a:cubicBezTo>
                    <a:pt x="84" y="0"/>
                    <a:pt x="0" y="84"/>
                    <a:pt x="0" y="191"/>
                  </a:cubicBezTo>
                  <a:cubicBezTo>
                    <a:pt x="0" y="310"/>
                    <a:pt x="84" y="393"/>
                    <a:pt x="203" y="393"/>
                  </a:cubicBezTo>
                  <a:lnTo>
                    <a:pt x="6573" y="393"/>
                  </a:lnTo>
                  <a:cubicBezTo>
                    <a:pt x="6680" y="393"/>
                    <a:pt x="6763" y="310"/>
                    <a:pt x="6763" y="191"/>
                  </a:cubicBezTo>
                  <a:cubicBezTo>
                    <a:pt x="6763" y="84"/>
                    <a:pt x="6680" y="0"/>
                    <a:pt x="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65"/>
            <p:cNvSpPr/>
            <p:nvPr/>
          </p:nvSpPr>
          <p:spPr>
            <a:xfrm>
              <a:off x="4588663" y="1552688"/>
              <a:ext cx="16400" cy="80100"/>
            </a:xfrm>
            <a:custGeom>
              <a:rect b="b" l="l" r="r" t="t"/>
              <a:pathLst>
                <a:path extrusionOk="0" h="3204" w="656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870"/>
                  </a:lnTo>
                  <a:cubicBezTo>
                    <a:pt x="0" y="3048"/>
                    <a:pt x="143" y="3203"/>
                    <a:pt x="334" y="3203"/>
                  </a:cubicBezTo>
                  <a:cubicBezTo>
                    <a:pt x="512" y="3203"/>
                    <a:pt x="655" y="3048"/>
                    <a:pt x="655" y="2870"/>
                  </a:cubicBezTo>
                  <a:lnTo>
                    <a:pt x="655" y="334"/>
                  </a:lnTo>
                  <a:cubicBezTo>
                    <a:pt x="655" y="143"/>
                    <a:pt x="512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65"/>
            <p:cNvSpPr/>
            <p:nvPr/>
          </p:nvSpPr>
          <p:spPr>
            <a:xfrm>
              <a:off x="4432688" y="1552688"/>
              <a:ext cx="16400" cy="80100"/>
            </a:xfrm>
            <a:custGeom>
              <a:rect b="b" l="l" r="r" t="t"/>
              <a:pathLst>
                <a:path extrusionOk="0" h="3204" w="656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870"/>
                  </a:lnTo>
                  <a:cubicBezTo>
                    <a:pt x="0" y="3048"/>
                    <a:pt x="143" y="3203"/>
                    <a:pt x="334" y="3203"/>
                  </a:cubicBezTo>
                  <a:cubicBezTo>
                    <a:pt x="512" y="3203"/>
                    <a:pt x="655" y="3048"/>
                    <a:pt x="655" y="2870"/>
                  </a:cubicBezTo>
                  <a:lnTo>
                    <a:pt x="655" y="334"/>
                  </a:lnTo>
                  <a:cubicBezTo>
                    <a:pt x="655" y="143"/>
                    <a:pt x="512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2" name="Google Shape;502;p65"/>
          <p:cNvSpPr txBox="1"/>
          <p:nvPr>
            <p:ph idx="4" type="title"/>
          </p:nvPr>
        </p:nvSpPr>
        <p:spPr>
          <a:xfrm>
            <a:off x="3217031" y="1863376"/>
            <a:ext cx="2560200" cy="4074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Medium</a:t>
            </a:r>
            <a:endParaRPr/>
          </a:p>
        </p:txBody>
      </p:sp>
      <p:grpSp>
        <p:nvGrpSpPr>
          <p:cNvPr id="503" name="Google Shape;503;p65"/>
          <p:cNvGrpSpPr/>
          <p:nvPr/>
        </p:nvGrpSpPr>
        <p:grpSpPr>
          <a:xfrm>
            <a:off x="6587663" y="855513"/>
            <a:ext cx="1050175" cy="857725"/>
            <a:chOff x="4046913" y="1234388"/>
            <a:chExt cx="1050175" cy="857725"/>
          </a:xfrm>
        </p:grpSpPr>
        <p:sp>
          <p:nvSpPr>
            <p:cNvPr id="504" name="Google Shape;504;p65"/>
            <p:cNvSpPr/>
            <p:nvPr/>
          </p:nvSpPr>
          <p:spPr>
            <a:xfrm>
              <a:off x="4170738" y="1234388"/>
              <a:ext cx="926350" cy="857725"/>
            </a:xfrm>
            <a:custGeom>
              <a:rect b="b" l="l" r="r" t="t"/>
              <a:pathLst>
                <a:path extrusionOk="0" h="34309" w="37054">
                  <a:moveTo>
                    <a:pt x="16437" y="0"/>
                  </a:moveTo>
                  <a:cubicBezTo>
                    <a:pt x="15107" y="0"/>
                    <a:pt x="13779" y="134"/>
                    <a:pt x="12467" y="421"/>
                  </a:cubicBezTo>
                  <a:cubicBezTo>
                    <a:pt x="5025" y="2052"/>
                    <a:pt x="251" y="8922"/>
                    <a:pt x="108" y="16340"/>
                  </a:cubicBezTo>
                  <a:cubicBezTo>
                    <a:pt x="1" y="21519"/>
                    <a:pt x="2180" y="26603"/>
                    <a:pt x="5787" y="30211"/>
                  </a:cubicBezTo>
                  <a:cubicBezTo>
                    <a:pt x="8147" y="32561"/>
                    <a:pt x="11431" y="34308"/>
                    <a:pt x="14666" y="34308"/>
                  </a:cubicBezTo>
                  <a:cubicBezTo>
                    <a:pt x="15790" y="34308"/>
                    <a:pt x="16908" y="34097"/>
                    <a:pt x="17979" y="33628"/>
                  </a:cubicBezTo>
                  <a:cubicBezTo>
                    <a:pt x="18539" y="33390"/>
                    <a:pt x="19051" y="33092"/>
                    <a:pt x="19539" y="32759"/>
                  </a:cubicBezTo>
                  <a:cubicBezTo>
                    <a:pt x="22611" y="30627"/>
                    <a:pt x="24361" y="26865"/>
                    <a:pt x="26814" y="24103"/>
                  </a:cubicBezTo>
                  <a:cubicBezTo>
                    <a:pt x="29147" y="21460"/>
                    <a:pt x="32874" y="20471"/>
                    <a:pt x="35017" y="17638"/>
                  </a:cubicBezTo>
                  <a:cubicBezTo>
                    <a:pt x="37053" y="14947"/>
                    <a:pt x="37005" y="11470"/>
                    <a:pt x="35172" y="8672"/>
                  </a:cubicBezTo>
                  <a:cubicBezTo>
                    <a:pt x="33755" y="6493"/>
                    <a:pt x="31552" y="4946"/>
                    <a:pt x="29290" y="3684"/>
                  </a:cubicBezTo>
                  <a:cubicBezTo>
                    <a:pt x="25357" y="1493"/>
                    <a:pt x="20888" y="0"/>
                    <a:pt x="16437" y="0"/>
                  </a:cubicBezTo>
                  <a:close/>
                </a:path>
              </a:pathLst>
            </a:custGeom>
            <a:solidFill>
              <a:srgbClr val="A2D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65"/>
            <p:cNvSpPr/>
            <p:nvPr/>
          </p:nvSpPr>
          <p:spPr>
            <a:xfrm>
              <a:off x="4170738" y="1234388"/>
              <a:ext cx="926350" cy="857725"/>
            </a:xfrm>
            <a:custGeom>
              <a:rect b="b" l="l" r="r" t="t"/>
              <a:pathLst>
                <a:path extrusionOk="0" h="34309" w="37054">
                  <a:moveTo>
                    <a:pt x="16437" y="0"/>
                  </a:moveTo>
                  <a:cubicBezTo>
                    <a:pt x="15107" y="0"/>
                    <a:pt x="13779" y="134"/>
                    <a:pt x="12467" y="421"/>
                  </a:cubicBezTo>
                  <a:cubicBezTo>
                    <a:pt x="5025" y="2052"/>
                    <a:pt x="251" y="8922"/>
                    <a:pt x="108" y="16340"/>
                  </a:cubicBezTo>
                  <a:cubicBezTo>
                    <a:pt x="1" y="21519"/>
                    <a:pt x="2180" y="26603"/>
                    <a:pt x="5787" y="30211"/>
                  </a:cubicBezTo>
                  <a:cubicBezTo>
                    <a:pt x="8147" y="32561"/>
                    <a:pt x="11431" y="34308"/>
                    <a:pt x="14666" y="34308"/>
                  </a:cubicBezTo>
                  <a:cubicBezTo>
                    <a:pt x="15790" y="34308"/>
                    <a:pt x="16908" y="34097"/>
                    <a:pt x="17979" y="33628"/>
                  </a:cubicBezTo>
                  <a:cubicBezTo>
                    <a:pt x="18539" y="33390"/>
                    <a:pt x="19051" y="33092"/>
                    <a:pt x="19539" y="32759"/>
                  </a:cubicBezTo>
                  <a:cubicBezTo>
                    <a:pt x="22611" y="30627"/>
                    <a:pt x="24361" y="26865"/>
                    <a:pt x="26814" y="24103"/>
                  </a:cubicBezTo>
                  <a:cubicBezTo>
                    <a:pt x="29147" y="21460"/>
                    <a:pt x="32874" y="20471"/>
                    <a:pt x="35017" y="17638"/>
                  </a:cubicBezTo>
                  <a:cubicBezTo>
                    <a:pt x="37053" y="14947"/>
                    <a:pt x="37005" y="11470"/>
                    <a:pt x="35172" y="8672"/>
                  </a:cubicBezTo>
                  <a:cubicBezTo>
                    <a:pt x="33755" y="6493"/>
                    <a:pt x="31552" y="4946"/>
                    <a:pt x="29290" y="3684"/>
                  </a:cubicBezTo>
                  <a:cubicBezTo>
                    <a:pt x="25357" y="1493"/>
                    <a:pt x="20888" y="0"/>
                    <a:pt x="16437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65"/>
            <p:cNvSpPr/>
            <p:nvPr/>
          </p:nvSpPr>
          <p:spPr>
            <a:xfrm>
              <a:off x="4046913" y="1288888"/>
              <a:ext cx="975700" cy="736325"/>
            </a:xfrm>
            <a:custGeom>
              <a:rect b="b" l="l" r="r" t="t"/>
              <a:pathLst>
                <a:path extrusionOk="0" h="29453" w="39028">
                  <a:moveTo>
                    <a:pt x="15810" y="1"/>
                  </a:moveTo>
                  <a:cubicBezTo>
                    <a:pt x="13993" y="1"/>
                    <a:pt x="12186" y="259"/>
                    <a:pt x="10443" y="825"/>
                  </a:cubicBezTo>
                  <a:cubicBezTo>
                    <a:pt x="7716" y="1718"/>
                    <a:pt x="5192" y="3480"/>
                    <a:pt x="3406" y="5778"/>
                  </a:cubicBezTo>
                  <a:cubicBezTo>
                    <a:pt x="2251" y="7254"/>
                    <a:pt x="1394" y="8969"/>
                    <a:pt x="977" y="10802"/>
                  </a:cubicBezTo>
                  <a:cubicBezTo>
                    <a:pt x="1" y="15160"/>
                    <a:pt x="1072" y="19732"/>
                    <a:pt x="5716" y="21304"/>
                  </a:cubicBezTo>
                  <a:cubicBezTo>
                    <a:pt x="9204" y="22494"/>
                    <a:pt x="12193" y="21804"/>
                    <a:pt x="15205" y="24244"/>
                  </a:cubicBezTo>
                  <a:cubicBezTo>
                    <a:pt x="18003" y="26519"/>
                    <a:pt x="20861" y="28924"/>
                    <a:pt x="24552" y="29364"/>
                  </a:cubicBezTo>
                  <a:cubicBezTo>
                    <a:pt x="25039" y="29424"/>
                    <a:pt x="25518" y="29452"/>
                    <a:pt x="25987" y="29452"/>
                  </a:cubicBezTo>
                  <a:cubicBezTo>
                    <a:pt x="33970" y="29452"/>
                    <a:pt x="39027" y="21103"/>
                    <a:pt x="36553" y="13624"/>
                  </a:cubicBezTo>
                  <a:cubicBezTo>
                    <a:pt x="35005" y="8957"/>
                    <a:pt x="31159" y="5314"/>
                    <a:pt x="26838" y="2956"/>
                  </a:cubicBezTo>
                  <a:cubicBezTo>
                    <a:pt x="23461" y="1135"/>
                    <a:pt x="19615" y="1"/>
                    <a:pt x="15810" y="1"/>
                  </a:cubicBezTo>
                  <a:close/>
                </a:path>
              </a:pathLst>
            </a:custGeom>
            <a:solidFill>
              <a:srgbClr val="A2D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7" name="Google Shape;507;p65"/>
          <p:cNvGrpSpPr/>
          <p:nvPr/>
        </p:nvGrpSpPr>
        <p:grpSpPr>
          <a:xfrm>
            <a:off x="4303136" y="965862"/>
            <a:ext cx="441814" cy="478868"/>
            <a:chOff x="4149138" y="4121151"/>
            <a:chExt cx="344065" cy="368644"/>
          </a:xfrm>
        </p:grpSpPr>
        <p:sp>
          <p:nvSpPr>
            <p:cNvPr id="508" name="Google Shape;508;p65"/>
            <p:cNvSpPr/>
            <p:nvPr/>
          </p:nvSpPr>
          <p:spPr>
            <a:xfrm>
              <a:off x="4205853" y="4182724"/>
              <a:ext cx="225746" cy="307071"/>
            </a:xfrm>
            <a:custGeom>
              <a:rect b="b" l="l" r="r" t="t"/>
              <a:pathLst>
                <a:path extrusionOk="0" h="9670" w="7109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65"/>
            <p:cNvSpPr/>
            <p:nvPr/>
          </p:nvSpPr>
          <p:spPr>
            <a:xfrm>
              <a:off x="4444777" y="4287484"/>
              <a:ext cx="48426" cy="11400"/>
            </a:xfrm>
            <a:custGeom>
              <a:rect b="b" l="l" r="r" t="t"/>
              <a:pathLst>
                <a:path extrusionOk="0" h="359" w="1525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65"/>
            <p:cNvSpPr/>
            <p:nvPr/>
          </p:nvSpPr>
          <p:spPr>
            <a:xfrm>
              <a:off x="4149138" y="4287484"/>
              <a:ext cx="48426" cy="11400"/>
            </a:xfrm>
            <a:custGeom>
              <a:rect b="b" l="l" r="r" t="t"/>
              <a:pathLst>
                <a:path extrusionOk="0" h="359" w="1525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65"/>
            <p:cNvSpPr/>
            <p:nvPr/>
          </p:nvSpPr>
          <p:spPr>
            <a:xfrm>
              <a:off x="4315471" y="4121151"/>
              <a:ext cx="11400" cy="48045"/>
            </a:xfrm>
            <a:custGeom>
              <a:rect b="b" l="l" r="r" t="t"/>
              <a:pathLst>
                <a:path extrusionOk="0" h="1513" w="359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65"/>
            <p:cNvSpPr/>
            <p:nvPr/>
          </p:nvSpPr>
          <p:spPr>
            <a:xfrm>
              <a:off x="4378632" y="4159575"/>
              <a:ext cx="22705" cy="27754"/>
            </a:xfrm>
            <a:custGeom>
              <a:rect b="b" l="l" r="r" t="t"/>
              <a:pathLst>
                <a:path extrusionOk="0" h="874" w="715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65"/>
            <p:cNvSpPr/>
            <p:nvPr/>
          </p:nvSpPr>
          <p:spPr>
            <a:xfrm>
              <a:off x="4240243" y="4399103"/>
              <a:ext cx="22705" cy="27563"/>
            </a:xfrm>
            <a:custGeom>
              <a:rect b="b" l="l" r="r" t="t"/>
              <a:pathLst>
                <a:path extrusionOk="0" h="868" w="715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65"/>
            <p:cNvSpPr/>
            <p:nvPr/>
          </p:nvSpPr>
          <p:spPr>
            <a:xfrm>
              <a:off x="4240243" y="4159130"/>
              <a:ext cx="22705" cy="28198"/>
            </a:xfrm>
            <a:custGeom>
              <a:rect b="b" l="l" r="r" t="t"/>
              <a:pathLst>
                <a:path extrusionOk="0" h="888" w="715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65"/>
            <p:cNvSpPr/>
            <p:nvPr/>
          </p:nvSpPr>
          <p:spPr>
            <a:xfrm>
              <a:off x="4378632" y="4399230"/>
              <a:ext cx="22705" cy="28198"/>
            </a:xfrm>
            <a:custGeom>
              <a:rect b="b" l="l" r="r" t="t"/>
              <a:pathLst>
                <a:path extrusionOk="0" h="888" w="715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65"/>
            <p:cNvSpPr/>
            <p:nvPr/>
          </p:nvSpPr>
          <p:spPr>
            <a:xfrm>
              <a:off x="4426264" y="4351851"/>
              <a:ext cx="29532" cy="21117"/>
            </a:xfrm>
            <a:custGeom>
              <a:rect b="b" l="l" r="r" t="t"/>
              <a:pathLst>
                <a:path extrusionOk="0" h="665" w="93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65"/>
            <p:cNvSpPr/>
            <p:nvPr/>
          </p:nvSpPr>
          <p:spPr>
            <a:xfrm>
              <a:off x="4186196" y="4213463"/>
              <a:ext cx="29500" cy="21117"/>
            </a:xfrm>
            <a:custGeom>
              <a:rect b="b" l="l" r="r" t="t"/>
              <a:pathLst>
                <a:path extrusionOk="0" h="665" w="929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65"/>
            <p:cNvSpPr/>
            <p:nvPr/>
          </p:nvSpPr>
          <p:spPr>
            <a:xfrm>
              <a:off x="4425883" y="4213590"/>
              <a:ext cx="29913" cy="21371"/>
            </a:xfrm>
            <a:custGeom>
              <a:rect b="b" l="l" r="r" t="t"/>
              <a:pathLst>
                <a:path extrusionOk="0" h="673" w="942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65"/>
            <p:cNvSpPr/>
            <p:nvPr/>
          </p:nvSpPr>
          <p:spPr>
            <a:xfrm>
              <a:off x="4186196" y="4351978"/>
              <a:ext cx="29500" cy="21371"/>
            </a:xfrm>
            <a:custGeom>
              <a:rect b="b" l="l" r="r" t="t"/>
              <a:pathLst>
                <a:path extrusionOk="0" h="673" w="929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0" name="Google Shape;520;p65"/>
          <p:cNvGrpSpPr/>
          <p:nvPr/>
        </p:nvGrpSpPr>
        <p:grpSpPr>
          <a:xfrm>
            <a:off x="3998950" y="776413"/>
            <a:ext cx="1050175" cy="857725"/>
            <a:chOff x="4046913" y="1234388"/>
            <a:chExt cx="1050175" cy="857725"/>
          </a:xfrm>
        </p:grpSpPr>
        <p:sp>
          <p:nvSpPr>
            <p:cNvPr id="521" name="Google Shape;521;p65"/>
            <p:cNvSpPr/>
            <p:nvPr/>
          </p:nvSpPr>
          <p:spPr>
            <a:xfrm>
              <a:off x="4170738" y="1234388"/>
              <a:ext cx="926350" cy="857725"/>
            </a:xfrm>
            <a:custGeom>
              <a:rect b="b" l="l" r="r" t="t"/>
              <a:pathLst>
                <a:path extrusionOk="0" h="34309" w="37054">
                  <a:moveTo>
                    <a:pt x="16437" y="0"/>
                  </a:moveTo>
                  <a:cubicBezTo>
                    <a:pt x="15107" y="0"/>
                    <a:pt x="13779" y="134"/>
                    <a:pt x="12467" y="421"/>
                  </a:cubicBezTo>
                  <a:cubicBezTo>
                    <a:pt x="5025" y="2052"/>
                    <a:pt x="251" y="8922"/>
                    <a:pt x="108" y="16340"/>
                  </a:cubicBezTo>
                  <a:cubicBezTo>
                    <a:pt x="1" y="21519"/>
                    <a:pt x="2180" y="26603"/>
                    <a:pt x="5787" y="30211"/>
                  </a:cubicBezTo>
                  <a:cubicBezTo>
                    <a:pt x="8147" y="32561"/>
                    <a:pt x="11431" y="34308"/>
                    <a:pt x="14666" y="34308"/>
                  </a:cubicBezTo>
                  <a:cubicBezTo>
                    <a:pt x="15790" y="34308"/>
                    <a:pt x="16908" y="34097"/>
                    <a:pt x="17979" y="33628"/>
                  </a:cubicBezTo>
                  <a:cubicBezTo>
                    <a:pt x="18539" y="33390"/>
                    <a:pt x="19051" y="33092"/>
                    <a:pt x="19539" y="32759"/>
                  </a:cubicBezTo>
                  <a:cubicBezTo>
                    <a:pt x="22611" y="30627"/>
                    <a:pt x="24361" y="26865"/>
                    <a:pt x="26814" y="24103"/>
                  </a:cubicBezTo>
                  <a:cubicBezTo>
                    <a:pt x="29147" y="21460"/>
                    <a:pt x="32874" y="20471"/>
                    <a:pt x="35017" y="17638"/>
                  </a:cubicBezTo>
                  <a:cubicBezTo>
                    <a:pt x="37053" y="14947"/>
                    <a:pt x="37005" y="11470"/>
                    <a:pt x="35172" y="8672"/>
                  </a:cubicBezTo>
                  <a:cubicBezTo>
                    <a:pt x="33755" y="6493"/>
                    <a:pt x="31552" y="4946"/>
                    <a:pt x="29290" y="3684"/>
                  </a:cubicBezTo>
                  <a:cubicBezTo>
                    <a:pt x="25357" y="1493"/>
                    <a:pt x="20888" y="0"/>
                    <a:pt x="16437" y="0"/>
                  </a:cubicBezTo>
                  <a:close/>
                </a:path>
              </a:pathLst>
            </a:custGeom>
            <a:solidFill>
              <a:srgbClr val="A2D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65"/>
            <p:cNvSpPr/>
            <p:nvPr/>
          </p:nvSpPr>
          <p:spPr>
            <a:xfrm>
              <a:off x="4170738" y="1234388"/>
              <a:ext cx="926350" cy="857725"/>
            </a:xfrm>
            <a:custGeom>
              <a:rect b="b" l="l" r="r" t="t"/>
              <a:pathLst>
                <a:path extrusionOk="0" h="34309" w="37054">
                  <a:moveTo>
                    <a:pt x="16437" y="0"/>
                  </a:moveTo>
                  <a:cubicBezTo>
                    <a:pt x="15107" y="0"/>
                    <a:pt x="13779" y="134"/>
                    <a:pt x="12467" y="421"/>
                  </a:cubicBezTo>
                  <a:cubicBezTo>
                    <a:pt x="5025" y="2052"/>
                    <a:pt x="251" y="8922"/>
                    <a:pt x="108" y="16340"/>
                  </a:cubicBezTo>
                  <a:cubicBezTo>
                    <a:pt x="1" y="21519"/>
                    <a:pt x="2180" y="26603"/>
                    <a:pt x="5787" y="30211"/>
                  </a:cubicBezTo>
                  <a:cubicBezTo>
                    <a:pt x="8147" y="32561"/>
                    <a:pt x="11431" y="34308"/>
                    <a:pt x="14666" y="34308"/>
                  </a:cubicBezTo>
                  <a:cubicBezTo>
                    <a:pt x="15790" y="34308"/>
                    <a:pt x="16908" y="34097"/>
                    <a:pt x="17979" y="33628"/>
                  </a:cubicBezTo>
                  <a:cubicBezTo>
                    <a:pt x="18539" y="33390"/>
                    <a:pt x="19051" y="33092"/>
                    <a:pt x="19539" y="32759"/>
                  </a:cubicBezTo>
                  <a:cubicBezTo>
                    <a:pt x="22611" y="30627"/>
                    <a:pt x="24361" y="26865"/>
                    <a:pt x="26814" y="24103"/>
                  </a:cubicBezTo>
                  <a:cubicBezTo>
                    <a:pt x="29147" y="21460"/>
                    <a:pt x="32874" y="20471"/>
                    <a:pt x="35017" y="17638"/>
                  </a:cubicBezTo>
                  <a:cubicBezTo>
                    <a:pt x="37053" y="14947"/>
                    <a:pt x="37005" y="11470"/>
                    <a:pt x="35172" y="8672"/>
                  </a:cubicBezTo>
                  <a:cubicBezTo>
                    <a:pt x="33755" y="6493"/>
                    <a:pt x="31552" y="4946"/>
                    <a:pt x="29290" y="3684"/>
                  </a:cubicBezTo>
                  <a:cubicBezTo>
                    <a:pt x="25357" y="1493"/>
                    <a:pt x="20888" y="0"/>
                    <a:pt x="16437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65"/>
            <p:cNvSpPr/>
            <p:nvPr/>
          </p:nvSpPr>
          <p:spPr>
            <a:xfrm>
              <a:off x="4046913" y="1288888"/>
              <a:ext cx="975700" cy="736325"/>
            </a:xfrm>
            <a:custGeom>
              <a:rect b="b" l="l" r="r" t="t"/>
              <a:pathLst>
                <a:path extrusionOk="0" h="29453" w="39028">
                  <a:moveTo>
                    <a:pt x="15810" y="1"/>
                  </a:moveTo>
                  <a:cubicBezTo>
                    <a:pt x="13993" y="1"/>
                    <a:pt x="12186" y="259"/>
                    <a:pt x="10443" y="825"/>
                  </a:cubicBezTo>
                  <a:cubicBezTo>
                    <a:pt x="7716" y="1718"/>
                    <a:pt x="5192" y="3480"/>
                    <a:pt x="3406" y="5778"/>
                  </a:cubicBezTo>
                  <a:cubicBezTo>
                    <a:pt x="2251" y="7254"/>
                    <a:pt x="1394" y="8969"/>
                    <a:pt x="977" y="10802"/>
                  </a:cubicBezTo>
                  <a:cubicBezTo>
                    <a:pt x="1" y="15160"/>
                    <a:pt x="1072" y="19732"/>
                    <a:pt x="5716" y="21304"/>
                  </a:cubicBezTo>
                  <a:cubicBezTo>
                    <a:pt x="9204" y="22494"/>
                    <a:pt x="12193" y="21804"/>
                    <a:pt x="15205" y="24244"/>
                  </a:cubicBezTo>
                  <a:cubicBezTo>
                    <a:pt x="18003" y="26519"/>
                    <a:pt x="20861" y="28924"/>
                    <a:pt x="24552" y="29364"/>
                  </a:cubicBezTo>
                  <a:cubicBezTo>
                    <a:pt x="25039" y="29424"/>
                    <a:pt x="25518" y="29452"/>
                    <a:pt x="25987" y="29452"/>
                  </a:cubicBezTo>
                  <a:cubicBezTo>
                    <a:pt x="33970" y="29452"/>
                    <a:pt x="39027" y="21103"/>
                    <a:pt x="36553" y="13624"/>
                  </a:cubicBezTo>
                  <a:cubicBezTo>
                    <a:pt x="35005" y="8957"/>
                    <a:pt x="31159" y="5314"/>
                    <a:pt x="26838" y="2956"/>
                  </a:cubicBezTo>
                  <a:cubicBezTo>
                    <a:pt x="23461" y="1135"/>
                    <a:pt x="19615" y="1"/>
                    <a:pt x="15810" y="1"/>
                  </a:cubicBezTo>
                  <a:close/>
                </a:path>
              </a:pathLst>
            </a:custGeom>
            <a:solidFill>
              <a:srgbClr val="A2D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4" name="Google Shape;524;p65"/>
          <p:cNvGrpSpPr/>
          <p:nvPr/>
        </p:nvGrpSpPr>
        <p:grpSpPr>
          <a:xfrm>
            <a:off x="4306197" y="965847"/>
            <a:ext cx="487175" cy="478892"/>
            <a:chOff x="7384751" y="4147984"/>
            <a:chExt cx="380012" cy="351274"/>
          </a:xfrm>
        </p:grpSpPr>
        <p:sp>
          <p:nvSpPr>
            <p:cNvPr id="525" name="Google Shape;525;p65"/>
            <p:cNvSpPr/>
            <p:nvPr/>
          </p:nvSpPr>
          <p:spPr>
            <a:xfrm>
              <a:off x="7385513" y="4225879"/>
              <a:ext cx="379250" cy="273379"/>
            </a:xfrm>
            <a:custGeom>
              <a:rect b="b" l="l" r="r" t="t"/>
              <a:pathLst>
                <a:path extrusionOk="0" h="8609" w="11943">
                  <a:moveTo>
                    <a:pt x="11740" y="0"/>
                  </a:moveTo>
                  <a:cubicBezTo>
                    <a:pt x="11645" y="0"/>
                    <a:pt x="11562" y="72"/>
                    <a:pt x="11562" y="179"/>
                  </a:cubicBezTo>
                  <a:lnTo>
                    <a:pt x="11562" y="2667"/>
                  </a:lnTo>
                  <a:cubicBezTo>
                    <a:pt x="11562" y="3393"/>
                    <a:pt x="10966" y="3989"/>
                    <a:pt x="10240" y="3989"/>
                  </a:cubicBezTo>
                  <a:lnTo>
                    <a:pt x="9085" y="3989"/>
                  </a:lnTo>
                  <a:cubicBezTo>
                    <a:pt x="8954" y="3989"/>
                    <a:pt x="8823" y="4084"/>
                    <a:pt x="8776" y="4203"/>
                  </a:cubicBezTo>
                  <a:cubicBezTo>
                    <a:pt x="8573" y="4703"/>
                    <a:pt x="8549" y="5167"/>
                    <a:pt x="8752" y="5537"/>
                  </a:cubicBezTo>
                  <a:cubicBezTo>
                    <a:pt x="8823" y="5703"/>
                    <a:pt x="8942" y="5834"/>
                    <a:pt x="9049" y="5941"/>
                  </a:cubicBezTo>
                  <a:cubicBezTo>
                    <a:pt x="8752" y="5929"/>
                    <a:pt x="8514" y="5822"/>
                    <a:pt x="8359" y="5656"/>
                  </a:cubicBezTo>
                  <a:cubicBezTo>
                    <a:pt x="8240" y="5537"/>
                    <a:pt x="7978" y="5167"/>
                    <a:pt x="8073" y="4358"/>
                  </a:cubicBezTo>
                  <a:cubicBezTo>
                    <a:pt x="8109" y="4155"/>
                    <a:pt x="7942" y="3977"/>
                    <a:pt x="7740" y="3977"/>
                  </a:cubicBezTo>
                  <a:lnTo>
                    <a:pt x="5954" y="3977"/>
                  </a:lnTo>
                  <a:cubicBezTo>
                    <a:pt x="5859" y="3977"/>
                    <a:pt x="5775" y="4048"/>
                    <a:pt x="5775" y="4155"/>
                  </a:cubicBezTo>
                  <a:cubicBezTo>
                    <a:pt x="5775" y="4263"/>
                    <a:pt x="5847" y="4334"/>
                    <a:pt x="5954" y="4334"/>
                  </a:cubicBezTo>
                  <a:lnTo>
                    <a:pt x="6847" y="4334"/>
                  </a:lnTo>
                  <a:lnTo>
                    <a:pt x="6847" y="5691"/>
                  </a:lnTo>
                  <a:cubicBezTo>
                    <a:pt x="6847" y="6430"/>
                    <a:pt x="6228" y="7037"/>
                    <a:pt x="5490" y="7037"/>
                  </a:cubicBezTo>
                  <a:lnTo>
                    <a:pt x="4704" y="7037"/>
                  </a:lnTo>
                  <a:cubicBezTo>
                    <a:pt x="4561" y="7037"/>
                    <a:pt x="4466" y="7144"/>
                    <a:pt x="4466" y="7275"/>
                  </a:cubicBezTo>
                  <a:cubicBezTo>
                    <a:pt x="4442" y="7834"/>
                    <a:pt x="4239" y="8215"/>
                    <a:pt x="3668" y="8251"/>
                  </a:cubicBezTo>
                  <a:cubicBezTo>
                    <a:pt x="3930" y="7977"/>
                    <a:pt x="3954" y="7573"/>
                    <a:pt x="3882" y="7239"/>
                  </a:cubicBezTo>
                  <a:cubicBezTo>
                    <a:pt x="3846" y="7120"/>
                    <a:pt x="3763" y="7037"/>
                    <a:pt x="3644" y="7037"/>
                  </a:cubicBezTo>
                  <a:lnTo>
                    <a:pt x="1703" y="7037"/>
                  </a:lnTo>
                  <a:cubicBezTo>
                    <a:pt x="965" y="7037"/>
                    <a:pt x="358" y="6430"/>
                    <a:pt x="358" y="5691"/>
                  </a:cubicBezTo>
                  <a:lnTo>
                    <a:pt x="358" y="5310"/>
                  </a:lnTo>
                  <a:cubicBezTo>
                    <a:pt x="358" y="5227"/>
                    <a:pt x="275" y="5132"/>
                    <a:pt x="179" y="5132"/>
                  </a:cubicBezTo>
                  <a:cubicBezTo>
                    <a:pt x="84" y="5132"/>
                    <a:pt x="1" y="5215"/>
                    <a:pt x="1" y="5310"/>
                  </a:cubicBezTo>
                  <a:lnTo>
                    <a:pt x="1" y="5691"/>
                  </a:lnTo>
                  <a:cubicBezTo>
                    <a:pt x="1" y="6620"/>
                    <a:pt x="751" y="7394"/>
                    <a:pt x="1703" y="7394"/>
                  </a:cubicBezTo>
                  <a:lnTo>
                    <a:pt x="3573" y="7394"/>
                  </a:lnTo>
                  <a:cubicBezTo>
                    <a:pt x="3596" y="7620"/>
                    <a:pt x="3596" y="8025"/>
                    <a:pt x="3215" y="8144"/>
                  </a:cubicBezTo>
                  <a:cubicBezTo>
                    <a:pt x="2989" y="8215"/>
                    <a:pt x="3001" y="8525"/>
                    <a:pt x="3239" y="8573"/>
                  </a:cubicBezTo>
                  <a:cubicBezTo>
                    <a:pt x="3370" y="8608"/>
                    <a:pt x="3489" y="8608"/>
                    <a:pt x="3596" y="8608"/>
                  </a:cubicBezTo>
                  <a:cubicBezTo>
                    <a:pt x="4299" y="8608"/>
                    <a:pt x="4763" y="8204"/>
                    <a:pt x="4823" y="7394"/>
                  </a:cubicBezTo>
                  <a:lnTo>
                    <a:pt x="5513" y="7394"/>
                  </a:lnTo>
                  <a:cubicBezTo>
                    <a:pt x="6454" y="7394"/>
                    <a:pt x="7228" y="6644"/>
                    <a:pt x="7228" y="5691"/>
                  </a:cubicBezTo>
                  <a:lnTo>
                    <a:pt x="7228" y="4334"/>
                  </a:lnTo>
                  <a:lnTo>
                    <a:pt x="7764" y="4334"/>
                  </a:lnTo>
                  <a:cubicBezTo>
                    <a:pt x="7716" y="4715"/>
                    <a:pt x="7704" y="5429"/>
                    <a:pt x="8157" y="5894"/>
                  </a:cubicBezTo>
                  <a:cubicBezTo>
                    <a:pt x="8407" y="6168"/>
                    <a:pt x="8764" y="6299"/>
                    <a:pt x="9240" y="6299"/>
                  </a:cubicBezTo>
                  <a:cubicBezTo>
                    <a:pt x="9311" y="6299"/>
                    <a:pt x="9383" y="6299"/>
                    <a:pt x="9478" y="6287"/>
                  </a:cubicBezTo>
                  <a:cubicBezTo>
                    <a:pt x="9704" y="6263"/>
                    <a:pt x="9776" y="5965"/>
                    <a:pt x="9561" y="5846"/>
                  </a:cubicBezTo>
                  <a:cubicBezTo>
                    <a:pt x="8847" y="5429"/>
                    <a:pt x="9002" y="4715"/>
                    <a:pt x="9145" y="4334"/>
                  </a:cubicBezTo>
                  <a:lnTo>
                    <a:pt x="10276" y="4334"/>
                  </a:lnTo>
                  <a:cubicBezTo>
                    <a:pt x="11205" y="4334"/>
                    <a:pt x="11943" y="3584"/>
                    <a:pt x="11943" y="2667"/>
                  </a:cubicBezTo>
                  <a:lnTo>
                    <a:pt x="11943" y="179"/>
                  </a:lnTo>
                  <a:cubicBezTo>
                    <a:pt x="11919" y="95"/>
                    <a:pt x="11847" y="0"/>
                    <a:pt x="11740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65"/>
            <p:cNvSpPr/>
            <p:nvPr/>
          </p:nvSpPr>
          <p:spPr>
            <a:xfrm>
              <a:off x="7384751" y="4147984"/>
              <a:ext cx="380012" cy="228382"/>
            </a:xfrm>
            <a:custGeom>
              <a:rect b="b" l="l" r="r" t="t"/>
              <a:pathLst>
                <a:path extrusionOk="0" h="7192" w="11967">
                  <a:moveTo>
                    <a:pt x="3144" y="0"/>
                  </a:moveTo>
                  <a:cubicBezTo>
                    <a:pt x="2227" y="0"/>
                    <a:pt x="1477" y="739"/>
                    <a:pt x="1477" y="1667"/>
                  </a:cubicBezTo>
                  <a:lnTo>
                    <a:pt x="1477" y="4132"/>
                  </a:lnTo>
                  <a:cubicBezTo>
                    <a:pt x="1108" y="4191"/>
                    <a:pt x="751" y="4358"/>
                    <a:pt x="477" y="4644"/>
                  </a:cubicBezTo>
                  <a:cubicBezTo>
                    <a:pt x="168" y="4965"/>
                    <a:pt x="1" y="5382"/>
                    <a:pt x="1" y="5823"/>
                  </a:cubicBezTo>
                  <a:lnTo>
                    <a:pt x="1" y="7013"/>
                  </a:lnTo>
                  <a:cubicBezTo>
                    <a:pt x="1" y="7097"/>
                    <a:pt x="84" y="7192"/>
                    <a:pt x="180" y="7192"/>
                  </a:cubicBezTo>
                  <a:cubicBezTo>
                    <a:pt x="275" y="7192"/>
                    <a:pt x="358" y="7108"/>
                    <a:pt x="358" y="7013"/>
                  </a:cubicBezTo>
                  <a:lnTo>
                    <a:pt x="358" y="5823"/>
                  </a:lnTo>
                  <a:cubicBezTo>
                    <a:pt x="358" y="5465"/>
                    <a:pt x="501" y="5132"/>
                    <a:pt x="751" y="4882"/>
                  </a:cubicBezTo>
                  <a:cubicBezTo>
                    <a:pt x="953" y="4668"/>
                    <a:pt x="1203" y="4537"/>
                    <a:pt x="1489" y="4477"/>
                  </a:cubicBezTo>
                  <a:lnTo>
                    <a:pt x="1489" y="5084"/>
                  </a:lnTo>
                  <a:cubicBezTo>
                    <a:pt x="1489" y="6013"/>
                    <a:pt x="2239" y="6751"/>
                    <a:pt x="3156" y="6751"/>
                  </a:cubicBezTo>
                  <a:lnTo>
                    <a:pt x="5240" y="6751"/>
                  </a:lnTo>
                  <a:cubicBezTo>
                    <a:pt x="5335" y="6751"/>
                    <a:pt x="5418" y="6680"/>
                    <a:pt x="5418" y="6573"/>
                  </a:cubicBezTo>
                  <a:cubicBezTo>
                    <a:pt x="5418" y="6489"/>
                    <a:pt x="5347" y="6394"/>
                    <a:pt x="5240" y="6394"/>
                  </a:cubicBezTo>
                  <a:lnTo>
                    <a:pt x="3156" y="6394"/>
                  </a:lnTo>
                  <a:cubicBezTo>
                    <a:pt x="2430" y="6394"/>
                    <a:pt x="1834" y="5799"/>
                    <a:pt x="1834" y="5073"/>
                  </a:cubicBezTo>
                  <a:lnTo>
                    <a:pt x="1834" y="1620"/>
                  </a:lnTo>
                  <a:cubicBezTo>
                    <a:pt x="1834" y="893"/>
                    <a:pt x="2430" y="298"/>
                    <a:pt x="3156" y="298"/>
                  </a:cubicBezTo>
                  <a:lnTo>
                    <a:pt x="10288" y="298"/>
                  </a:lnTo>
                  <a:cubicBezTo>
                    <a:pt x="11014" y="298"/>
                    <a:pt x="11610" y="893"/>
                    <a:pt x="11610" y="1620"/>
                  </a:cubicBezTo>
                  <a:lnTo>
                    <a:pt x="11610" y="1846"/>
                  </a:lnTo>
                  <a:cubicBezTo>
                    <a:pt x="11610" y="1929"/>
                    <a:pt x="11693" y="2025"/>
                    <a:pt x="11788" y="2025"/>
                  </a:cubicBezTo>
                  <a:cubicBezTo>
                    <a:pt x="11883" y="2025"/>
                    <a:pt x="11967" y="1953"/>
                    <a:pt x="11967" y="1846"/>
                  </a:cubicBezTo>
                  <a:lnTo>
                    <a:pt x="11967" y="1620"/>
                  </a:lnTo>
                  <a:cubicBezTo>
                    <a:pt x="11943" y="762"/>
                    <a:pt x="11193" y="0"/>
                    <a:pt x="10276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65"/>
            <p:cNvSpPr/>
            <p:nvPr/>
          </p:nvSpPr>
          <p:spPr>
            <a:xfrm>
              <a:off x="7507642" y="4228134"/>
              <a:ext cx="37852" cy="37852"/>
            </a:xfrm>
            <a:custGeom>
              <a:rect b="b" l="l" r="r" t="t"/>
              <a:pathLst>
                <a:path extrusionOk="0" h="1192" w="1192">
                  <a:moveTo>
                    <a:pt x="596" y="358"/>
                  </a:moveTo>
                  <a:cubicBezTo>
                    <a:pt x="739" y="358"/>
                    <a:pt x="834" y="465"/>
                    <a:pt x="834" y="596"/>
                  </a:cubicBezTo>
                  <a:cubicBezTo>
                    <a:pt x="834" y="739"/>
                    <a:pt x="739" y="834"/>
                    <a:pt x="596" y="834"/>
                  </a:cubicBezTo>
                  <a:cubicBezTo>
                    <a:pt x="465" y="834"/>
                    <a:pt x="358" y="739"/>
                    <a:pt x="358" y="596"/>
                  </a:cubicBezTo>
                  <a:cubicBezTo>
                    <a:pt x="358" y="465"/>
                    <a:pt x="465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65"/>
            <p:cNvSpPr/>
            <p:nvPr/>
          </p:nvSpPr>
          <p:spPr>
            <a:xfrm>
              <a:off x="7573820" y="4228134"/>
              <a:ext cx="37820" cy="37852"/>
            </a:xfrm>
            <a:custGeom>
              <a:rect b="b" l="l" r="r" t="t"/>
              <a:pathLst>
                <a:path extrusionOk="0" h="1192" w="1191">
                  <a:moveTo>
                    <a:pt x="595" y="358"/>
                  </a:moveTo>
                  <a:cubicBezTo>
                    <a:pt x="738" y="358"/>
                    <a:pt x="833" y="465"/>
                    <a:pt x="833" y="596"/>
                  </a:cubicBezTo>
                  <a:cubicBezTo>
                    <a:pt x="833" y="739"/>
                    <a:pt x="738" y="834"/>
                    <a:pt x="595" y="834"/>
                  </a:cubicBezTo>
                  <a:cubicBezTo>
                    <a:pt x="464" y="834"/>
                    <a:pt x="357" y="739"/>
                    <a:pt x="357" y="596"/>
                  </a:cubicBezTo>
                  <a:cubicBezTo>
                    <a:pt x="357" y="465"/>
                    <a:pt x="464" y="358"/>
                    <a:pt x="595" y="358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65"/>
            <p:cNvSpPr/>
            <p:nvPr/>
          </p:nvSpPr>
          <p:spPr>
            <a:xfrm>
              <a:off x="7640728" y="4228134"/>
              <a:ext cx="37852" cy="37852"/>
            </a:xfrm>
            <a:custGeom>
              <a:rect b="b" l="l" r="r" t="t"/>
              <a:pathLst>
                <a:path extrusionOk="0" h="1192" w="1192">
                  <a:moveTo>
                    <a:pt x="596" y="358"/>
                  </a:moveTo>
                  <a:cubicBezTo>
                    <a:pt x="727" y="358"/>
                    <a:pt x="834" y="465"/>
                    <a:pt x="834" y="596"/>
                  </a:cubicBezTo>
                  <a:cubicBezTo>
                    <a:pt x="834" y="739"/>
                    <a:pt x="727" y="834"/>
                    <a:pt x="596" y="834"/>
                  </a:cubicBezTo>
                  <a:cubicBezTo>
                    <a:pt x="453" y="834"/>
                    <a:pt x="358" y="739"/>
                    <a:pt x="358" y="596"/>
                  </a:cubicBezTo>
                  <a:cubicBezTo>
                    <a:pt x="334" y="465"/>
                    <a:pt x="453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62" y="1"/>
                    <a:pt x="0" y="274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6"/>
                  </a:cubicBezTo>
                  <a:cubicBezTo>
                    <a:pt x="1191" y="274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0" name="Google Shape;530;p65"/>
          <p:cNvGrpSpPr/>
          <p:nvPr/>
        </p:nvGrpSpPr>
        <p:grpSpPr>
          <a:xfrm>
            <a:off x="6891861" y="1044962"/>
            <a:ext cx="441814" cy="478868"/>
            <a:chOff x="4149138" y="4121151"/>
            <a:chExt cx="344065" cy="368644"/>
          </a:xfrm>
        </p:grpSpPr>
        <p:sp>
          <p:nvSpPr>
            <p:cNvPr id="531" name="Google Shape;531;p65"/>
            <p:cNvSpPr/>
            <p:nvPr/>
          </p:nvSpPr>
          <p:spPr>
            <a:xfrm>
              <a:off x="4205853" y="4182724"/>
              <a:ext cx="225746" cy="307071"/>
            </a:xfrm>
            <a:custGeom>
              <a:rect b="b" l="l" r="r" t="t"/>
              <a:pathLst>
                <a:path extrusionOk="0" h="9670" w="7109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65"/>
            <p:cNvSpPr/>
            <p:nvPr/>
          </p:nvSpPr>
          <p:spPr>
            <a:xfrm>
              <a:off x="4444777" y="4287484"/>
              <a:ext cx="48426" cy="11400"/>
            </a:xfrm>
            <a:custGeom>
              <a:rect b="b" l="l" r="r" t="t"/>
              <a:pathLst>
                <a:path extrusionOk="0" h="359" w="1525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65"/>
            <p:cNvSpPr/>
            <p:nvPr/>
          </p:nvSpPr>
          <p:spPr>
            <a:xfrm>
              <a:off x="4149138" y="4287484"/>
              <a:ext cx="48426" cy="11400"/>
            </a:xfrm>
            <a:custGeom>
              <a:rect b="b" l="l" r="r" t="t"/>
              <a:pathLst>
                <a:path extrusionOk="0" h="359" w="1525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65"/>
            <p:cNvSpPr/>
            <p:nvPr/>
          </p:nvSpPr>
          <p:spPr>
            <a:xfrm>
              <a:off x="4315471" y="4121151"/>
              <a:ext cx="11400" cy="48045"/>
            </a:xfrm>
            <a:custGeom>
              <a:rect b="b" l="l" r="r" t="t"/>
              <a:pathLst>
                <a:path extrusionOk="0" h="1513" w="359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65"/>
            <p:cNvSpPr/>
            <p:nvPr/>
          </p:nvSpPr>
          <p:spPr>
            <a:xfrm>
              <a:off x="4378632" y="4159575"/>
              <a:ext cx="22705" cy="27754"/>
            </a:xfrm>
            <a:custGeom>
              <a:rect b="b" l="l" r="r" t="t"/>
              <a:pathLst>
                <a:path extrusionOk="0" h="874" w="715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65"/>
            <p:cNvSpPr/>
            <p:nvPr/>
          </p:nvSpPr>
          <p:spPr>
            <a:xfrm>
              <a:off x="4240243" y="4399103"/>
              <a:ext cx="22705" cy="27563"/>
            </a:xfrm>
            <a:custGeom>
              <a:rect b="b" l="l" r="r" t="t"/>
              <a:pathLst>
                <a:path extrusionOk="0" h="868" w="715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65"/>
            <p:cNvSpPr/>
            <p:nvPr/>
          </p:nvSpPr>
          <p:spPr>
            <a:xfrm>
              <a:off x="4240243" y="4159130"/>
              <a:ext cx="22705" cy="28198"/>
            </a:xfrm>
            <a:custGeom>
              <a:rect b="b" l="l" r="r" t="t"/>
              <a:pathLst>
                <a:path extrusionOk="0" h="888" w="715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65"/>
            <p:cNvSpPr/>
            <p:nvPr/>
          </p:nvSpPr>
          <p:spPr>
            <a:xfrm>
              <a:off x="4378632" y="4399230"/>
              <a:ext cx="22705" cy="28198"/>
            </a:xfrm>
            <a:custGeom>
              <a:rect b="b" l="l" r="r" t="t"/>
              <a:pathLst>
                <a:path extrusionOk="0" h="888" w="715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65"/>
            <p:cNvSpPr/>
            <p:nvPr/>
          </p:nvSpPr>
          <p:spPr>
            <a:xfrm>
              <a:off x="4426264" y="4351851"/>
              <a:ext cx="29532" cy="21117"/>
            </a:xfrm>
            <a:custGeom>
              <a:rect b="b" l="l" r="r" t="t"/>
              <a:pathLst>
                <a:path extrusionOk="0" h="665" w="93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65"/>
            <p:cNvSpPr/>
            <p:nvPr/>
          </p:nvSpPr>
          <p:spPr>
            <a:xfrm>
              <a:off x="4186196" y="4213463"/>
              <a:ext cx="29500" cy="21117"/>
            </a:xfrm>
            <a:custGeom>
              <a:rect b="b" l="l" r="r" t="t"/>
              <a:pathLst>
                <a:path extrusionOk="0" h="665" w="929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65"/>
            <p:cNvSpPr/>
            <p:nvPr/>
          </p:nvSpPr>
          <p:spPr>
            <a:xfrm>
              <a:off x="4425883" y="4213590"/>
              <a:ext cx="29913" cy="21371"/>
            </a:xfrm>
            <a:custGeom>
              <a:rect b="b" l="l" r="r" t="t"/>
              <a:pathLst>
                <a:path extrusionOk="0" h="673" w="942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65"/>
            <p:cNvSpPr/>
            <p:nvPr/>
          </p:nvSpPr>
          <p:spPr>
            <a:xfrm>
              <a:off x="4186196" y="4351978"/>
              <a:ext cx="29500" cy="21371"/>
            </a:xfrm>
            <a:custGeom>
              <a:rect b="b" l="l" r="r" t="t"/>
              <a:pathLst>
                <a:path extrusionOk="0" h="673" w="929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6"/>
          <p:cNvSpPr txBox="1"/>
          <p:nvPr>
            <p:ph type="title"/>
          </p:nvPr>
        </p:nvSpPr>
        <p:spPr>
          <a:xfrm>
            <a:off x="737325" y="37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Task (Revised)</a:t>
            </a:r>
            <a:endParaRPr/>
          </a:p>
        </p:txBody>
      </p:sp>
      <p:sp>
        <p:nvSpPr>
          <p:cNvPr id="548" name="Google Shape;548;p66"/>
          <p:cNvSpPr txBox="1"/>
          <p:nvPr>
            <p:ph idx="1" type="body"/>
          </p:nvPr>
        </p:nvSpPr>
        <p:spPr>
          <a:xfrm>
            <a:off x="737325" y="1230875"/>
            <a:ext cx="646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Before</a:t>
            </a:r>
            <a:r>
              <a:rPr lang="en"/>
              <a:t>: A student commuter gets matched to ride with another student commuter on the same public train or bus.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Revised</a:t>
            </a:r>
            <a:r>
              <a:rPr lang="en"/>
              <a:t>: </a:t>
            </a:r>
            <a:r>
              <a:rPr lang="en"/>
              <a:t>A student commuter gets matched to ride with another student commuter on the same public train or bus. </a:t>
            </a:r>
            <a:r>
              <a:rPr i="1" lang="en">
                <a:highlight>
                  <a:srgbClr val="FFE599"/>
                </a:highlight>
              </a:rPr>
              <a:t>The student commuter can provide feedback on how safe they felt riding with each other, ensuring that the pool of potential travel buddies are safe people.</a:t>
            </a:r>
            <a:endParaRPr i="1">
              <a:highlight>
                <a:srgbClr val="FFE599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549" name="Google Shape;549;p66"/>
          <p:cNvGrpSpPr/>
          <p:nvPr/>
        </p:nvGrpSpPr>
        <p:grpSpPr>
          <a:xfrm>
            <a:off x="4421825" y="335763"/>
            <a:ext cx="1050175" cy="857725"/>
            <a:chOff x="4046913" y="1234388"/>
            <a:chExt cx="1050175" cy="857725"/>
          </a:xfrm>
        </p:grpSpPr>
        <p:sp>
          <p:nvSpPr>
            <p:cNvPr id="550" name="Google Shape;550;p66"/>
            <p:cNvSpPr/>
            <p:nvPr/>
          </p:nvSpPr>
          <p:spPr>
            <a:xfrm>
              <a:off x="4170738" y="1234388"/>
              <a:ext cx="926350" cy="857725"/>
            </a:xfrm>
            <a:custGeom>
              <a:rect b="b" l="l" r="r" t="t"/>
              <a:pathLst>
                <a:path extrusionOk="0" h="34309" w="37054">
                  <a:moveTo>
                    <a:pt x="16437" y="0"/>
                  </a:moveTo>
                  <a:cubicBezTo>
                    <a:pt x="15107" y="0"/>
                    <a:pt x="13779" y="134"/>
                    <a:pt x="12467" y="421"/>
                  </a:cubicBezTo>
                  <a:cubicBezTo>
                    <a:pt x="5025" y="2052"/>
                    <a:pt x="251" y="8922"/>
                    <a:pt x="108" y="16340"/>
                  </a:cubicBezTo>
                  <a:cubicBezTo>
                    <a:pt x="1" y="21519"/>
                    <a:pt x="2180" y="26603"/>
                    <a:pt x="5787" y="30211"/>
                  </a:cubicBezTo>
                  <a:cubicBezTo>
                    <a:pt x="8147" y="32561"/>
                    <a:pt x="11431" y="34308"/>
                    <a:pt x="14666" y="34308"/>
                  </a:cubicBezTo>
                  <a:cubicBezTo>
                    <a:pt x="15790" y="34308"/>
                    <a:pt x="16908" y="34097"/>
                    <a:pt x="17979" y="33628"/>
                  </a:cubicBezTo>
                  <a:cubicBezTo>
                    <a:pt x="18539" y="33390"/>
                    <a:pt x="19051" y="33092"/>
                    <a:pt x="19539" y="32759"/>
                  </a:cubicBezTo>
                  <a:cubicBezTo>
                    <a:pt x="22611" y="30627"/>
                    <a:pt x="24361" y="26865"/>
                    <a:pt x="26814" y="24103"/>
                  </a:cubicBezTo>
                  <a:cubicBezTo>
                    <a:pt x="29147" y="21460"/>
                    <a:pt x="32874" y="20471"/>
                    <a:pt x="35017" y="17638"/>
                  </a:cubicBezTo>
                  <a:cubicBezTo>
                    <a:pt x="37053" y="14947"/>
                    <a:pt x="37005" y="11470"/>
                    <a:pt x="35172" y="8672"/>
                  </a:cubicBezTo>
                  <a:cubicBezTo>
                    <a:pt x="33755" y="6493"/>
                    <a:pt x="31552" y="4946"/>
                    <a:pt x="29290" y="3684"/>
                  </a:cubicBezTo>
                  <a:cubicBezTo>
                    <a:pt x="25357" y="1493"/>
                    <a:pt x="20888" y="0"/>
                    <a:pt x="16437" y="0"/>
                  </a:cubicBezTo>
                  <a:close/>
                </a:path>
              </a:pathLst>
            </a:custGeom>
            <a:solidFill>
              <a:srgbClr val="A2D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66"/>
            <p:cNvSpPr/>
            <p:nvPr/>
          </p:nvSpPr>
          <p:spPr>
            <a:xfrm>
              <a:off x="4170738" y="1234388"/>
              <a:ext cx="926350" cy="857725"/>
            </a:xfrm>
            <a:custGeom>
              <a:rect b="b" l="l" r="r" t="t"/>
              <a:pathLst>
                <a:path extrusionOk="0" h="34309" w="37054">
                  <a:moveTo>
                    <a:pt x="16437" y="0"/>
                  </a:moveTo>
                  <a:cubicBezTo>
                    <a:pt x="15107" y="0"/>
                    <a:pt x="13779" y="134"/>
                    <a:pt x="12467" y="421"/>
                  </a:cubicBezTo>
                  <a:cubicBezTo>
                    <a:pt x="5025" y="2052"/>
                    <a:pt x="251" y="8922"/>
                    <a:pt x="108" y="16340"/>
                  </a:cubicBezTo>
                  <a:cubicBezTo>
                    <a:pt x="1" y="21519"/>
                    <a:pt x="2180" y="26603"/>
                    <a:pt x="5787" y="30211"/>
                  </a:cubicBezTo>
                  <a:cubicBezTo>
                    <a:pt x="8147" y="32561"/>
                    <a:pt x="11431" y="34308"/>
                    <a:pt x="14666" y="34308"/>
                  </a:cubicBezTo>
                  <a:cubicBezTo>
                    <a:pt x="15790" y="34308"/>
                    <a:pt x="16908" y="34097"/>
                    <a:pt x="17979" y="33628"/>
                  </a:cubicBezTo>
                  <a:cubicBezTo>
                    <a:pt x="18539" y="33390"/>
                    <a:pt x="19051" y="33092"/>
                    <a:pt x="19539" y="32759"/>
                  </a:cubicBezTo>
                  <a:cubicBezTo>
                    <a:pt x="22611" y="30627"/>
                    <a:pt x="24361" y="26865"/>
                    <a:pt x="26814" y="24103"/>
                  </a:cubicBezTo>
                  <a:cubicBezTo>
                    <a:pt x="29147" y="21460"/>
                    <a:pt x="32874" y="20471"/>
                    <a:pt x="35017" y="17638"/>
                  </a:cubicBezTo>
                  <a:cubicBezTo>
                    <a:pt x="37053" y="14947"/>
                    <a:pt x="37005" y="11470"/>
                    <a:pt x="35172" y="8672"/>
                  </a:cubicBezTo>
                  <a:cubicBezTo>
                    <a:pt x="33755" y="6493"/>
                    <a:pt x="31552" y="4946"/>
                    <a:pt x="29290" y="3684"/>
                  </a:cubicBezTo>
                  <a:cubicBezTo>
                    <a:pt x="25357" y="1493"/>
                    <a:pt x="20888" y="0"/>
                    <a:pt x="16437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66"/>
            <p:cNvSpPr/>
            <p:nvPr/>
          </p:nvSpPr>
          <p:spPr>
            <a:xfrm>
              <a:off x="4046913" y="1288888"/>
              <a:ext cx="975700" cy="736325"/>
            </a:xfrm>
            <a:custGeom>
              <a:rect b="b" l="l" r="r" t="t"/>
              <a:pathLst>
                <a:path extrusionOk="0" h="29453" w="39028">
                  <a:moveTo>
                    <a:pt x="15810" y="1"/>
                  </a:moveTo>
                  <a:cubicBezTo>
                    <a:pt x="13993" y="1"/>
                    <a:pt x="12186" y="259"/>
                    <a:pt x="10443" y="825"/>
                  </a:cubicBezTo>
                  <a:cubicBezTo>
                    <a:pt x="7716" y="1718"/>
                    <a:pt x="5192" y="3480"/>
                    <a:pt x="3406" y="5778"/>
                  </a:cubicBezTo>
                  <a:cubicBezTo>
                    <a:pt x="2251" y="7254"/>
                    <a:pt x="1394" y="8969"/>
                    <a:pt x="977" y="10802"/>
                  </a:cubicBezTo>
                  <a:cubicBezTo>
                    <a:pt x="1" y="15160"/>
                    <a:pt x="1072" y="19732"/>
                    <a:pt x="5716" y="21304"/>
                  </a:cubicBezTo>
                  <a:cubicBezTo>
                    <a:pt x="9204" y="22494"/>
                    <a:pt x="12193" y="21804"/>
                    <a:pt x="15205" y="24244"/>
                  </a:cubicBezTo>
                  <a:cubicBezTo>
                    <a:pt x="18003" y="26519"/>
                    <a:pt x="20861" y="28924"/>
                    <a:pt x="24552" y="29364"/>
                  </a:cubicBezTo>
                  <a:cubicBezTo>
                    <a:pt x="25039" y="29424"/>
                    <a:pt x="25518" y="29452"/>
                    <a:pt x="25987" y="29452"/>
                  </a:cubicBezTo>
                  <a:cubicBezTo>
                    <a:pt x="33970" y="29452"/>
                    <a:pt x="39027" y="21103"/>
                    <a:pt x="36553" y="13624"/>
                  </a:cubicBezTo>
                  <a:cubicBezTo>
                    <a:pt x="35005" y="8957"/>
                    <a:pt x="31159" y="5314"/>
                    <a:pt x="26838" y="2956"/>
                  </a:cubicBezTo>
                  <a:cubicBezTo>
                    <a:pt x="23461" y="1135"/>
                    <a:pt x="19615" y="1"/>
                    <a:pt x="15810" y="1"/>
                  </a:cubicBezTo>
                  <a:close/>
                </a:path>
              </a:pathLst>
            </a:custGeom>
            <a:solidFill>
              <a:srgbClr val="A2D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3" name="Google Shape;553;p66"/>
          <p:cNvSpPr/>
          <p:nvPr/>
        </p:nvSpPr>
        <p:spPr>
          <a:xfrm>
            <a:off x="5088000" y="752588"/>
            <a:ext cx="13700" cy="146475"/>
          </a:xfrm>
          <a:custGeom>
            <a:rect b="b" l="l" r="r" t="t"/>
            <a:pathLst>
              <a:path extrusionOk="0" h="5859" w="548">
                <a:moveTo>
                  <a:pt x="274" y="0"/>
                </a:moveTo>
                <a:cubicBezTo>
                  <a:pt x="119" y="0"/>
                  <a:pt x="0" y="131"/>
                  <a:pt x="0" y="274"/>
                </a:cubicBezTo>
                <a:lnTo>
                  <a:pt x="0" y="5584"/>
                </a:lnTo>
                <a:cubicBezTo>
                  <a:pt x="0" y="5739"/>
                  <a:pt x="119" y="5858"/>
                  <a:pt x="274" y="5858"/>
                </a:cubicBezTo>
                <a:cubicBezTo>
                  <a:pt x="429" y="5858"/>
                  <a:pt x="548" y="5739"/>
                  <a:pt x="548" y="5584"/>
                </a:cubicBezTo>
                <a:lnTo>
                  <a:pt x="548" y="274"/>
                </a:lnTo>
                <a:cubicBezTo>
                  <a:pt x="548" y="131"/>
                  <a:pt x="429" y="0"/>
                  <a:pt x="274" y="0"/>
                </a:cubicBezTo>
                <a:close/>
              </a:path>
            </a:pathLst>
          </a:custGeom>
          <a:solidFill>
            <a:srgbClr val="383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4" name="Google Shape;554;p66"/>
          <p:cNvGrpSpPr/>
          <p:nvPr/>
        </p:nvGrpSpPr>
        <p:grpSpPr>
          <a:xfrm>
            <a:off x="4421813" y="329950"/>
            <a:ext cx="1050175" cy="857725"/>
            <a:chOff x="4046913" y="1234388"/>
            <a:chExt cx="1050175" cy="857725"/>
          </a:xfrm>
        </p:grpSpPr>
        <p:sp>
          <p:nvSpPr>
            <p:cNvPr id="555" name="Google Shape;555;p66"/>
            <p:cNvSpPr/>
            <p:nvPr/>
          </p:nvSpPr>
          <p:spPr>
            <a:xfrm>
              <a:off x="4170738" y="1234388"/>
              <a:ext cx="926350" cy="857725"/>
            </a:xfrm>
            <a:custGeom>
              <a:rect b="b" l="l" r="r" t="t"/>
              <a:pathLst>
                <a:path extrusionOk="0" h="34309" w="37054">
                  <a:moveTo>
                    <a:pt x="16437" y="0"/>
                  </a:moveTo>
                  <a:cubicBezTo>
                    <a:pt x="15107" y="0"/>
                    <a:pt x="13779" y="134"/>
                    <a:pt x="12467" y="421"/>
                  </a:cubicBezTo>
                  <a:cubicBezTo>
                    <a:pt x="5025" y="2052"/>
                    <a:pt x="251" y="8922"/>
                    <a:pt x="108" y="16340"/>
                  </a:cubicBezTo>
                  <a:cubicBezTo>
                    <a:pt x="1" y="21519"/>
                    <a:pt x="2180" y="26603"/>
                    <a:pt x="5787" y="30211"/>
                  </a:cubicBezTo>
                  <a:cubicBezTo>
                    <a:pt x="8147" y="32561"/>
                    <a:pt x="11431" y="34308"/>
                    <a:pt x="14666" y="34308"/>
                  </a:cubicBezTo>
                  <a:cubicBezTo>
                    <a:pt x="15790" y="34308"/>
                    <a:pt x="16908" y="34097"/>
                    <a:pt x="17979" y="33628"/>
                  </a:cubicBezTo>
                  <a:cubicBezTo>
                    <a:pt x="18539" y="33390"/>
                    <a:pt x="19051" y="33092"/>
                    <a:pt x="19539" y="32759"/>
                  </a:cubicBezTo>
                  <a:cubicBezTo>
                    <a:pt x="22611" y="30627"/>
                    <a:pt x="24361" y="26865"/>
                    <a:pt x="26814" y="24103"/>
                  </a:cubicBezTo>
                  <a:cubicBezTo>
                    <a:pt x="29147" y="21460"/>
                    <a:pt x="32874" y="20471"/>
                    <a:pt x="35017" y="17638"/>
                  </a:cubicBezTo>
                  <a:cubicBezTo>
                    <a:pt x="37053" y="14947"/>
                    <a:pt x="37005" y="11470"/>
                    <a:pt x="35172" y="8672"/>
                  </a:cubicBezTo>
                  <a:cubicBezTo>
                    <a:pt x="33755" y="6493"/>
                    <a:pt x="31552" y="4946"/>
                    <a:pt x="29290" y="3684"/>
                  </a:cubicBezTo>
                  <a:cubicBezTo>
                    <a:pt x="25357" y="1493"/>
                    <a:pt x="20888" y="0"/>
                    <a:pt x="16437" y="0"/>
                  </a:cubicBezTo>
                  <a:close/>
                </a:path>
              </a:pathLst>
            </a:custGeom>
            <a:solidFill>
              <a:srgbClr val="A2D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66"/>
            <p:cNvSpPr/>
            <p:nvPr/>
          </p:nvSpPr>
          <p:spPr>
            <a:xfrm>
              <a:off x="4170738" y="1234388"/>
              <a:ext cx="926350" cy="857725"/>
            </a:xfrm>
            <a:custGeom>
              <a:rect b="b" l="l" r="r" t="t"/>
              <a:pathLst>
                <a:path extrusionOk="0" h="34309" w="37054">
                  <a:moveTo>
                    <a:pt x="16437" y="0"/>
                  </a:moveTo>
                  <a:cubicBezTo>
                    <a:pt x="15107" y="0"/>
                    <a:pt x="13779" y="134"/>
                    <a:pt x="12467" y="421"/>
                  </a:cubicBezTo>
                  <a:cubicBezTo>
                    <a:pt x="5025" y="2052"/>
                    <a:pt x="251" y="8922"/>
                    <a:pt x="108" y="16340"/>
                  </a:cubicBezTo>
                  <a:cubicBezTo>
                    <a:pt x="1" y="21519"/>
                    <a:pt x="2180" y="26603"/>
                    <a:pt x="5787" y="30211"/>
                  </a:cubicBezTo>
                  <a:cubicBezTo>
                    <a:pt x="8147" y="32561"/>
                    <a:pt x="11431" y="34308"/>
                    <a:pt x="14666" y="34308"/>
                  </a:cubicBezTo>
                  <a:cubicBezTo>
                    <a:pt x="15790" y="34308"/>
                    <a:pt x="16908" y="34097"/>
                    <a:pt x="17979" y="33628"/>
                  </a:cubicBezTo>
                  <a:cubicBezTo>
                    <a:pt x="18539" y="33390"/>
                    <a:pt x="19051" y="33092"/>
                    <a:pt x="19539" y="32759"/>
                  </a:cubicBezTo>
                  <a:cubicBezTo>
                    <a:pt x="22611" y="30627"/>
                    <a:pt x="24361" y="26865"/>
                    <a:pt x="26814" y="24103"/>
                  </a:cubicBezTo>
                  <a:cubicBezTo>
                    <a:pt x="29147" y="21460"/>
                    <a:pt x="32874" y="20471"/>
                    <a:pt x="35017" y="17638"/>
                  </a:cubicBezTo>
                  <a:cubicBezTo>
                    <a:pt x="37053" y="14947"/>
                    <a:pt x="37005" y="11470"/>
                    <a:pt x="35172" y="8672"/>
                  </a:cubicBezTo>
                  <a:cubicBezTo>
                    <a:pt x="33755" y="6493"/>
                    <a:pt x="31552" y="4946"/>
                    <a:pt x="29290" y="3684"/>
                  </a:cubicBezTo>
                  <a:cubicBezTo>
                    <a:pt x="25357" y="1493"/>
                    <a:pt x="20888" y="0"/>
                    <a:pt x="16437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66"/>
            <p:cNvSpPr/>
            <p:nvPr/>
          </p:nvSpPr>
          <p:spPr>
            <a:xfrm>
              <a:off x="4046913" y="1288888"/>
              <a:ext cx="975700" cy="736325"/>
            </a:xfrm>
            <a:custGeom>
              <a:rect b="b" l="l" r="r" t="t"/>
              <a:pathLst>
                <a:path extrusionOk="0" h="29453" w="39028">
                  <a:moveTo>
                    <a:pt x="15810" y="1"/>
                  </a:moveTo>
                  <a:cubicBezTo>
                    <a:pt x="13993" y="1"/>
                    <a:pt x="12186" y="259"/>
                    <a:pt x="10443" y="825"/>
                  </a:cubicBezTo>
                  <a:cubicBezTo>
                    <a:pt x="7716" y="1718"/>
                    <a:pt x="5192" y="3480"/>
                    <a:pt x="3406" y="5778"/>
                  </a:cubicBezTo>
                  <a:cubicBezTo>
                    <a:pt x="2251" y="7254"/>
                    <a:pt x="1394" y="8969"/>
                    <a:pt x="977" y="10802"/>
                  </a:cubicBezTo>
                  <a:cubicBezTo>
                    <a:pt x="1" y="15160"/>
                    <a:pt x="1072" y="19732"/>
                    <a:pt x="5716" y="21304"/>
                  </a:cubicBezTo>
                  <a:cubicBezTo>
                    <a:pt x="9204" y="22494"/>
                    <a:pt x="12193" y="21804"/>
                    <a:pt x="15205" y="24244"/>
                  </a:cubicBezTo>
                  <a:cubicBezTo>
                    <a:pt x="18003" y="26519"/>
                    <a:pt x="20861" y="28924"/>
                    <a:pt x="24552" y="29364"/>
                  </a:cubicBezTo>
                  <a:cubicBezTo>
                    <a:pt x="25039" y="29424"/>
                    <a:pt x="25518" y="29452"/>
                    <a:pt x="25987" y="29452"/>
                  </a:cubicBezTo>
                  <a:cubicBezTo>
                    <a:pt x="33970" y="29452"/>
                    <a:pt x="39027" y="21103"/>
                    <a:pt x="36553" y="13624"/>
                  </a:cubicBezTo>
                  <a:cubicBezTo>
                    <a:pt x="35005" y="8957"/>
                    <a:pt x="31159" y="5314"/>
                    <a:pt x="26838" y="2956"/>
                  </a:cubicBezTo>
                  <a:cubicBezTo>
                    <a:pt x="23461" y="1135"/>
                    <a:pt x="19615" y="1"/>
                    <a:pt x="15810" y="1"/>
                  </a:cubicBezTo>
                  <a:close/>
                </a:path>
              </a:pathLst>
            </a:custGeom>
            <a:solidFill>
              <a:srgbClr val="A2D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8" name="Google Shape;558;p66"/>
          <p:cNvSpPr/>
          <p:nvPr/>
        </p:nvSpPr>
        <p:spPr>
          <a:xfrm>
            <a:off x="4634938" y="601800"/>
            <a:ext cx="133975" cy="172675"/>
          </a:xfrm>
          <a:custGeom>
            <a:rect b="b" l="l" r="r" t="t"/>
            <a:pathLst>
              <a:path extrusionOk="0" h="6907" w="5359">
                <a:moveTo>
                  <a:pt x="2680" y="1"/>
                </a:moveTo>
                <a:cubicBezTo>
                  <a:pt x="1203" y="1"/>
                  <a:pt x="1" y="1203"/>
                  <a:pt x="1" y="2680"/>
                </a:cubicBezTo>
                <a:lnTo>
                  <a:pt x="1" y="6633"/>
                </a:lnTo>
                <a:cubicBezTo>
                  <a:pt x="1" y="6787"/>
                  <a:pt x="132" y="6907"/>
                  <a:pt x="275" y="6907"/>
                </a:cubicBezTo>
                <a:cubicBezTo>
                  <a:pt x="429" y="6907"/>
                  <a:pt x="560" y="6787"/>
                  <a:pt x="560" y="6633"/>
                </a:cubicBezTo>
                <a:lnTo>
                  <a:pt x="560" y="2680"/>
                </a:lnTo>
                <a:cubicBezTo>
                  <a:pt x="560" y="1513"/>
                  <a:pt x="1513" y="561"/>
                  <a:pt x="2680" y="561"/>
                </a:cubicBezTo>
                <a:cubicBezTo>
                  <a:pt x="3858" y="561"/>
                  <a:pt x="4811" y="1513"/>
                  <a:pt x="4811" y="2680"/>
                </a:cubicBezTo>
                <a:lnTo>
                  <a:pt x="4811" y="6633"/>
                </a:lnTo>
                <a:cubicBezTo>
                  <a:pt x="4811" y="6787"/>
                  <a:pt x="4930" y="6907"/>
                  <a:pt x="5085" y="6907"/>
                </a:cubicBezTo>
                <a:cubicBezTo>
                  <a:pt x="5239" y="6907"/>
                  <a:pt x="5359" y="6787"/>
                  <a:pt x="5359" y="6633"/>
                </a:cubicBezTo>
                <a:lnTo>
                  <a:pt x="5359" y="2680"/>
                </a:lnTo>
                <a:cubicBezTo>
                  <a:pt x="5359" y="1203"/>
                  <a:pt x="4156" y="1"/>
                  <a:pt x="2680" y="1"/>
                </a:cubicBezTo>
                <a:close/>
              </a:path>
            </a:pathLst>
          </a:custGeom>
          <a:solidFill>
            <a:srgbClr val="383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66"/>
          <p:cNvSpPr/>
          <p:nvPr/>
        </p:nvSpPr>
        <p:spPr>
          <a:xfrm>
            <a:off x="4674238" y="746775"/>
            <a:ext cx="13700" cy="146475"/>
          </a:xfrm>
          <a:custGeom>
            <a:rect b="b" l="l" r="r" t="t"/>
            <a:pathLst>
              <a:path extrusionOk="0" h="5859" w="548">
                <a:moveTo>
                  <a:pt x="274" y="0"/>
                </a:moveTo>
                <a:cubicBezTo>
                  <a:pt x="119" y="0"/>
                  <a:pt x="0" y="131"/>
                  <a:pt x="0" y="274"/>
                </a:cubicBezTo>
                <a:lnTo>
                  <a:pt x="0" y="5584"/>
                </a:lnTo>
                <a:cubicBezTo>
                  <a:pt x="0" y="5739"/>
                  <a:pt x="119" y="5858"/>
                  <a:pt x="274" y="5858"/>
                </a:cubicBezTo>
                <a:cubicBezTo>
                  <a:pt x="429" y="5858"/>
                  <a:pt x="548" y="5739"/>
                  <a:pt x="548" y="5584"/>
                </a:cubicBezTo>
                <a:lnTo>
                  <a:pt x="548" y="274"/>
                </a:lnTo>
                <a:cubicBezTo>
                  <a:pt x="548" y="131"/>
                  <a:pt x="429" y="0"/>
                  <a:pt x="274" y="0"/>
                </a:cubicBezTo>
                <a:close/>
              </a:path>
            </a:pathLst>
          </a:custGeom>
          <a:solidFill>
            <a:srgbClr val="383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66"/>
          <p:cNvSpPr/>
          <p:nvPr/>
        </p:nvSpPr>
        <p:spPr>
          <a:xfrm>
            <a:off x="4714713" y="746775"/>
            <a:ext cx="13725" cy="146475"/>
          </a:xfrm>
          <a:custGeom>
            <a:rect b="b" l="l" r="r" t="t"/>
            <a:pathLst>
              <a:path extrusionOk="0" h="5859" w="549">
                <a:moveTo>
                  <a:pt x="274" y="0"/>
                </a:moveTo>
                <a:cubicBezTo>
                  <a:pt x="120" y="0"/>
                  <a:pt x="1" y="131"/>
                  <a:pt x="1" y="274"/>
                </a:cubicBezTo>
                <a:lnTo>
                  <a:pt x="1" y="5584"/>
                </a:lnTo>
                <a:cubicBezTo>
                  <a:pt x="1" y="5739"/>
                  <a:pt x="120" y="5858"/>
                  <a:pt x="274" y="5858"/>
                </a:cubicBezTo>
                <a:cubicBezTo>
                  <a:pt x="429" y="5858"/>
                  <a:pt x="548" y="5739"/>
                  <a:pt x="548" y="5584"/>
                </a:cubicBezTo>
                <a:lnTo>
                  <a:pt x="548" y="274"/>
                </a:lnTo>
                <a:cubicBezTo>
                  <a:pt x="548" y="131"/>
                  <a:pt x="429" y="0"/>
                  <a:pt x="274" y="0"/>
                </a:cubicBezTo>
                <a:close/>
              </a:path>
            </a:pathLst>
          </a:custGeom>
          <a:solidFill>
            <a:srgbClr val="383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66"/>
          <p:cNvSpPr/>
          <p:nvPr/>
        </p:nvSpPr>
        <p:spPr>
          <a:xfrm>
            <a:off x="4669463" y="512800"/>
            <a:ext cx="64925" cy="65225"/>
          </a:xfrm>
          <a:custGeom>
            <a:rect b="b" l="l" r="r" t="t"/>
            <a:pathLst>
              <a:path extrusionOk="0" h="2609" w="2597">
                <a:moveTo>
                  <a:pt x="1299" y="549"/>
                </a:moveTo>
                <a:cubicBezTo>
                  <a:pt x="1715" y="549"/>
                  <a:pt x="2049" y="882"/>
                  <a:pt x="2049" y="1299"/>
                </a:cubicBezTo>
                <a:cubicBezTo>
                  <a:pt x="2049" y="1715"/>
                  <a:pt x="1715" y="2049"/>
                  <a:pt x="1299" y="2049"/>
                </a:cubicBezTo>
                <a:cubicBezTo>
                  <a:pt x="882" y="2049"/>
                  <a:pt x="549" y="1715"/>
                  <a:pt x="549" y="1299"/>
                </a:cubicBezTo>
                <a:cubicBezTo>
                  <a:pt x="549" y="882"/>
                  <a:pt x="882" y="549"/>
                  <a:pt x="1299" y="549"/>
                </a:cubicBezTo>
                <a:close/>
                <a:moveTo>
                  <a:pt x="1299" y="1"/>
                </a:moveTo>
                <a:cubicBezTo>
                  <a:pt x="584" y="1"/>
                  <a:pt x="1" y="584"/>
                  <a:pt x="1" y="1299"/>
                </a:cubicBezTo>
                <a:cubicBezTo>
                  <a:pt x="1" y="2013"/>
                  <a:pt x="584" y="2608"/>
                  <a:pt x="1299" y="2608"/>
                </a:cubicBezTo>
                <a:cubicBezTo>
                  <a:pt x="2013" y="2608"/>
                  <a:pt x="2596" y="2013"/>
                  <a:pt x="2596" y="1299"/>
                </a:cubicBezTo>
                <a:cubicBezTo>
                  <a:pt x="2596" y="584"/>
                  <a:pt x="2013" y="1"/>
                  <a:pt x="1299" y="1"/>
                </a:cubicBezTo>
                <a:close/>
              </a:path>
            </a:pathLst>
          </a:custGeom>
          <a:solidFill>
            <a:srgbClr val="383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66"/>
          <p:cNvSpPr/>
          <p:nvPr/>
        </p:nvSpPr>
        <p:spPr>
          <a:xfrm>
            <a:off x="5008213" y="601800"/>
            <a:ext cx="133950" cy="172675"/>
          </a:xfrm>
          <a:custGeom>
            <a:rect b="b" l="l" r="r" t="t"/>
            <a:pathLst>
              <a:path extrusionOk="0" h="6907" w="5358">
                <a:moveTo>
                  <a:pt x="2679" y="1"/>
                </a:moveTo>
                <a:cubicBezTo>
                  <a:pt x="1203" y="1"/>
                  <a:pt x="0" y="1203"/>
                  <a:pt x="0" y="2680"/>
                </a:cubicBezTo>
                <a:lnTo>
                  <a:pt x="0" y="6633"/>
                </a:lnTo>
                <a:cubicBezTo>
                  <a:pt x="0" y="6787"/>
                  <a:pt x="131" y="6907"/>
                  <a:pt x="274" y="6907"/>
                </a:cubicBezTo>
                <a:cubicBezTo>
                  <a:pt x="429" y="6907"/>
                  <a:pt x="560" y="6787"/>
                  <a:pt x="560" y="6633"/>
                </a:cubicBezTo>
                <a:lnTo>
                  <a:pt x="560" y="2680"/>
                </a:lnTo>
                <a:cubicBezTo>
                  <a:pt x="560" y="1513"/>
                  <a:pt x="1512" y="561"/>
                  <a:pt x="2679" y="561"/>
                </a:cubicBezTo>
                <a:cubicBezTo>
                  <a:pt x="3846" y="561"/>
                  <a:pt x="4810" y="1513"/>
                  <a:pt x="4810" y="2680"/>
                </a:cubicBezTo>
                <a:lnTo>
                  <a:pt x="4810" y="6633"/>
                </a:lnTo>
                <a:cubicBezTo>
                  <a:pt x="4810" y="6787"/>
                  <a:pt x="4929" y="6907"/>
                  <a:pt x="5084" y="6907"/>
                </a:cubicBezTo>
                <a:cubicBezTo>
                  <a:pt x="5239" y="6907"/>
                  <a:pt x="5358" y="6787"/>
                  <a:pt x="5358" y="6633"/>
                </a:cubicBezTo>
                <a:lnTo>
                  <a:pt x="5358" y="2680"/>
                </a:lnTo>
                <a:cubicBezTo>
                  <a:pt x="5358" y="1203"/>
                  <a:pt x="4155" y="1"/>
                  <a:pt x="2679" y="1"/>
                </a:cubicBezTo>
                <a:close/>
              </a:path>
            </a:pathLst>
          </a:custGeom>
          <a:solidFill>
            <a:srgbClr val="383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66"/>
          <p:cNvSpPr/>
          <p:nvPr/>
        </p:nvSpPr>
        <p:spPr>
          <a:xfrm>
            <a:off x="5047488" y="746775"/>
            <a:ext cx="13725" cy="146475"/>
          </a:xfrm>
          <a:custGeom>
            <a:rect b="b" l="l" r="r" t="t"/>
            <a:pathLst>
              <a:path extrusionOk="0" h="5859" w="549">
                <a:moveTo>
                  <a:pt x="275" y="0"/>
                </a:moveTo>
                <a:cubicBezTo>
                  <a:pt x="120" y="0"/>
                  <a:pt x="1" y="131"/>
                  <a:pt x="1" y="274"/>
                </a:cubicBezTo>
                <a:lnTo>
                  <a:pt x="1" y="5584"/>
                </a:lnTo>
                <a:cubicBezTo>
                  <a:pt x="1" y="5739"/>
                  <a:pt x="120" y="5858"/>
                  <a:pt x="275" y="5858"/>
                </a:cubicBezTo>
                <a:cubicBezTo>
                  <a:pt x="429" y="5858"/>
                  <a:pt x="548" y="5739"/>
                  <a:pt x="548" y="5584"/>
                </a:cubicBezTo>
                <a:lnTo>
                  <a:pt x="548" y="274"/>
                </a:lnTo>
                <a:cubicBezTo>
                  <a:pt x="548" y="131"/>
                  <a:pt x="429" y="0"/>
                  <a:pt x="275" y="0"/>
                </a:cubicBezTo>
                <a:close/>
              </a:path>
            </a:pathLst>
          </a:custGeom>
          <a:solidFill>
            <a:srgbClr val="383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66"/>
          <p:cNvSpPr/>
          <p:nvPr/>
        </p:nvSpPr>
        <p:spPr>
          <a:xfrm>
            <a:off x="5087988" y="746775"/>
            <a:ext cx="13700" cy="146475"/>
          </a:xfrm>
          <a:custGeom>
            <a:rect b="b" l="l" r="r" t="t"/>
            <a:pathLst>
              <a:path extrusionOk="0" h="5859" w="548">
                <a:moveTo>
                  <a:pt x="274" y="0"/>
                </a:moveTo>
                <a:cubicBezTo>
                  <a:pt x="119" y="0"/>
                  <a:pt x="0" y="131"/>
                  <a:pt x="0" y="274"/>
                </a:cubicBezTo>
                <a:lnTo>
                  <a:pt x="0" y="5584"/>
                </a:lnTo>
                <a:cubicBezTo>
                  <a:pt x="0" y="5739"/>
                  <a:pt x="119" y="5858"/>
                  <a:pt x="274" y="5858"/>
                </a:cubicBezTo>
                <a:cubicBezTo>
                  <a:pt x="429" y="5858"/>
                  <a:pt x="548" y="5739"/>
                  <a:pt x="548" y="5584"/>
                </a:cubicBezTo>
                <a:lnTo>
                  <a:pt x="548" y="274"/>
                </a:lnTo>
                <a:cubicBezTo>
                  <a:pt x="548" y="131"/>
                  <a:pt x="429" y="0"/>
                  <a:pt x="274" y="0"/>
                </a:cubicBezTo>
                <a:close/>
              </a:path>
            </a:pathLst>
          </a:custGeom>
          <a:solidFill>
            <a:srgbClr val="383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66"/>
          <p:cNvSpPr/>
          <p:nvPr/>
        </p:nvSpPr>
        <p:spPr>
          <a:xfrm>
            <a:off x="5042738" y="512800"/>
            <a:ext cx="64900" cy="65225"/>
          </a:xfrm>
          <a:custGeom>
            <a:rect b="b" l="l" r="r" t="t"/>
            <a:pathLst>
              <a:path extrusionOk="0" h="2609" w="2596">
                <a:moveTo>
                  <a:pt x="1298" y="549"/>
                </a:moveTo>
                <a:cubicBezTo>
                  <a:pt x="1715" y="549"/>
                  <a:pt x="2048" y="882"/>
                  <a:pt x="2048" y="1299"/>
                </a:cubicBezTo>
                <a:cubicBezTo>
                  <a:pt x="2048" y="1715"/>
                  <a:pt x="1715" y="2049"/>
                  <a:pt x="1298" y="2049"/>
                </a:cubicBezTo>
                <a:cubicBezTo>
                  <a:pt x="881" y="2049"/>
                  <a:pt x="548" y="1715"/>
                  <a:pt x="548" y="1299"/>
                </a:cubicBezTo>
                <a:cubicBezTo>
                  <a:pt x="548" y="882"/>
                  <a:pt x="881" y="549"/>
                  <a:pt x="1298" y="549"/>
                </a:cubicBezTo>
                <a:close/>
                <a:moveTo>
                  <a:pt x="1298" y="1"/>
                </a:moveTo>
                <a:cubicBezTo>
                  <a:pt x="584" y="1"/>
                  <a:pt x="0" y="584"/>
                  <a:pt x="0" y="1299"/>
                </a:cubicBezTo>
                <a:cubicBezTo>
                  <a:pt x="0" y="2013"/>
                  <a:pt x="584" y="2608"/>
                  <a:pt x="1298" y="2608"/>
                </a:cubicBezTo>
                <a:cubicBezTo>
                  <a:pt x="2012" y="2608"/>
                  <a:pt x="2596" y="2013"/>
                  <a:pt x="2596" y="1299"/>
                </a:cubicBezTo>
                <a:cubicBezTo>
                  <a:pt x="2596" y="584"/>
                  <a:pt x="2012" y="1"/>
                  <a:pt x="1298" y="1"/>
                </a:cubicBezTo>
                <a:close/>
              </a:path>
            </a:pathLst>
          </a:custGeom>
          <a:solidFill>
            <a:srgbClr val="383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6" name="Google Shape;566;p66"/>
          <p:cNvGrpSpPr/>
          <p:nvPr/>
        </p:nvGrpSpPr>
        <p:grpSpPr>
          <a:xfrm>
            <a:off x="4802375" y="648250"/>
            <a:ext cx="172375" cy="80100"/>
            <a:chOff x="4432688" y="1552688"/>
            <a:chExt cx="172375" cy="80100"/>
          </a:xfrm>
        </p:grpSpPr>
        <p:sp>
          <p:nvSpPr>
            <p:cNvPr id="567" name="Google Shape;567;p66"/>
            <p:cNvSpPr/>
            <p:nvPr/>
          </p:nvSpPr>
          <p:spPr>
            <a:xfrm>
              <a:off x="4432688" y="1587813"/>
              <a:ext cx="169100" cy="9850"/>
            </a:xfrm>
            <a:custGeom>
              <a:rect b="b" l="l" r="r" t="t"/>
              <a:pathLst>
                <a:path extrusionOk="0" h="394" w="6764">
                  <a:moveTo>
                    <a:pt x="203" y="0"/>
                  </a:moveTo>
                  <a:cubicBezTo>
                    <a:pt x="84" y="0"/>
                    <a:pt x="0" y="84"/>
                    <a:pt x="0" y="191"/>
                  </a:cubicBezTo>
                  <a:cubicBezTo>
                    <a:pt x="0" y="310"/>
                    <a:pt x="84" y="393"/>
                    <a:pt x="203" y="393"/>
                  </a:cubicBezTo>
                  <a:lnTo>
                    <a:pt x="6573" y="393"/>
                  </a:lnTo>
                  <a:cubicBezTo>
                    <a:pt x="6680" y="393"/>
                    <a:pt x="6763" y="310"/>
                    <a:pt x="6763" y="191"/>
                  </a:cubicBezTo>
                  <a:cubicBezTo>
                    <a:pt x="6763" y="84"/>
                    <a:pt x="6680" y="0"/>
                    <a:pt x="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66"/>
            <p:cNvSpPr/>
            <p:nvPr/>
          </p:nvSpPr>
          <p:spPr>
            <a:xfrm>
              <a:off x="4588663" y="1552688"/>
              <a:ext cx="16400" cy="80100"/>
            </a:xfrm>
            <a:custGeom>
              <a:rect b="b" l="l" r="r" t="t"/>
              <a:pathLst>
                <a:path extrusionOk="0" h="3204" w="656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870"/>
                  </a:lnTo>
                  <a:cubicBezTo>
                    <a:pt x="0" y="3048"/>
                    <a:pt x="143" y="3203"/>
                    <a:pt x="334" y="3203"/>
                  </a:cubicBezTo>
                  <a:cubicBezTo>
                    <a:pt x="512" y="3203"/>
                    <a:pt x="655" y="3048"/>
                    <a:pt x="655" y="2870"/>
                  </a:cubicBezTo>
                  <a:lnTo>
                    <a:pt x="655" y="334"/>
                  </a:lnTo>
                  <a:cubicBezTo>
                    <a:pt x="655" y="143"/>
                    <a:pt x="512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66"/>
            <p:cNvSpPr/>
            <p:nvPr/>
          </p:nvSpPr>
          <p:spPr>
            <a:xfrm>
              <a:off x="4432688" y="1552688"/>
              <a:ext cx="16400" cy="80100"/>
            </a:xfrm>
            <a:custGeom>
              <a:rect b="b" l="l" r="r" t="t"/>
              <a:pathLst>
                <a:path extrusionOk="0" h="3204" w="656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870"/>
                  </a:lnTo>
                  <a:cubicBezTo>
                    <a:pt x="0" y="3048"/>
                    <a:pt x="143" y="3203"/>
                    <a:pt x="334" y="3203"/>
                  </a:cubicBezTo>
                  <a:cubicBezTo>
                    <a:pt x="512" y="3203"/>
                    <a:pt x="655" y="3048"/>
                    <a:pt x="655" y="2870"/>
                  </a:cubicBezTo>
                  <a:lnTo>
                    <a:pt x="655" y="334"/>
                  </a:lnTo>
                  <a:cubicBezTo>
                    <a:pt x="655" y="143"/>
                    <a:pt x="512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7"/>
          <p:cNvSpPr txBox="1"/>
          <p:nvPr>
            <p:ph type="title"/>
          </p:nvPr>
        </p:nvSpPr>
        <p:spPr>
          <a:xfrm>
            <a:off x="737325" y="37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Medium</a:t>
            </a:r>
            <a:r>
              <a:rPr lang="en"/>
              <a:t> Task (Revised)</a:t>
            </a:r>
            <a:endParaRPr/>
          </a:p>
        </p:txBody>
      </p:sp>
      <p:sp>
        <p:nvSpPr>
          <p:cNvPr id="575" name="Google Shape;575;p67"/>
          <p:cNvSpPr txBox="1"/>
          <p:nvPr>
            <p:ph idx="1" type="body"/>
          </p:nvPr>
        </p:nvSpPr>
        <p:spPr>
          <a:xfrm>
            <a:off x="737325" y="1230875"/>
            <a:ext cx="750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Before:</a:t>
            </a:r>
            <a:r>
              <a:rPr lang="en"/>
              <a:t> The student commuters can provide feedback on how safe they felt riding with each other, ensuring that the pool of potential travel buddies are safe people.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E599"/>
                </a:highlight>
              </a:rPr>
              <a:t>Revised</a:t>
            </a:r>
            <a:r>
              <a:rPr lang="en">
                <a:highlight>
                  <a:srgbClr val="FFE599"/>
                </a:highlight>
              </a:rPr>
              <a:t>: Transit buddies can chat with each other before meeting up to coordinate meet-up details and provide specific location details.</a:t>
            </a:r>
            <a:endParaRPr>
              <a:highlight>
                <a:srgbClr val="FFE599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Rationale</a:t>
            </a:r>
            <a:r>
              <a:rPr lang="en"/>
              <a:t>: We realised that the 'rating' task was a subtask of our simple task of 'matching buddies' and thus added a new task - allowing matched users to communicate with their travel buddy through a </a:t>
            </a:r>
            <a:r>
              <a:rPr b="1" lang="en"/>
              <a:t>chat system</a:t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highlight>
                <a:srgbClr val="FFE599"/>
              </a:highlight>
            </a:endParaRPr>
          </a:p>
        </p:txBody>
      </p:sp>
      <p:grpSp>
        <p:nvGrpSpPr>
          <p:cNvPr id="576" name="Google Shape;576;p67"/>
          <p:cNvGrpSpPr/>
          <p:nvPr/>
        </p:nvGrpSpPr>
        <p:grpSpPr>
          <a:xfrm>
            <a:off x="4597163" y="377713"/>
            <a:ext cx="1050175" cy="857725"/>
            <a:chOff x="4046913" y="1234388"/>
            <a:chExt cx="1050175" cy="857725"/>
          </a:xfrm>
        </p:grpSpPr>
        <p:sp>
          <p:nvSpPr>
            <p:cNvPr id="577" name="Google Shape;577;p67"/>
            <p:cNvSpPr/>
            <p:nvPr/>
          </p:nvSpPr>
          <p:spPr>
            <a:xfrm>
              <a:off x="4170738" y="1234388"/>
              <a:ext cx="926350" cy="857725"/>
            </a:xfrm>
            <a:custGeom>
              <a:rect b="b" l="l" r="r" t="t"/>
              <a:pathLst>
                <a:path extrusionOk="0" h="34309" w="37054">
                  <a:moveTo>
                    <a:pt x="16437" y="0"/>
                  </a:moveTo>
                  <a:cubicBezTo>
                    <a:pt x="15107" y="0"/>
                    <a:pt x="13779" y="134"/>
                    <a:pt x="12467" y="421"/>
                  </a:cubicBezTo>
                  <a:cubicBezTo>
                    <a:pt x="5025" y="2052"/>
                    <a:pt x="251" y="8922"/>
                    <a:pt x="108" y="16340"/>
                  </a:cubicBezTo>
                  <a:cubicBezTo>
                    <a:pt x="1" y="21519"/>
                    <a:pt x="2180" y="26603"/>
                    <a:pt x="5787" y="30211"/>
                  </a:cubicBezTo>
                  <a:cubicBezTo>
                    <a:pt x="8147" y="32561"/>
                    <a:pt x="11431" y="34308"/>
                    <a:pt x="14666" y="34308"/>
                  </a:cubicBezTo>
                  <a:cubicBezTo>
                    <a:pt x="15790" y="34308"/>
                    <a:pt x="16908" y="34097"/>
                    <a:pt x="17979" y="33628"/>
                  </a:cubicBezTo>
                  <a:cubicBezTo>
                    <a:pt x="18539" y="33390"/>
                    <a:pt x="19051" y="33092"/>
                    <a:pt x="19539" y="32759"/>
                  </a:cubicBezTo>
                  <a:cubicBezTo>
                    <a:pt x="22611" y="30627"/>
                    <a:pt x="24361" y="26865"/>
                    <a:pt x="26814" y="24103"/>
                  </a:cubicBezTo>
                  <a:cubicBezTo>
                    <a:pt x="29147" y="21460"/>
                    <a:pt x="32874" y="20471"/>
                    <a:pt x="35017" y="17638"/>
                  </a:cubicBezTo>
                  <a:cubicBezTo>
                    <a:pt x="37053" y="14947"/>
                    <a:pt x="37005" y="11470"/>
                    <a:pt x="35172" y="8672"/>
                  </a:cubicBezTo>
                  <a:cubicBezTo>
                    <a:pt x="33755" y="6493"/>
                    <a:pt x="31552" y="4946"/>
                    <a:pt x="29290" y="3684"/>
                  </a:cubicBezTo>
                  <a:cubicBezTo>
                    <a:pt x="25357" y="1493"/>
                    <a:pt x="20888" y="0"/>
                    <a:pt x="16437" y="0"/>
                  </a:cubicBezTo>
                  <a:close/>
                </a:path>
              </a:pathLst>
            </a:custGeom>
            <a:solidFill>
              <a:srgbClr val="A2D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67"/>
            <p:cNvSpPr/>
            <p:nvPr/>
          </p:nvSpPr>
          <p:spPr>
            <a:xfrm>
              <a:off x="4170738" y="1234388"/>
              <a:ext cx="926350" cy="857725"/>
            </a:xfrm>
            <a:custGeom>
              <a:rect b="b" l="l" r="r" t="t"/>
              <a:pathLst>
                <a:path extrusionOk="0" h="34309" w="37054">
                  <a:moveTo>
                    <a:pt x="16437" y="0"/>
                  </a:moveTo>
                  <a:cubicBezTo>
                    <a:pt x="15107" y="0"/>
                    <a:pt x="13779" y="134"/>
                    <a:pt x="12467" y="421"/>
                  </a:cubicBezTo>
                  <a:cubicBezTo>
                    <a:pt x="5025" y="2052"/>
                    <a:pt x="251" y="8922"/>
                    <a:pt x="108" y="16340"/>
                  </a:cubicBezTo>
                  <a:cubicBezTo>
                    <a:pt x="1" y="21519"/>
                    <a:pt x="2180" y="26603"/>
                    <a:pt x="5787" y="30211"/>
                  </a:cubicBezTo>
                  <a:cubicBezTo>
                    <a:pt x="8147" y="32561"/>
                    <a:pt x="11431" y="34308"/>
                    <a:pt x="14666" y="34308"/>
                  </a:cubicBezTo>
                  <a:cubicBezTo>
                    <a:pt x="15790" y="34308"/>
                    <a:pt x="16908" y="34097"/>
                    <a:pt x="17979" y="33628"/>
                  </a:cubicBezTo>
                  <a:cubicBezTo>
                    <a:pt x="18539" y="33390"/>
                    <a:pt x="19051" y="33092"/>
                    <a:pt x="19539" y="32759"/>
                  </a:cubicBezTo>
                  <a:cubicBezTo>
                    <a:pt x="22611" y="30627"/>
                    <a:pt x="24361" y="26865"/>
                    <a:pt x="26814" y="24103"/>
                  </a:cubicBezTo>
                  <a:cubicBezTo>
                    <a:pt x="29147" y="21460"/>
                    <a:pt x="32874" y="20471"/>
                    <a:pt x="35017" y="17638"/>
                  </a:cubicBezTo>
                  <a:cubicBezTo>
                    <a:pt x="37053" y="14947"/>
                    <a:pt x="37005" y="11470"/>
                    <a:pt x="35172" y="8672"/>
                  </a:cubicBezTo>
                  <a:cubicBezTo>
                    <a:pt x="33755" y="6493"/>
                    <a:pt x="31552" y="4946"/>
                    <a:pt x="29290" y="3684"/>
                  </a:cubicBezTo>
                  <a:cubicBezTo>
                    <a:pt x="25357" y="1493"/>
                    <a:pt x="20888" y="0"/>
                    <a:pt x="16437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67"/>
            <p:cNvSpPr/>
            <p:nvPr/>
          </p:nvSpPr>
          <p:spPr>
            <a:xfrm>
              <a:off x="4046913" y="1288888"/>
              <a:ext cx="975700" cy="736325"/>
            </a:xfrm>
            <a:custGeom>
              <a:rect b="b" l="l" r="r" t="t"/>
              <a:pathLst>
                <a:path extrusionOk="0" h="29453" w="39028">
                  <a:moveTo>
                    <a:pt x="15810" y="1"/>
                  </a:moveTo>
                  <a:cubicBezTo>
                    <a:pt x="13993" y="1"/>
                    <a:pt x="12186" y="259"/>
                    <a:pt x="10443" y="825"/>
                  </a:cubicBezTo>
                  <a:cubicBezTo>
                    <a:pt x="7716" y="1718"/>
                    <a:pt x="5192" y="3480"/>
                    <a:pt x="3406" y="5778"/>
                  </a:cubicBezTo>
                  <a:cubicBezTo>
                    <a:pt x="2251" y="7254"/>
                    <a:pt x="1394" y="8969"/>
                    <a:pt x="977" y="10802"/>
                  </a:cubicBezTo>
                  <a:cubicBezTo>
                    <a:pt x="1" y="15160"/>
                    <a:pt x="1072" y="19732"/>
                    <a:pt x="5716" y="21304"/>
                  </a:cubicBezTo>
                  <a:cubicBezTo>
                    <a:pt x="9204" y="22494"/>
                    <a:pt x="12193" y="21804"/>
                    <a:pt x="15205" y="24244"/>
                  </a:cubicBezTo>
                  <a:cubicBezTo>
                    <a:pt x="18003" y="26519"/>
                    <a:pt x="20861" y="28924"/>
                    <a:pt x="24552" y="29364"/>
                  </a:cubicBezTo>
                  <a:cubicBezTo>
                    <a:pt x="25039" y="29424"/>
                    <a:pt x="25518" y="29452"/>
                    <a:pt x="25987" y="29452"/>
                  </a:cubicBezTo>
                  <a:cubicBezTo>
                    <a:pt x="33970" y="29452"/>
                    <a:pt x="39027" y="21103"/>
                    <a:pt x="36553" y="13624"/>
                  </a:cubicBezTo>
                  <a:cubicBezTo>
                    <a:pt x="35005" y="8957"/>
                    <a:pt x="31159" y="5314"/>
                    <a:pt x="26838" y="2956"/>
                  </a:cubicBezTo>
                  <a:cubicBezTo>
                    <a:pt x="23461" y="1135"/>
                    <a:pt x="19615" y="1"/>
                    <a:pt x="15810" y="1"/>
                  </a:cubicBezTo>
                  <a:close/>
                </a:path>
              </a:pathLst>
            </a:custGeom>
            <a:solidFill>
              <a:srgbClr val="A2D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67"/>
          <p:cNvGrpSpPr/>
          <p:nvPr/>
        </p:nvGrpSpPr>
        <p:grpSpPr>
          <a:xfrm>
            <a:off x="4878660" y="496635"/>
            <a:ext cx="487175" cy="478892"/>
            <a:chOff x="7384751" y="4147984"/>
            <a:chExt cx="380012" cy="351274"/>
          </a:xfrm>
        </p:grpSpPr>
        <p:sp>
          <p:nvSpPr>
            <p:cNvPr id="581" name="Google Shape;581;p67"/>
            <p:cNvSpPr/>
            <p:nvPr/>
          </p:nvSpPr>
          <p:spPr>
            <a:xfrm>
              <a:off x="7385513" y="4225879"/>
              <a:ext cx="379250" cy="273379"/>
            </a:xfrm>
            <a:custGeom>
              <a:rect b="b" l="l" r="r" t="t"/>
              <a:pathLst>
                <a:path extrusionOk="0" h="8609" w="11943">
                  <a:moveTo>
                    <a:pt x="11740" y="0"/>
                  </a:moveTo>
                  <a:cubicBezTo>
                    <a:pt x="11645" y="0"/>
                    <a:pt x="11562" y="72"/>
                    <a:pt x="11562" y="179"/>
                  </a:cubicBezTo>
                  <a:lnTo>
                    <a:pt x="11562" y="2667"/>
                  </a:lnTo>
                  <a:cubicBezTo>
                    <a:pt x="11562" y="3393"/>
                    <a:pt x="10966" y="3989"/>
                    <a:pt x="10240" y="3989"/>
                  </a:cubicBezTo>
                  <a:lnTo>
                    <a:pt x="9085" y="3989"/>
                  </a:lnTo>
                  <a:cubicBezTo>
                    <a:pt x="8954" y="3989"/>
                    <a:pt x="8823" y="4084"/>
                    <a:pt x="8776" y="4203"/>
                  </a:cubicBezTo>
                  <a:cubicBezTo>
                    <a:pt x="8573" y="4703"/>
                    <a:pt x="8549" y="5167"/>
                    <a:pt x="8752" y="5537"/>
                  </a:cubicBezTo>
                  <a:cubicBezTo>
                    <a:pt x="8823" y="5703"/>
                    <a:pt x="8942" y="5834"/>
                    <a:pt x="9049" y="5941"/>
                  </a:cubicBezTo>
                  <a:cubicBezTo>
                    <a:pt x="8752" y="5929"/>
                    <a:pt x="8514" y="5822"/>
                    <a:pt x="8359" y="5656"/>
                  </a:cubicBezTo>
                  <a:cubicBezTo>
                    <a:pt x="8240" y="5537"/>
                    <a:pt x="7978" y="5167"/>
                    <a:pt x="8073" y="4358"/>
                  </a:cubicBezTo>
                  <a:cubicBezTo>
                    <a:pt x="8109" y="4155"/>
                    <a:pt x="7942" y="3977"/>
                    <a:pt x="7740" y="3977"/>
                  </a:cubicBezTo>
                  <a:lnTo>
                    <a:pt x="5954" y="3977"/>
                  </a:lnTo>
                  <a:cubicBezTo>
                    <a:pt x="5859" y="3977"/>
                    <a:pt x="5775" y="4048"/>
                    <a:pt x="5775" y="4155"/>
                  </a:cubicBezTo>
                  <a:cubicBezTo>
                    <a:pt x="5775" y="4263"/>
                    <a:pt x="5847" y="4334"/>
                    <a:pt x="5954" y="4334"/>
                  </a:cubicBezTo>
                  <a:lnTo>
                    <a:pt x="6847" y="4334"/>
                  </a:lnTo>
                  <a:lnTo>
                    <a:pt x="6847" y="5691"/>
                  </a:lnTo>
                  <a:cubicBezTo>
                    <a:pt x="6847" y="6430"/>
                    <a:pt x="6228" y="7037"/>
                    <a:pt x="5490" y="7037"/>
                  </a:cubicBezTo>
                  <a:lnTo>
                    <a:pt x="4704" y="7037"/>
                  </a:lnTo>
                  <a:cubicBezTo>
                    <a:pt x="4561" y="7037"/>
                    <a:pt x="4466" y="7144"/>
                    <a:pt x="4466" y="7275"/>
                  </a:cubicBezTo>
                  <a:cubicBezTo>
                    <a:pt x="4442" y="7834"/>
                    <a:pt x="4239" y="8215"/>
                    <a:pt x="3668" y="8251"/>
                  </a:cubicBezTo>
                  <a:cubicBezTo>
                    <a:pt x="3930" y="7977"/>
                    <a:pt x="3954" y="7573"/>
                    <a:pt x="3882" y="7239"/>
                  </a:cubicBezTo>
                  <a:cubicBezTo>
                    <a:pt x="3846" y="7120"/>
                    <a:pt x="3763" y="7037"/>
                    <a:pt x="3644" y="7037"/>
                  </a:cubicBezTo>
                  <a:lnTo>
                    <a:pt x="1703" y="7037"/>
                  </a:lnTo>
                  <a:cubicBezTo>
                    <a:pt x="965" y="7037"/>
                    <a:pt x="358" y="6430"/>
                    <a:pt x="358" y="5691"/>
                  </a:cubicBezTo>
                  <a:lnTo>
                    <a:pt x="358" y="5310"/>
                  </a:lnTo>
                  <a:cubicBezTo>
                    <a:pt x="358" y="5227"/>
                    <a:pt x="275" y="5132"/>
                    <a:pt x="179" y="5132"/>
                  </a:cubicBezTo>
                  <a:cubicBezTo>
                    <a:pt x="84" y="5132"/>
                    <a:pt x="1" y="5215"/>
                    <a:pt x="1" y="5310"/>
                  </a:cubicBezTo>
                  <a:lnTo>
                    <a:pt x="1" y="5691"/>
                  </a:lnTo>
                  <a:cubicBezTo>
                    <a:pt x="1" y="6620"/>
                    <a:pt x="751" y="7394"/>
                    <a:pt x="1703" y="7394"/>
                  </a:cubicBezTo>
                  <a:lnTo>
                    <a:pt x="3573" y="7394"/>
                  </a:lnTo>
                  <a:cubicBezTo>
                    <a:pt x="3596" y="7620"/>
                    <a:pt x="3596" y="8025"/>
                    <a:pt x="3215" y="8144"/>
                  </a:cubicBezTo>
                  <a:cubicBezTo>
                    <a:pt x="2989" y="8215"/>
                    <a:pt x="3001" y="8525"/>
                    <a:pt x="3239" y="8573"/>
                  </a:cubicBezTo>
                  <a:cubicBezTo>
                    <a:pt x="3370" y="8608"/>
                    <a:pt x="3489" y="8608"/>
                    <a:pt x="3596" y="8608"/>
                  </a:cubicBezTo>
                  <a:cubicBezTo>
                    <a:pt x="4299" y="8608"/>
                    <a:pt x="4763" y="8204"/>
                    <a:pt x="4823" y="7394"/>
                  </a:cubicBezTo>
                  <a:lnTo>
                    <a:pt x="5513" y="7394"/>
                  </a:lnTo>
                  <a:cubicBezTo>
                    <a:pt x="6454" y="7394"/>
                    <a:pt x="7228" y="6644"/>
                    <a:pt x="7228" y="5691"/>
                  </a:cubicBezTo>
                  <a:lnTo>
                    <a:pt x="7228" y="4334"/>
                  </a:lnTo>
                  <a:lnTo>
                    <a:pt x="7764" y="4334"/>
                  </a:lnTo>
                  <a:cubicBezTo>
                    <a:pt x="7716" y="4715"/>
                    <a:pt x="7704" y="5429"/>
                    <a:pt x="8157" y="5894"/>
                  </a:cubicBezTo>
                  <a:cubicBezTo>
                    <a:pt x="8407" y="6168"/>
                    <a:pt x="8764" y="6299"/>
                    <a:pt x="9240" y="6299"/>
                  </a:cubicBezTo>
                  <a:cubicBezTo>
                    <a:pt x="9311" y="6299"/>
                    <a:pt x="9383" y="6299"/>
                    <a:pt x="9478" y="6287"/>
                  </a:cubicBezTo>
                  <a:cubicBezTo>
                    <a:pt x="9704" y="6263"/>
                    <a:pt x="9776" y="5965"/>
                    <a:pt x="9561" y="5846"/>
                  </a:cubicBezTo>
                  <a:cubicBezTo>
                    <a:pt x="8847" y="5429"/>
                    <a:pt x="9002" y="4715"/>
                    <a:pt x="9145" y="4334"/>
                  </a:cubicBezTo>
                  <a:lnTo>
                    <a:pt x="10276" y="4334"/>
                  </a:lnTo>
                  <a:cubicBezTo>
                    <a:pt x="11205" y="4334"/>
                    <a:pt x="11943" y="3584"/>
                    <a:pt x="11943" y="2667"/>
                  </a:cubicBezTo>
                  <a:lnTo>
                    <a:pt x="11943" y="179"/>
                  </a:lnTo>
                  <a:cubicBezTo>
                    <a:pt x="11919" y="95"/>
                    <a:pt x="11847" y="0"/>
                    <a:pt x="11740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67"/>
            <p:cNvSpPr/>
            <p:nvPr/>
          </p:nvSpPr>
          <p:spPr>
            <a:xfrm>
              <a:off x="7384751" y="4147984"/>
              <a:ext cx="380012" cy="228382"/>
            </a:xfrm>
            <a:custGeom>
              <a:rect b="b" l="l" r="r" t="t"/>
              <a:pathLst>
                <a:path extrusionOk="0" h="7192" w="11967">
                  <a:moveTo>
                    <a:pt x="3144" y="0"/>
                  </a:moveTo>
                  <a:cubicBezTo>
                    <a:pt x="2227" y="0"/>
                    <a:pt x="1477" y="739"/>
                    <a:pt x="1477" y="1667"/>
                  </a:cubicBezTo>
                  <a:lnTo>
                    <a:pt x="1477" y="4132"/>
                  </a:lnTo>
                  <a:cubicBezTo>
                    <a:pt x="1108" y="4191"/>
                    <a:pt x="751" y="4358"/>
                    <a:pt x="477" y="4644"/>
                  </a:cubicBezTo>
                  <a:cubicBezTo>
                    <a:pt x="168" y="4965"/>
                    <a:pt x="1" y="5382"/>
                    <a:pt x="1" y="5823"/>
                  </a:cubicBezTo>
                  <a:lnTo>
                    <a:pt x="1" y="7013"/>
                  </a:lnTo>
                  <a:cubicBezTo>
                    <a:pt x="1" y="7097"/>
                    <a:pt x="84" y="7192"/>
                    <a:pt x="180" y="7192"/>
                  </a:cubicBezTo>
                  <a:cubicBezTo>
                    <a:pt x="275" y="7192"/>
                    <a:pt x="358" y="7108"/>
                    <a:pt x="358" y="7013"/>
                  </a:cubicBezTo>
                  <a:lnTo>
                    <a:pt x="358" y="5823"/>
                  </a:lnTo>
                  <a:cubicBezTo>
                    <a:pt x="358" y="5465"/>
                    <a:pt x="501" y="5132"/>
                    <a:pt x="751" y="4882"/>
                  </a:cubicBezTo>
                  <a:cubicBezTo>
                    <a:pt x="953" y="4668"/>
                    <a:pt x="1203" y="4537"/>
                    <a:pt x="1489" y="4477"/>
                  </a:cubicBezTo>
                  <a:lnTo>
                    <a:pt x="1489" y="5084"/>
                  </a:lnTo>
                  <a:cubicBezTo>
                    <a:pt x="1489" y="6013"/>
                    <a:pt x="2239" y="6751"/>
                    <a:pt x="3156" y="6751"/>
                  </a:cubicBezTo>
                  <a:lnTo>
                    <a:pt x="5240" y="6751"/>
                  </a:lnTo>
                  <a:cubicBezTo>
                    <a:pt x="5335" y="6751"/>
                    <a:pt x="5418" y="6680"/>
                    <a:pt x="5418" y="6573"/>
                  </a:cubicBezTo>
                  <a:cubicBezTo>
                    <a:pt x="5418" y="6489"/>
                    <a:pt x="5347" y="6394"/>
                    <a:pt x="5240" y="6394"/>
                  </a:cubicBezTo>
                  <a:lnTo>
                    <a:pt x="3156" y="6394"/>
                  </a:lnTo>
                  <a:cubicBezTo>
                    <a:pt x="2430" y="6394"/>
                    <a:pt x="1834" y="5799"/>
                    <a:pt x="1834" y="5073"/>
                  </a:cubicBezTo>
                  <a:lnTo>
                    <a:pt x="1834" y="1620"/>
                  </a:lnTo>
                  <a:cubicBezTo>
                    <a:pt x="1834" y="893"/>
                    <a:pt x="2430" y="298"/>
                    <a:pt x="3156" y="298"/>
                  </a:cubicBezTo>
                  <a:lnTo>
                    <a:pt x="10288" y="298"/>
                  </a:lnTo>
                  <a:cubicBezTo>
                    <a:pt x="11014" y="298"/>
                    <a:pt x="11610" y="893"/>
                    <a:pt x="11610" y="1620"/>
                  </a:cubicBezTo>
                  <a:lnTo>
                    <a:pt x="11610" y="1846"/>
                  </a:lnTo>
                  <a:cubicBezTo>
                    <a:pt x="11610" y="1929"/>
                    <a:pt x="11693" y="2025"/>
                    <a:pt x="11788" y="2025"/>
                  </a:cubicBezTo>
                  <a:cubicBezTo>
                    <a:pt x="11883" y="2025"/>
                    <a:pt x="11967" y="1953"/>
                    <a:pt x="11967" y="1846"/>
                  </a:cubicBezTo>
                  <a:lnTo>
                    <a:pt x="11967" y="1620"/>
                  </a:lnTo>
                  <a:cubicBezTo>
                    <a:pt x="11943" y="762"/>
                    <a:pt x="11193" y="0"/>
                    <a:pt x="10276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67"/>
            <p:cNvSpPr/>
            <p:nvPr/>
          </p:nvSpPr>
          <p:spPr>
            <a:xfrm>
              <a:off x="7507642" y="4228134"/>
              <a:ext cx="37852" cy="37852"/>
            </a:xfrm>
            <a:custGeom>
              <a:rect b="b" l="l" r="r" t="t"/>
              <a:pathLst>
                <a:path extrusionOk="0" h="1192" w="1192">
                  <a:moveTo>
                    <a:pt x="596" y="358"/>
                  </a:moveTo>
                  <a:cubicBezTo>
                    <a:pt x="739" y="358"/>
                    <a:pt x="834" y="465"/>
                    <a:pt x="834" y="596"/>
                  </a:cubicBezTo>
                  <a:cubicBezTo>
                    <a:pt x="834" y="739"/>
                    <a:pt x="739" y="834"/>
                    <a:pt x="596" y="834"/>
                  </a:cubicBezTo>
                  <a:cubicBezTo>
                    <a:pt x="465" y="834"/>
                    <a:pt x="358" y="739"/>
                    <a:pt x="358" y="596"/>
                  </a:cubicBezTo>
                  <a:cubicBezTo>
                    <a:pt x="358" y="465"/>
                    <a:pt x="465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67"/>
            <p:cNvSpPr/>
            <p:nvPr/>
          </p:nvSpPr>
          <p:spPr>
            <a:xfrm>
              <a:off x="7573820" y="4228134"/>
              <a:ext cx="37820" cy="37852"/>
            </a:xfrm>
            <a:custGeom>
              <a:rect b="b" l="l" r="r" t="t"/>
              <a:pathLst>
                <a:path extrusionOk="0" h="1192" w="1191">
                  <a:moveTo>
                    <a:pt x="595" y="358"/>
                  </a:moveTo>
                  <a:cubicBezTo>
                    <a:pt x="738" y="358"/>
                    <a:pt x="833" y="465"/>
                    <a:pt x="833" y="596"/>
                  </a:cubicBezTo>
                  <a:cubicBezTo>
                    <a:pt x="833" y="739"/>
                    <a:pt x="738" y="834"/>
                    <a:pt x="595" y="834"/>
                  </a:cubicBezTo>
                  <a:cubicBezTo>
                    <a:pt x="464" y="834"/>
                    <a:pt x="357" y="739"/>
                    <a:pt x="357" y="596"/>
                  </a:cubicBezTo>
                  <a:cubicBezTo>
                    <a:pt x="357" y="465"/>
                    <a:pt x="464" y="358"/>
                    <a:pt x="595" y="358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67"/>
            <p:cNvSpPr/>
            <p:nvPr/>
          </p:nvSpPr>
          <p:spPr>
            <a:xfrm>
              <a:off x="7640728" y="4228134"/>
              <a:ext cx="37852" cy="37852"/>
            </a:xfrm>
            <a:custGeom>
              <a:rect b="b" l="l" r="r" t="t"/>
              <a:pathLst>
                <a:path extrusionOk="0" h="1192" w="1192">
                  <a:moveTo>
                    <a:pt x="596" y="358"/>
                  </a:moveTo>
                  <a:cubicBezTo>
                    <a:pt x="727" y="358"/>
                    <a:pt x="834" y="465"/>
                    <a:pt x="834" y="596"/>
                  </a:cubicBezTo>
                  <a:cubicBezTo>
                    <a:pt x="834" y="739"/>
                    <a:pt x="727" y="834"/>
                    <a:pt x="596" y="834"/>
                  </a:cubicBezTo>
                  <a:cubicBezTo>
                    <a:pt x="453" y="834"/>
                    <a:pt x="358" y="739"/>
                    <a:pt x="358" y="596"/>
                  </a:cubicBezTo>
                  <a:cubicBezTo>
                    <a:pt x="334" y="465"/>
                    <a:pt x="453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62" y="1"/>
                    <a:pt x="0" y="274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6"/>
                  </a:cubicBezTo>
                  <a:cubicBezTo>
                    <a:pt x="1191" y="274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8"/>
          <p:cNvSpPr txBox="1"/>
          <p:nvPr>
            <p:ph type="title"/>
          </p:nvPr>
        </p:nvSpPr>
        <p:spPr>
          <a:xfrm>
            <a:off x="793100" y="412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 Task (No change)</a:t>
            </a:r>
            <a:endParaRPr/>
          </a:p>
        </p:txBody>
      </p:sp>
      <p:sp>
        <p:nvSpPr>
          <p:cNvPr id="591" name="Google Shape;591;p68"/>
          <p:cNvSpPr txBox="1"/>
          <p:nvPr>
            <p:ph idx="1" type="body"/>
          </p:nvPr>
        </p:nvSpPr>
        <p:spPr>
          <a:xfrm>
            <a:off x="737325" y="1230875"/>
            <a:ext cx="679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commuters can engage in an interactive game with their travel buddy, creating a positive social experience for both parties and diffusing any awkwardness with meeting a new person.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592" name="Google Shape;592;p68"/>
          <p:cNvGrpSpPr/>
          <p:nvPr/>
        </p:nvGrpSpPr>
        <p:grpSpPr>
          <a:xfrm>
            <a:off x="4906650" y="373138"/>
            <a:ext cx="1050175" cy="857725"/>
            <a:chOff x="4046913" y="1234388"/>
            <a:chExt cx="1050175" cy="857725"/>
          </a:xfrm>
        </p:grpSpPr>
        <p:sp>
          <p:nvSpPr>
            <p:cNvPr id="593" name="Google Shape;593;p68"/>
            <p:cNvSpPr/>
            <p:nvPr/>
          </p:nvSpPr>
          <p:spPr>
            <a:xfrm>
              <a:off x="4170738" y="1234388"/>
              <a:ext cx="926350" cy="857725"/>
            </a:xfrm>
            <a:custGeom>
              <a:rect b="b" l="l" r="r" t="t"/>
              <a:pathLst>
                <a:path extrusionOk="0" h="34309" w="37054">
                  <a:moveTo>
                    <a:pt x="16437" y="0"/>
                  </a:moveTo>
                  <a:cubicBezTo>
                    <a:pt x="15107" y="0"/>
                    <a:pt x="13779" y="134"/>
                    <a:pt x="12467" y="421"/>
                  </a:cubicBezTo>
                  <a:cubicBezTo>
                    <a:pt x="5025" y="2052"/>
                    <a:pt x="251" y="8922"/>
                    <a:pt x="108" y="16340"/>
                  </a:cubicBezTo>
                  <a:cubicBezTo>
                    <a:pt x="1" y="21519"/>
                    <a:pt x="2180" y="26603"/>
                    <a:pt x="5787" y="30211"/>
                  </a:cubicBezTo>
                  <a:cubicBezTo>
                    <a:pt x="8147" y="32561"/>
                    <a:pt x="11431" y="34308"/>
                    <a:pt x="14666" y="34308"/>
                  </a:cubicBezTo>
                  <a:cubicBezTo>
                    <a:pt x="15790" y="34308"/>
                    <a:pt x="16908" y="34097"/>
                    <a:pt x="17979" y="33628"/>
                  </a:cubicBezTo>
                  <a:cubicBezTo>
                    <a:pt x="18539" y="33390"/>
                    <a:pt x="19051" y="33092"/>
                    <a:pt x="19539" y="32759"/>
                  </a:cubicBezTo>
                  <a:cubicBezTo>
                    <a:pt x="22611" y="30627"/>
                    <a:pt x="24361" y="26865"/>
                    <a:pt x="26814" y="24103"/>
                  </a:cubicBezTo>
                  <a:cubicBezTo>
                    <a:pt x="29147" y="21460"/>
                    <a:pt x="32874" y="20471"/>
                    <a:pt x="35017" y="17638"/>
                  </a:cubicBezTo>
                  <a:cubicBezTo>
                    <a:pt x="37053" y="14947"/>
                    <a:pt x="37005" y="11470"/>
                    <a:pt x="35172" y="8672"/>
                  </a:cubicBezTo>
                  <a:cubicBezTo>
                    <a:pt x="33755" y="6493"/>
                    <a:pt x="31552" y="4946"/>
                    <a:pt x="29290" y="3684"/>
                  </a:cubicBezTo>
                  <a:cubicBezTo>
                    <a:pt x="25357" y="1493"/>
                    <a:pt x="20888" y="0"/>
                    <a:pt x="16437" y="0"/>
                  </a:cubicBezTo>
                  <a:close/>
                </a:path>
              </a:pathLst>
            </a:custGeom>
            <a:solidFill>
              <a:srgbClr val="A2D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68"/>
            <p:cNvSpPr/>
            <p:nvPr/>
          </p:nvSpPr>
          <p:spPr>
            <a:xfrm>
              <a:off x="4170738" y="1234388"/>
              <a:ext cx="926350" cy="857725"/>
            </a:xfrm>
            <a:custGeom>
              <a:rect b="b" l="l" r="r" t="t"/>
              <a:pathLst>
                <a:path extrusionOk="0" h="34309" w="37054">
                  <a:moveTo>
                    <a:pt x="16437" y="0"/>
                  </a:moveTo>
                  <a:cubicBezTo>
                    <a:pt x="15107" y="0"/>
                    <a:pt x="13779" y="134"/>
                    <a:pt x="12467" y="421"/>
                  </a:cubicBezTo>
                  <a:cubicBezTo>
                    <a:pt x="5025" y="2052"/>
                    <a:pt x="251" y="8922"/>
                    <a:pt x="108" y="16340"/>
                  </a:cubicBezTo>
                  <a:cubicBezTo>
                    <a:pt x="1" y="21519"/>
                    <a:pt x="2180" y="26603"/>
                    <a:pt x="5787" y="30211"/>
                  </a:cubicBezTo>
                  <a:cubicBezTo>
                    <a:pt x="8147" y="32561"/>
                    <a:pt x="11431" y="34308"/>
                    <a:pt x="14666" y="34308"/>
                  </a:cubicBezTo>
                  <a:cubicBezTo>
                    <a:pt x="15790" y="34308"/>
                    <a:pt x="16908" y="34097"/>
                    <a:pt x="17979" y="33628"/>
                  </a:cubicBezTo>
                  <a:cubicBezTo>
                    <a:pt x="18539" y="33390"/>
                    <a:pt x="19051" y="33092"/>
                    <a:pt x="19539" y="32759"/>
                  </a:cubicBezTo>
                  <a:cubicBezTo>
                    <a:pt x="22611" y="30627"/>
                    <a:pt x="24361" y="26865"/>
                    <a:pt x="26814" y="24103"/>
                  </a:cubicBezTo>
                  <a:cubicBezTo>
                    <a:pt x="29147" y="21460"/>
                    <a:pt x="32874" y="20471"/>
                    <a:pt x="35017" y="17638"/>
                  </a:cubicBezTo>
                  <a:cubicBezTo>
                    <a:pt x="37053" y="14947"/>
                    <a:pt x="37005" y="11470"/>
                    <a:pt x="35172" y="8672"/>
                  </a:cubicBezTo>
                  <a:cubicBezTo>
                    <a:pt x="33755" y="6493"/>
                    <a:pt x="31552" y="4946"/>
                    <a:pt x="29290" y="3684"/>
                  </a:cubicBezTo>
                  <a:cubicBezTo>
                    <a:pt x="25357" y="1493"/>
                    <a:pt x="20888" y="0"/>
                    <a:pt x="16437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68"/>
            <p:cNvSpPr/>
            <p:nvPr/>
          </p:nvSpPr>
          <p:spPr>
            <a:xfrm>
              <a:off x="4046913" y="1288888"/>
              <a:ext cx="975700" cy="736325"/>
            </a:xfrm>
            <a:custGeom>
              <a:rect b="b" l="l" r="r" t="t"/>
              <a:pathLst>
                <a:path extrusionOk="0" h="29453" w="39028">
                  <a:moveTo>
                    <a:pt x="15810" y="1"/>
                  </a:moveTo>
                  <a:cubicBezTo>
                    <a:pt x="13993" y="1"/>
                    <a:pt x="12186" y="259"/>
                    <a:pt x="10443" y="825"/>
                  </a:cubicBezTo>
                  <a:cubicBezTo>
                    <a:pt x="7716" y="1718"/>
                    <a:pt x="5192" y="3480"/>
                    <a:pt x="3406" y="5778"/>
                  </a:cubicBezTo>
                  <a:cubicBezTo>
                    <a:pt x="2251" y="7254"/>
                    <a:pt x="1394" y="8969"/>
                    <a:pt x="977" y="10802"/>
                  </a:cubicBezTo>
                  <a:cubicBezTo>
                    <a:pt x="1" y="15160"/>
                    <a:pt x="1072" y="19732"/>
                    <a:pt x="5716" y="21304"/>
                  </a:cubicBezTo>
                  <a:cubicBezTo>
                    <a:pt x="9204" y="22494"/>
                    <a:pt x="12193" y="21804"/>
                    <a:pt x="15205" y="24244"/>
                  </a:cubicBezTo>
                  <a:cubicBezTo>
                    <a:pt x="18003" y="26519"/>
                    <a:pt x="20861" y="28924"/>
                    <a:pt x="24552" y="29364"/>
                  </a:cubicBezTo>
                  <a:cubicBezTo>
                    <a:pt x="25039" y="29424"/>
                    <a:pt x="25518" y="29452"/>
                    <a:pt x="25987" y="29452"/>
                  </a:cubicBezTo>
                  <a:cubicBezTo>
                    <a:pt x="33970" y="29452"/>
                    <a:pt x="39027" y="21103"/>
                    <a:pt x="36553" y="13624"/>
                  </a:cubicBezTo>
                  <a:cubicBezTo>
                    <a:pt x="35005" y="8957"/>
                    <a:pt x="31159" y="5314"/>
                    <a:pt x="26838" y="2956"/>
                  </a:cubicBezTo>
                  <a:cubicBezTo>
                    <a:pt x="23461" y="1135"/>
                    <a:pt x="19615" y="1"/>
                    <a:pt x="15810" y="1"/>
                  </a:cubicBezTo>
                  <a:close/>
                </a:path>
              </a:pathLst>
            </a:custGeom>
            <a:solidFill>
              <a:srgbClr val="A2D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6" name="Google Shape;596;p68"/>
          <p:cNvGrpSpPr/>
          <p:nvPr/>
        </p:nvGrpSpPr>
        <p:grpSpPr>
          <a:xfrm>
            <a:off x="5210836" y="562587"/>
            <a:ext cx="441814" cy="478868"/>
            <a:chOff x="4149138" y="4121151"/>
            <a:chExt cx="344065" cy="368644"/>
          </a:xfrm>
        </p:grpSpPr>
        <p:sp>
          <p:nvSpPr>
            <p:cNvPr id="597" name="Google Shape;597;p68"/>
            <p:cNvSpPr/>
            <p:nvPr/>
          </p:nvSpPr>
          <p:spPr>
            <a:xfrm>
              <a:off x="4205853" y="4182724"/>
              <a:ext cx="225746" cy="307071"/>
            </a:xfrm>
            <a:custGeom>
              <a:rect b="b" l="l" r="r" t="t"/>
              <a:pathLst>
                <a:path extrusionOk="0" h="9670" w="7109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68"/>
            <p:cNvSpPr/>
            <p:nvPr/>
          </p:nvSpPr>
          <p:spPr>
            <a:xfrm>
              <a:off x="4444777" y="4287484"/>
              <a:ext cx="48426" cy="11400"/>
            </a:xfrm>
            <a:custGeom>
              <a:rect b="b" l="l" r="r" t="t"/>
              <a:pathLst>
                <a:path extrusionOk="0" h="359" w="1525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68"/>
            <p:cNvSpPr/>
            <p:nvPr/>
          </p:nvSpPr>
          <p:spPr>
            <a:xfrm>
              <a:off x="4149138" y="4287484"/>
              <a:ext cx="48426" cy="11400"/>
            </a:xfrm>
            <a:custGeom>
              <a:rect b="b" l="l" r="r" t="t"/>
              <a:pathLst>
                <a:path extrusionOk="0" h="359" w="1525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68"/>
            <p:cNvSpPr/>
            <p:nvPr/>
          </p:nvSpPr>
          <p:spPr>
            <a:xfrm>
              <a:off x="4315471" y="4121151"/>
              <a:ext cx="11400" cy="48045"/>
            </a:xfrm>
            <a:custGeom>
              <a:rect b="b" l="l" r="r" t="t"/>
              <a:pathLst>
                <a:path extrusionOk="0" h="1513" w="359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68"/>
            <p:cNvSpPr/>
            <p:nvPr/>
          </p:nvSpPr>
          <p:spPr>
            <a:xfrm>
              <a:off x="4378632" y="4159575"/>
              <a:ext cx="22705" cy="27754"/>
            </a:xfrm>
            <a:custGeom>
              <a:rect b="b" l="l" r="r" t="t"/>
              <a:pathLst>
                <a:path extrusionOk="0" h="874" w="715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68"/>
            <p:cNvSpPr/>
            <p:nvPr/>
          </p:nvSpPr>
          <p:spPr>
            <a:xfrm>
              <a:off x="4240243" y="4399103"/>
              <a:ext cx="22705" cy="27563"/>
            </a:xfrm>
            <a:custGeom>
              <a:rect b="b" l="l" r="r" t="t"/>
              <a:pathLst>
                <a:path extrusionOk="0" h="868" w="715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68"/>
            <p:cNvSpPr/>
            <p:nvPr/>
          </p:nvSpPr>
          <p:spPr>
            <a:xfrm>
              <a:off x="4240243" y="4159130"/>
              <a:ext cx="22705" cy="28198"/>
            </a:xfrm>
            <a:custGeom>
              <a:rect b="b" l="l" r="r" t="t"/>
              <a:pathLst>
                <a:path extrusionOk="0" h="888" w="715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68"/>
            <p:cNvSpPr/>
            <p:nvPr/>
          </p:nvSpPr>
          <p:spPr>
            <a:xfrm>
              <a:off x="4378632" y="4399230"/>
              <a:ext cx="22705" cy="28198"/>
            </a:xfrm>
            <a:custGeom>
              <a:rect b="b" l="l" r="r" t="t"/>
              <a:pathLst>
                <a:path extrusionOk="0" h="888" w="715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68"/>
            <p:cNvSpPr/>
            <p:nvPr/>
          </p:nvSpPr>
          <p:spPr>
            <a:xfrm>
              <a:off x="4426264" y="4351851"/>
              <a:ext cx="29532" cy="21117"/>
            </a:xfrm>
            <a:custGeom>
              <a:rect b="b" l="l" r="r" t="t"/>
              <a:pathLst>
                <a:path extrusionOk="0" h="665" w="93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68"/>
            <p:cNvSpPr/>
            <p:nvPr/>
          </p:nvSpPr>
          <p:spPr>
            <a:xfrm>
              <a:off x="4186196" y="4213463"/>
              <a:ext cx="29500" cy="21117"/>
            </a:xfrm>
            <a:custGeom>
              <a:rect b="b" l="l" r="r" t="t"/>
              <a:pathLst>
                <a:path extrusionOk="0" h="665" w="929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68"/>
            <p:cNvSpPr/>
            <p:nvPr/>
          </p:nvSpPr>
          <p:spPr>
            <a:xfrm>
              <a:off x="4425883" y="4213590"/>
              <a:ext cx="29913" cy="21371"/>
            </a:xfrm>
            <a:custGeom>
              <a:rect b="b" l="l" r="r" t="t"/>
              <a:pathLst>
                <a:path extrusionOk="0" h="673" w="942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68"/>
            <p:cNvSpPr/>
            <p:nvPr/>
          </p:nvSpPr>
          <p:spPr>
            <a:xfrm>
              <a:off x="4186196" y="4351978"/>
              <a:ext cx="29500" cy="21371"/>
            </a:xfrm>
            <a:custGeom>
              <a:rect b="b" l="l" r="r" t="t"/>
              <a:pathLst>
                <a:path extrusionOk="0" h="673" w="929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solidFill>
              <a:srgbClr val="383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9"/>
          <p:cNvSpPr txBox="1"/>
          <p:nvPr>
            <p:ph type="title"/>
          </p:nvPr>
        </p:nvSpPr>
        <p:spPr>
          <a:xfrm flipH="1">
            <a:off x="1496700" y="2246550"/>
            <a:ext cx="6150600" cy="6504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Revised Interface Design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0"/>
          <p:cNvSpPr txBox="1"/>
          <p:nvPr>
            <p:ph idx="1" type="body"/>
          </p:nvPr>
        </p:nvSpPr>
        <p:spPr>
          <a:xfrm>
            <a:off x="-3866975" y="1277700"/>
            <a:ext cx="3512700" cy="29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70"/>
          <p:cNvSpPr txBox="1"/>
          <p:nvPr>
            <p:ph type="title"/>
          </p:nvPr>
        </p:nvSpPr>
        <p:spPr>
          <a:xfrm>
            <a:off x="733600" y="377725"/>
            <a:ext cx="665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Major Design Changes</a:t>
            </a:r>
            <a:endParaRPr/>
          </a:p>
        </p:txBody>
      </p:sp>
      <p:sp>
        <p:nvSpPr>
          <p:cNvPr id="620" name="Google Shape;620;p70"/>
          <p:cNvSpPr txBox="1"/>
          <p:nvPr>
            <p:ph idx="2" type="body"/>
          </p:nvPr>
        </p:nvSpPr>
        <p:spPr>
          <a:xfrm>
            <a:off x="733600" y="1211025"/>
            <a:ext cx="8027700" cy="29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Revamping</a:t>
            </a:r>
            <a:r>
              <a:rPr b="1" lang="en" sz="2300"/>
              <a:t> Matching Process</a:t>
            </a:r>
            <a:r>
              <a:rPr lang="en" sz="2300"/>
              <a:t> 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Revamping the</a:t>
            </a:r>
            <a:r>
              <a:rPr b="1" lang="en" sz="2300"/>
              <a:t> In-transit Screen</a:t>
            </a:r>
            <a:endParaRPr b="1"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Separating </a:t>
            </a:r>
            <a:r>
              <a:rPr b="1" lang="en" sz="2300"/>
              <a:t>'Help' </a:t>
            </a:r>
            <a:r>
              <a:rPr lang="en" sz="2300"/>
              <a:t>and</a:t>
            </a:r>
            <a:r>
              <a:rPr b="1" lang="en" sz="2300"/>
              <a:t> 'Emergency' </a:t>
            </a:r>
            <a:r>
              <a:rPr lang="en" sz="2300"/>
              <a:t>functions</a:t>
            </a:r>
            <a:endParaRPr sz="2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1"/>
          <p:cNvSpPr txBox="1"/>
          <p:nvPr>
            <p:ph type="title"/>
          </p:nvPr>
        </p:nvSpPr>
        <p:spPr>
          <a:xfrm>
            <a:off x="737325" y="37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 Match Process Revamp - Before</a:t>
            </a:r>
            <a:endParaRPr/>
          </a:p>
        </p:txBody>
      </p:sp>
      <p:sp>
        <p:nvSpPr>
          <p:cNvPr id="626" name="Google Shape;626;p71"/>
          <p:cNvSpPr txBox="1"/>
          <p:nvPr>
            <p:ph idx="1" type="body"/>
          </p:nvPr>
        </p:nvSpPr>
        <p:spPr>
          <a:xfrm>
            <a:off x="5505200" y="985725"/>
            <a:ext cx="274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Did not differentiate between </a:t>
            </a:r>
            <a:r>
              <a:rPr b="1" lang="en"/>
              <a:t>finding match now</a:t>
            </a:r>
            <a:r>
              <a:rPr lang="en"/>
              <a:t> and </a:t>
            </a:r>
            <a:r>
              <a:rPr b="1" lang="en"/>
              <a:t>planning a trip </a:t>
            </a:r>
            <a:r>
              <a:rPr lang="en"/>
              <a:t>for later (boxed in red)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Did not allow buddies to chat with each other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7" name="Google Shape;627;p71"/>
          <p:cNvPicPr preferRelativeResize="0"/>
          <p:nvPr/>
        </p:nvPicPr>
        <p:blipFill rotWithShape="1">
          <a:blip r:embed="rId3">
            <a:alphaModFix/>
          </a:blip>
          <a:srcRect b="0" l="0" r="14030" t="8256"/>
          <a:stretch/>
        </p:blipFill>
        <p:spPr>
          <a:xfrm>
            <a:off x="737325" y="1063650"/>
            <a:ext cx="4321525" cy="3260552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71"/>
          <p:cNvSpPr/>
          <p:nvPr/>
        </p:nvSpPr>
        <p:spPr>
          <a:xfrm>
            <a:off x="2330200" y="1063650"/>
            <a:ext cx="1687950" cy="1731825"/>
          </a:xfrm>
          <a:prstGeom prst="flowChartProcess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VID-19 and Public Transport By Slidesgo">
  <a:themeElements>
    <a:clrScheme name="Simple Light">
      <a:dk1>
        <a:srgbClr val="383455"/>
      </a:dk1>
      <a:lt1>
        <a:srgbClr val="FFFFFF"/>
      </a:lt1>
      <a:dk2>
        <a:srgbClr val="F76F70"/>
      </a:dk2>
      <a:lt2>
        <a:srgbClr val="A2DAD3"/>
      </a:lt2>
      <a:accent1>
        <a:srgbClr val="383455"/>
      </a:accent1>
      <a:accent2>
        <a:srgbClr val="FFFFFF"/>
      </a:accent2>
      <a:accent3>
        <a:srgbClr val="F76F70"/>
      </a:accent3>
      <a:accent4>
        <a:srgbClr val="A2DAD3"/>
      </a:accent4>
      <a:accent5>
        <a:srgbClr val="FFFFFF"/>
      </a:accent5>
      <a:accent6>
        <a:srgbClr val="F76F70"/>
      </a:accent6>
      <a:hlink>
        <a:srgbClr val="3834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VID-19 and Public Transport By Slidesgo">
  <a:themeElements>
    <a:clrScheme name="Simple Light">
      <a:dk1>
        <a:srgbClr val="383455"/>
      </a:dk1>
      <a:lt1>
        <a:srgbClr val="FFFFFF"/>
      </a:lt1>
      <a:dk2>
        <a:srgbClr val="F76F70"/>
      </a:dk2>
      <a:lt2>
        <a:srgbClr val="A2DAD3"/>
      </a:lt2>
      <a:accent1>
        <a:srgbClr val="383455"/>
      </a:accent1>
      <a:accent2>
        <a:srgbClr val="FFFFFF"/>
      </a:accent2>
      <a:accent3>
        <a:srgbClr val="F76F70"/>
      </a:accent3>
      <a:accent4>
        <a:srgbClr val="A2DAD3"/>
      </a:accent4>
      <a:accent5>
        <a:srgbClr val="FFFFFF"/>
      </a:accent5>
      <a:accent6>
        <a:srgbClr val="F76F70"/>
      </a:accent6>
      <a:hlink>
        <a:srgbClr val="3834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