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d04715b7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d04715b7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d04715b7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d04715b7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d04715b7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d04715b7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d04715b7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d04715b7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d04715b7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d04715b7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d04715b7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d04715b7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d04715b7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d04715b7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d04715b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d04715b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d04715b7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d04715b7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d04715b7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d04715b7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d04715b7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d04715b7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d04715b7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d04715b7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d04715b7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d04715b7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d04715b7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d04715b7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d04715b7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d04715b7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d04715b7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d04715b7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d04715b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d04715b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d04715b71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d04715b71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d04715b7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d04715b7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d04715b7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d04715b7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d04715b7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d04715b7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d04715b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d04715b7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d04715b7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d04715b7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d04715b7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bd04715b7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d04715b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d04715b7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d04715b7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d04715b7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d04715b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d04715b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d04715b7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d04715b7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d04715b7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d04715b7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d04715b7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d04715b7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2021-03-08T17:53:17Z</dcterms:modified>
</cp:coreProperties>
</file>