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oboto Slab"/>
      <p:regular r:id="rId9"/>
      <p:bold r:id="rId10"/>
    </p:embeddedFont>
    <p:embeddedFont>
      <p:font typeface="Roboto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font" Target="fonts/RobotoSlab-bold.fntdata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Slab-regular.fntdata"/><Relationship Id="rId15" Type="http://schemas.openxmlformats.org/officeDocument/2006/relationships/font" Target="fonts/Lato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b05af804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bb05af804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b05af804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b05af804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b05af80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b05af80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InvestEd</a:t>
            </a:r>
            <a:endParaRPr/>
          </a:p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387900" y="1316925"/>
            <a:ext cx="8634000" cy="5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/>
              <a:t>Investing and connecting in your daily life.</a:t>
            </a:r>
            <a:endParaRPr i="1"/>
          </a:p>
        </p:txBody>
      </p:sp>
      <p:sp>
        <p:nvSpPr>
          <p:cNvPr id="65" name="Google Shape;65;p13"/>
          <p:cNvSpPr txBox="1"/>
          <p:nvPr/>
        </p:nvSpPr>
        <p:spPr>
          <a:xfrm>
            <a:off x="387900" y="1955700"/>
            <a:ext cx="8171700" cy="18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Problem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i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Getting started in investing often requires overcoming barriers, such as social, economic, emotional, and mental. These barriers can be difficult to get past alone just with a brokerage firm’s app.</a:t>
            </a:r>
            <a:endParaRPr i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i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propose (a) bringing investing to people’s everyday lives such as at the supermarket, and (b) having people learn from others’ experiences.</a:t>
            </a:r>
            <a:endParaRPr i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Simple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Purchase a stock physically during their daily routine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>
                <a:latin typeface="Lato"/>
                <a:ea typeface="Lato"/>
                <a:cs typeface="Lato"/>
                <a:sym typeface="Lato"/>
              </a:rPr>
            </a:br>
            <a:r>
              <a:rPr b="1" lang="en">
                <a:latin typeface="Lato"/>
                <a:ea typeface="Lato"/>
                <a:cs typeface="Lato"/>
                <a:sym typeface="Lato"/>
              </a:rPr>
              <a:t>Moderate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Learn about stocks and investing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Complex</a:t>
            </a:r>
            <a:endParaRPr b="1" strike="sng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Talk to people who have bought the same stock as you / learn about the stock and similar investments from people you find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Storyboards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301" y="1620475"/>
            <a:ext cx="2396127" cy="319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28781" l="0" r="0" t="2148"/>
          <a:stretch/>
        </p:blipFill>
        <p:spPr>
          <a:xfrm>
            <a:off x="5888625" y="1620475"/>
            <a:ext cx="2865724" cy="263909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6913638" y="1161425"/>
            <a:ext cx="81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Task 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116500" y="1119000"/>
            <a:ext cx="81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Task 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1217688" y="1119000"/>
            <a:ext cx="81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Task 1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671600"/>
            <a:ext cx="3021507" cy="190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