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ad5c31d27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ad5c31d2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ad5c31d27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ad5c31d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https://miro.com/app/board/o9J_lWNqn9I=/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6"/>
                </a:solidFill>
              </a:rPr>
              <a:t>“</a:t>
            </a:r>
            <a:endParaRPr b="1" sz="9600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Bringing the world’s creators together.</a:t>
            </a:r>
            <a:endParaRPr/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21734" l="0" r="0" t="0"/>
          <a:stretch/>
        </p:blipFill>
        <p:spPr>
          <a:xfrm>
            <a:off x="444925" y="538400"/>
            <a:ext cx="6606075" cy="17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650175" y="441988"/>
            <a:ext cx="7628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problem: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583750" y="1516001"/>
            <a:ext cx="35763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Small business owners have a hard time finding a physical space to work in or to sell their products in. These spaces are often too: expensive, large, or difficult to navigate as a single leasor.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100" y="810588"/>
            <a:ext cx="3693789" cy="310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605900" y="441963"/>
            <a:ext cx="7628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solution: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02575" y="1508651"/>
            <a:ext cx="35763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Bring creators together under one roof to lease together, complement each other’s products (synergize), and build a creative community.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400" y="1021675"/>
            <a:ext cx="4061283" cy="310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04375" y="4345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tasks:</a:t>
            </a:r>
            <a:endParaRPr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700825" y="1600200"/>
            <a:ext cx="2371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Simple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Find an affordable place to rent with another small creative businesses.</a:t>
            </a:r>
            <a:endParaRPr/>
          </a:p>
        </p:txBody>
      </p:sp>
      <p:sp>
        <p:nvSpPr>
          <p:cNvPr id="112" name="Google Shape;112;p15"/>
          <p:cNvSpPr txBox="1"/>
          <p:nvPr>
            <p:ph idx="2" type="body"/>
          </p:nvPr>
        </p:nvSpPr>
        <p:spPr>
          <a:xfrm>
            <a:off x="3386401" y="1600200"/>
            <a:ext cx="2371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Moderate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Compare different leasing options to determine what space is best for you and your fellow creators together.</a:t>
            </a:r>
            <a:endParaRPr/>
          </a:p>
        </p:txBody>
      </p:sp>
      <p:sp>
        <p:nvSpPr>
          <p:cNvPr id="113" name="Google Shape;113;p15"/>
          <p:cNvSpPr txBox="1"/>
          <p:nvPr>
            <p:ph idx="3" type="body"/>
          </p:nvPr>
        </p:nvSpPr>
        <p:spPr>
          <a:xfrm>
            <a:off x="6256827" y="1600200"/>
            <a:ext cx="2371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Complex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Navigate and finalize a leasing agreement along with the other creators sharing your space.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50925" y="4345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Storyboards</a:t>
            </a:r>
            <a:endParaRPr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02" y="2152452"/>
            <a:ext cx="3105701" cy="24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350" y="134351"/>
            <a:ext cx="2607150" cy="2392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41000" y="1340725"/>
            <a:ext cx="23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69000" y="1242175"/>
            <a:ext cx="2007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sampling of scenes: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1575" y="2612412"/>
            <a:ext cx="2607151" cy="229952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101200" y="4624200"/>
            <a:ext cx="45774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Full story board: https://miro.com/app/board/o9J_lWNqn9I=/</a:t>
            </a:r>
            <a:endParaRPr sz="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