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8" r:id="rId4"/>
    <p:sldMasterId id="214748368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embeddedFontLst>
    <p:embeddedFont>
      <p:font typeface="Caveat"/>
      <p:regular r:id="rId13"/>
      <p:bold r:id="rId14"/>
    </p:embeddedFont>
    <p:embeddedFont>
      <p:font typeface="Reem Kufi"/>
      <p:regular r:id="rId15"/>
    </p:embeddedFont>
    <p:embeddedFont>
      <p:font typeface="Source Sans Pr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Caveat-regular.fntdata"/><Relationship Id="rId12" Type="http://schemas.openxmlformats.org/officeDocument/2006/relationships/slide" Target="slides/slide6.xml"/><Relationship Id="rId15" Type="http://schemas.openxmlformats.org/officeDocument/2006/relationships/font" Target="fonts/ReemKufi-regular.fntdata"/><Relationship Id="rId14" Type="http://schemas.openxmlformats.org/officeDocument/2006/relationships/font" Target="fonts/Caveat-bold.fntdata"/><Relationship Id="rId17" Type="http://schemas.openxmlformats.org/officeDocument/2006/relationships/font" Target="fonts/SourceSansPro-bold.fntdata"/><Relationship Id="rId16" Type="http://schemas.openxmlformats.org/officeDocument/2006/relationships/font" Target="fonts/SourceSansPro-regular.fntdata"/><Relationship Id="rId19" Type="http://schemas.openxmlformats.org/officeDocument/2006/relationships/font" Target="fonts/SourceSansPro-boldItalic.fntdata"/><Relationship Id="rId18" Type="http://schemas.openxmlformats.org/officeDocument/2006/relationships/font" Target="fonts/SourceSansPr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b9bb285953_0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b9bb285953_0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b9bb285953_0_6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b9bb285953_0_6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b9bb28595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b9bb28595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b9bb285953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b9bb285953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b9bb285953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b9bb285953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b9bb285953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b9bb285953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ctrTitle"/>
          </p:nvPr>
        </p:nvSpPr>
        <p:spPr>
          <a:xfrm>
            <a:off x="1592850" y="2257100"/>
            <a:ext cx="5958300" cy="94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1" type="subTitle"/>
          </p:nvPr>
        </p:nvSpPr>
        <p:spPr>
          <a:xfrm>
            <a:off x="2617650" y="1786700"/>
            <a:ext cx="3908700" cy="4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6" name="Google Shape;56;p14"/>
          <p:cNvSpPr/>
          <p:nvPr/>
        </p:nvSpPr>
        <p:spPr>
          <a:xfrm rot="900108">
            <a:off x="7586327" y="3667699"/>
            <a:ext cx="1802354" cy="1802354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4"/>
          <p:cNvSpPr/>
          <p:nvPr/>
        </p:nvSpPr>
        <p:spPr>
          <a:xfrm>
            <a:off x="0" y="0"/>
            <a:ext cx="1540587" cy="1540521"/>
          </a:xfrm>
          <a:custGeom>
            <a:rect b="b" l="l" r="r" t="t"/>
            <a:pathLst>
              <a:path extrusionOk="0" h="23247" w="23248">
                <a:moveTo>
                  <a:pt x="1" y="0"/>
                </a:moveTo>
                <a:lnTo>
                  <a:pt x="1" y="23247"/>
                </a:lnTo>
                <a:cubicBezTo>
                  <a:pt x="12783" y="23247"/>
                  <a:pt x="23247" y="12849"/>
                  <a:pt x="232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hasCustomPrompt="1" type="title"/>
          </p:nvPr>
        </p:nvSpPr>
        <p:spPr>
          <a:xfrm>
            <a:off x="3781075" y="1635450"/>
            <a:ext cx="1714500" cy="97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0" name="Google Shape;60;p15"/>
          <p:cNvSpPr txBox="1"/>
          <p:nvPr>
            <p:ph idx="2" type="title"/>
          </p:nvPr>
        </p:nvSpPr>
        <p:spPr>
          <a:xfrm>
            <a:off x="2343300" y="2406625"/>
            <a:ext cx="4457700" cy="6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1" name="Google Shape;61;p15"/>
          <p:cNvSpPr/>
          <p:nvPr/>
        </p:nvSpPr>
        <p:spPr>
          <a:xfrm>
            <a:off x="3515050" y="540000"/>
            <a:ext cx="4908900" cy="2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5"/>
          <p:cNvSpPr/>
          <p:nvPr/>
        </p:nvSpPr>
        <p:spPr>
          <a:xfrm>
            <a:off x="720000" y="4341175"/>
            <a:ext cx="4908900" cy="2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5"/>
          <p:cNvSpPr/>
          <p:nvPr/>
        </p:nvSpPr>
        <p:spPr>
          <a:xfrm>
            <a:off x="0" y="0"/>
            <a:ext cx="1540587" cy="1540521"/>
          </a:xfrm>
          <a:custGeom>
            <a:rect b="b" l="l" r="r" t="t"/>
            <a:pathLst>
              <a:path extrusionOk="0" h="23247" w="23248">
                <a:moveTo>
                  <a:pt x="1" y="0"/>
                </a:moveTo>
                <a:lnTo>
                  <a:pt x="1" y="23247"/>
                </a:lnTo>
                <a:cubicBezTo>
                  <a:pt x="12783" y="23247"/>
                  <a:pt x="23247" y="12849"/>
                  <a:pt x="23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5"/>
          <p:cNvSpPr/>
          <p:nvPr/>
        </p:nvSpPr>
        <p:spPr>
          <a:xfrm rot="10800000">
            <a:off x="7603425" y="3602975"/>
            <a:ext cx="1540587" cy="1540521"/>
          </a:xfrm>
          <a:custGeom>
            <a:rect b="b" l="l" r="r" t="t"/>
            <a:pathLst>
              <a:path extrusionOk="0" h="23247" w="23248">
                <a:moveTo>
                  <a:pt x="1" y="0"/>
                </a:moveTo>
                <a:lnTo>
                  <a:pt x="1" y="23247"/>
                </a:lnTo>
                <a:cubicBezTo>
                  <a:pt x="12783" y="23247"/>
                  <a:pt x="23247" y="12849"/>
                  <a:pt x="232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5"/>
          <p:cNvSpPr txBox="1"/>
          <p:nvPr>
            <p:ph idx="1" type="subTitle"/>
          </p:nvPr>
        </p:nvSpPr>
        <p:spPr>
          <a:xfrm>
            <a:off x="2343300" y="2895900"/>
            <a:ext cx="4457700" cy="4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1192350" y="1286875"/>
            <a:ext cx="6759300" cy="31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6"/>
          <p:cNvSpPr/>
          <p:nvPr/>
        </p:nvSpPr>
        <p:spPr>
          <a:xfrm rot="-9387396">
            <a:off x="-70379" y="-428829"/>
            <a:ext cx="1802529" cy="1802529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6"/>
          <p:cNvSpPr txBox="1"/>
          <p:nvPr>
            <p:ph type="title"/>
          </p:nvPr>
        </p:nvSpPr>
        <p:spPr>
          <a:xfrm>
            <a:off x="2410375" y="540000"/>
            <a:ext cx="6013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720000" y="540000"/>
            <a:ext cx="3852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2" name="Google Shape;72;p17"/>
          <p:cNvSpPr txBox="1"/>
          <p:nvPr>
            <p:ph idx="1" type="subTitle"/>
          </p:nvPr>
        </p:nvSpPr>
        <p:spPr>
          <a:xfrm>
            <a:off x="1976600" y="2953650"/>
            <a:ext cx="228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2" type="subTitle"/>
          </p:nvPr>
        </p:nvSpPr>
        <p:spPr>
          <a:xfrm>
            <a:off x="5748500" y="2953650"/>
            <a:ext cx="228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74" name="Google Shape;74;p17"/>
          <p:cNvSpPr/>
          <p:nvPr/>
        </p:nvSpPr>
        <p:spPr>
          <a:xfrm>
            <a:off x="4867275" y="540000"/>
            <a:ext cx="3556800" cy="22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7"/>
          <p:cNvSpPr txBox="1"/>
          <p:nvPr>
            <p:ph idx="3" type="subTitle"/>
          </p:nvPr>
        </p:nvSpPr>
        <p:spPr>
          <a:xfrm>
            <a:off x="1976925" y="2636375"/>
            <a:ext cx="22857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4" type="subTitle"/>
          </p:nvPr>
        </p:nvSpPr>
        <p:spPr>
          <a:xfrm>
            <a:off x="5748500" y="2636375"/>
            <a:ext cx="22857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77" name="Google Shape;77;p17"/>
          <p:cNvSpPr/>
          <p:nvPr/>
        </p:nvSpPr>
        <p:spPr>
          <a:xfrm flipH="1" rot="10800000">
            <a:off x="0" y="3602975"/>
            <a:ext cx="1540587" cy="1540521"/>
          </a:xfrm>
          <a:custGeom>
            <a:rect b="b" l="l" r="r" t="t"/>
            <a:pathLst>
              <a:path extrusionOk="0" h="23247" w="23248">
                <a:moveTo>
                  <a:pt x="1" y="0"/>
                </a:moveTo>
                <a:lnTo>
                  <a:pt x="1" y="23247"/>
                </a:lnTo>
                <a:cubicBezTo>
                  <a:pt x="12783" y="23247"/>
                  <a:pt x="23247" y="12849"/>
                  <a:pt x="232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/>
          <p:nvPr/>
        </p:nvSpPr>
        <p:spPr>
          <a:xfrm rot="-9387396">
            <a:off x="-70379" y="-428829"/>
            <a:ext cx="1802529" cy="1802529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8"/>
          <p:cNvSpPr txBox="1"/>
          <p:nvPr>
            <p:ph type="title"/>
          </p:nvPr>
        </p:nvSpPr>
        <p:spPr>
          <a:xfrm>
            <a:off x="3657825" y="540000"/>
            <a:ext cx="476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/>
          <p:nvPr/>
        </p:nvSpPr>
        <p:spPr>
          <a:xfrm rot="-9387396">
            <a:off x="-70379" y="-428829"/>
            <a:ext cx="1802529" cy="1802529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9"/>
          <p:cNvSpPr txBox="1"/>
          <p:nvPr>
            <p:ph type="title"/>
          </p:nvPr>
        </p:nvSpPr>
        <p:spPr>
          <a:xfrm>
            <a:off x="3657825" y="540000"/>
            <a:ext cx="476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1" type="subTitle"/>
          </p:nvPr>
        </p:nvSpPr>
        <p:spPr>
          <a:xfrm>
            <a:off x="4278250" y="1258300"/>
            <a:ext cx="4145700" cy="7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type="ctrTitle"/>
          </p:nvPr>
        </p:nvSpPr>
        <p:spPr>
          <a:xfrm>
            <a:off x="1566750" y="1538250"/>
            <a:ext cx="6010500" cy="206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7" name="Google Shape;87;p20"/>
          <p:cNvSpPr/>
          <p:nvPr/>
        </p:nvSpPr>
        <p:spPr>
          <a:xfrm flipH="1">
            <a:off x="720062" y="540000"/>
            <a:ext cx="4908900" cy="2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0"/>
          <p:cNvSpPr/>
          <p:nvPr/>
        </p:nvSpPr>
        <p:spPr>
          <a:xfrm flipH="1">
            <a:off x="3515112" y="4341175"/>
            <a:ext cx="4908900" cy="2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0"/>
          <p:cNvSpPr/>
          <p:nvPr/>
        </p:nvSpPr>
        <p:spPr>
          <a:xfrm flipH="1" rot="9387396">
            <a:off x="7503726" y="-428829"/>
            <a:ext cx="1802529" cy="1802529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0"/>
          <p:cNvSpPr/>
          <p:nvPr/>
        </p:nvSpPr>
        <p:spPr>
          <a:xfrm flipH="1" rot="-900108">
            <a:off x="-152805" y="3667699"/>
            <a:ext cx="1802354" cy="1802354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l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/>
          <p:nvPr>
            <p:ph idx="1" type="body"/>
          </p:nvPr>
        </p:nvSpPr>
        <p:spPr>
          <a:xfrm>
            <a:off x="4312575" y="1188025"/>
            <a:ext cx="3790500" cy="323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21"/>
          <p:cNvSpPr/>
          <p:nvPr/>
        </p:nvSpPr>
        <p:spPr>
          <a:xfrm>
            <a:off x="3515050" y="540000"/>
            <a:ext cx="4908900" cy="22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1"/>
          <p:cNvSpPr/>
          <p:nvPr/>
        </p:nvSpPr>
        <p:spPr>
          <a:xfrm flipH="1" rot="-900108">
            <a:off x="-152805" y="3667699"/>
            <a:ext cx="1802354" cy="1802354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1"/>
          <p:cNvSpPr txBox="1"/>
          <p:nvPr>
            <p:ph type="title"/>
          </p:nvPr>
        </p:nvSpPr>
        <p:spPr>
          <a:xfrm>
            <a:off x="720000" y="540000"/>
            <a:ext cx="299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" name="Google Shape;96;p21"/>
          <p:cNvSpPr txBox="1"/>
          <p:nvPr>
            <p:ph idx="2" type="subTitle"/>
          </p:nvPr>
        </p:nvSpPr>
        <p:spPr>
          <a:xfrm>
            <a:off x="720000" y="1479450"/>
            <a:ext cx="299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>
            <p:ph idx="1" type="subTitle"/>
          </p:nvPr>
        </p:nvSpPr>
        <p:spPr>
          <a:xfrm>
            <a:off x="2206250" y="1877517"/>
            <a:ext cx="4737300" cy="11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99" name="Google Shape;99;p22"/>
          <p:cNvSpPr txBox="1"/>
          <p:nvPr>
            <p:ph type="title"/>
          </p:nvPr>
        </p:nvSpPr>
        <p:spPr>
          <a:xfrm>
            <a:off x="3003125" y="3059517"/>
            <a:ext cx="3142800" cy="3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0" name="Google Shape;100;p22"/>
          <p:cNvSpPr/>
          <p:nvPr/>
        </p:nvSpPr>
        <p:spPr>
          <a:xfrm flipH="1" rot="9387396">
            <a:off x="7503726" y="-428829"/>
            <a:ext cx="1802529" cy="1802529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2"/>
          <p:cNvSpPr/>
          <p:nvPr/>
        </p:nvSpPr>
        <p:spPr>
          <a:xfrm flipH="1" rot="-900108">
            <a:off x="-152805" y="3667699"/>
            <a:ext cx="1802354" cy="1802354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/>
          <p:nvPr>
            <p:ph hasCustomPrompt="1" type="title"/>
          </p:nvPr>
        </p:nvSpPr>
        <p:spPr>
          <a:xfrm>
            <a:off x="1693500" y="1924050"/>
            <a:ext cx="5757000" cy="106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4" name="Google Shape;104;p23"/>
          <p:cNvSpPr/>
          <p:nvPr/>
        </p:nvSpPr>
        <p:spPr>
          <a:xfrm flipH="1">
            <a:off x="7603425" y="0"/>
            <a:ext cx="1540587" cy="1540521"/>
          </a:xfrm>
          <a:custGeom>
            <a:rect b="b" l="l" r="r" t="t"/>
            <a:pathLst>
              <a:path extrusionOk="0" h="23247" w="23248">
                <a:moveTo>
                  <a:pt x="1" y="0"/>
                </a:moveTo>
                <a:lnTo>
                  <a:pt x="1" y="23247"/>
                </a:lnTo>
                <a:cubicBezTo>
                  <a:pt x="12783" y="23247"/>
                  <a:pt x="23247" y="12849"/>
                  <a:pt x="23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3"/>
          <p:cNvSpPr/>
          <p:nvPr/>
        </p:nvSpPr>
        <p:spPr>
          <a:xfrm flipH="1" rot="10800000">
            <a:off x="0" y="3602975"/>
            <a:ext cx="1540587" cy="1540521"/>
          </a:xfrm>
          <a:custGeom>
            <a:rect b="b" l="l" r="r" t="t"/>
            <a:pathLst>
              <a:path extrusionOk="0" h="23247" w="23248">
                <a:moveTo>
                  <a:pt x="1" y="0"/>
                </a:moveTo>
                <a:lnTo>
                  <a:pt x="1" y="23247"/>
                </a:lnTo>
                <a:cubicBezTo>
                  <a:pt x="12783" y="23247"/>
                  <a:pt x="23247" y="12849"/>
                  <a:pt x="232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3"/>
          <p:cNvSpPr txBox="1"/>
          <p:nvPr>
            <p:ph idx="1" type="subTitle"/>
          </p:nvPr>
        </p:nvSpPr>
        <p:spPr>
          <a:xfrm>
            <a:off x="1697400" y="2847975"/>
            <a:ext cx="5757000" cy="4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3"/>
          <p:cNvSpPr/>
          <p:nvPr/>
        </p:nvSpPr>
        <p:spPr>
          <a:xfrm flipH="1">
            <a:off x="720062" y="540000"/>
            <a:ext cx="4908900" cy="2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3"/>
          <p:cNvSpPr/>
          <p:nvPr/>
        </p:nvSpPr>
        <p:spPr>
          <a:xfrm flipH="1">
            <a:off x="3515112" y="4341175"/>
            <a:ext cx="4908900" cy="2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">
  <p:cSld name="BLANK_2"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/>
          <p:nvPr/>
        </p:nvSpPr>
        <p:spPr>
          <a:xfrm rot="10800000">
            <a:off x="7603425" y="3602975"/>
            <a:ext cx="1540587" cy="1540521"/>
          </a:xfrm>
          <a:custGeom>
            <a:rect b="b" l="l" r="r" t="t"/>
            <a:pathLst>
              <a:path extrusionOk="0" h="23247" w="23248">
                <a:moveTo>
                  <a:pt x="1" y="0"/>
                </a:moveTo>
                <a:lnTo>
                  <a:pt x="1" y="23247"/>
                </a:lnTo>
                <a:cubicBezTo>
                  <a:pt x="12783" y="23247"/>
                  <a:pt x="23247" y="12849"/>
                  <a:pt x="232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5"/>
          <p:cNvSpPr txBox="1"/>
          <p:nvPr>
            <p:ph type="title"/>
          </p:nvPr>
        </p:nvSpPr>
        <p:spPr>
          <a:xfrm>
            <a:off x="4572000" y="540000"/>
            <a:ext cx="3852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3" name="Google Shape;113;p25"/>
          <p:cNvSpPr txBox="1"/>
          <p:nvPr>
            <p:ph idx="1" type="subTitle"/>
          </p:nvPr>
        </p:nvSpPr>
        <p:spPr>
          <a:xfrm>
            <a:off x="4830800" y="1564700"/>
            <a:ext cx="3436800" cy="241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AutoNum type="arabicPeriod"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romanLcPeriod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romanLcPeriod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eriod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AutoNum type="roman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"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/>
          <p:nvPr/>
        </p:nvSpPr>
        <p:spPr>
          <a:xfrm rot="-9387396">
            <a:off x="-70379" y="-428829"/>
            <a:ext cx="1802529" cy="1802529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6"/>
          <p:cNvSpPr/>
          <p:nvPr/>
        </p:nvSpPr>
        <p:spPr>
          <a:xfrm rot="900108">
            <a:off x="7586327" y="3667699"/>
            <a:ext cx="1802354" cy="1802354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"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/>
          <p:nvPr/>
        </p:nvSpPr>
        <p:spPr>
          <a:xfrm rot="900108">
            <a:off x="7586327" y="3667699"/>
            <a:ext cx="1802354" cy="1802354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7"/>
          <p:cNvSpPr txBox="1"/>
          <p:nvPr>
            <p:ph type="title"/>
          </p:nvPr>
        </p:nvSpPr>
        <p:spPr>
          <a:xfrm>
            <a:off x="720000" y="540000"/>
            <a:ext cx="355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0" name="Google Shape;120;p27"/>
          <p:cNvSpPr txBox="1"/>
          <p:nvPr>
            <p:ph idx="1" type="subTitle"/>
          </p:nvPr>
        </p:nvSpPr>
        <p:spPr>
          <a:xfrm>
            <a:off x="1072413" y="2286900"/>
            <a:ext cx="158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21" name="Google Shape;121;p27"/>
          <p:cNvSpPr txBox="1"/>
          <p:nvPr>
            <p:ph idx="2" type="subTitle"/>
          </p:nvPr>
        </p:nvSpPr>
        <p:spPr>
          <a:xfrm>
            <a:off x="1072413" y="1969625"/>
            <a:ext cx="15852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22" name="Google Shape;122;p27"/>
          <p:cNvSpPr txBox="1"/>
          <p:nvPr>
            <p:ph idx="3" type="subTitle"/>
          </p:nvPr>
        </p:nvSpPr>
        <p:spPr>
          <a:xfrm>
            <a:off x="1072413" y="3648975"/>
            <a:ext cx="158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23" name="Google Shape;123;p27"/>
          <p:cNvSpPr txBox="1"/>
          <p:nvPr>
            <p:ph idx="4" type="subTitle"/>
          </p:nvPr>
        </p:nvSpPr>
        <p:spPr>
          <a:xfrm>
            <a:off x="1072413" y="3331700"/>
            <a:ext cx="15852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24" name="Google Shape;124;p27"/>
          <p:cNvSpPr txBox="1"/>
          <p:nvPr>
            <p:ph idx="5" type="subTitle"/>
          </p:nvPr>
        </p:nvSpPr>
        <p:spPr>
          <a:xfrm>
            <a:off x="3831785" y="2286900"/>
            <a:ext cx="158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25" name="Google Shape;125;p27"/>
          <p:cNvSpPr txBox="1"/>
          <p:nvPr>
            <p:ph idx="6" type="subTitle"/>
          </p:nvPr>
        </p:nvSpPr>
        <p:spPr>
          <a:xfrm>
            <a:off x="3831785" y="1969625"/>
            <a:ext cx="15852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26" name="Google Shape;126;p27"/>
          <p:cNvSpPr txBox="1"/>
          <p:nvPr>
            <p:ph idx="7" type="subTitle"/>
          </p:nvPr>
        </p:nvSpPr>
        <p:spPr>
          <a:xfrm>
            <a:off x="3831785" y="3648975"/>
            <a:ext cx="158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27" name="Google Shape;127;p27"/>
          <p:cNvSpPr txBox="1"/>
          <p:nvPr>
            <p:ph idx="8" type="subTitle"/>
          </p:nvPr>
        </p:nvSpPr>
        <p:spPr>
          <a:xfrm>
            <a:off x="3831785" y="3331700"/>
            <a:ext cx="15852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28" name="Google Shape;128;p27"/>
          <p:cNvSpPr txBox="1"/>
          <p:nvPr>
            <p:ph idx="9" type="subTitle"/>
          </p:nvPr>
        </p:nvSpPr>
        <p:spPr>
          <a:xfrm>
            <a:off x="6591160" y="2286900"/>
            <a:ext cx="158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29" name="Google Shape;129;p27"/>
          <p:cNvSpPr txBox="1"/>
          <p:nvPr>
            <p:ph idx="13" type="subTitle"/>
          </p:nvPr>
        </p:nvSpPr>
        <p:spPr>
          <a:xfrm>
            <a:off x="6591160" y="1969625"/>
            <a:ext cx="15852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30" name="Google Shape;130;p27"/>
          <p:cNvSpPr txBox="1"/>
          <p:nvPr>
            <p:ph idx="14" type="subTitle"/>
          </p:nvPr>
        </p:nvSpPr>
        <p:spPr>
          <a:xfrm>
            <a:off x="6591160" y="3648975"/>
            <a:ext cx="158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31" name="Google Shape;131;p27"/>
          <p:cNvSpPr txBox="1"/>
          <p:nvPr>
            <p:ph idx="15" type="subTitle"/>
          </p:nvPr>
        </p:nvSpPr>
        <p:spPr>
          <a:xfrm>
            <a:off x="6591160" y="3331700"/>
            <a:ext cx="15852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32" name="Google Shape;132;p27"/>
          <p:cNvSpPr/>
          <p:nvPr/>
        </p:nvSpPr>
        <p:spPr>
          <a:xfrm>
            <a:off x="3515050" y="540000"/>
            <a:ext cx="4908900" cy="22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 txBox="1"/>
          <p:nvPr>
            <p:ph type="title"/>
          </p:nvPr>
        </p:nvSpPr>
        <p:spPr>
          <a:xfrm>
            <a:off x="720000" y="540000"/>
            <a:ext cx="299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5" name="Google Shape;135;p28"/>
          <p:cNvSpPr txBox="1"/>
          <p:nvPr>
            <p:ph hasCustomPrompt="1" idx="2" type="title"/>
          </p:nvPr>
        </p:nvSpPr>
        <p:spPr>
          <a:xfrm>
            <a:off x="876525" y="1867600"/>
            <a:ext cx="923700" cy="84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6" name="Google Shape;136;p28"/>
          <p:cNvSpPr txBox="1"/>
          <p:nvPr>
            <p:ph idx="1" type="subTitle"/>
          </p:nvPr>
        </p:nvSpPr>
        <p:spPr>
          <a:xfrm>
            <a:off x="2047875" y="1801850"/>
            <a:ext cx="25242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37" name="Google Shape;137;p28"/>
          <p:cNvSpPr txBox="1"/>
          <p:nvPr>
            <p:ph idx="3" type="subTitle"/>
          </p:nvPr>
        </p:nvSpPr>
        <p:spPr>
          <a:xfrm>
            <a:off x="2047875" y="2097125"/>
            <a:ext cx="2285700" cy="6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38" name="Google Shape;138;p28"/>
          <p:cNvSpPr txBox="1"/>
          <p:nvPr>
            <p:ph hasCustomPrompt="1" idx="4" type="title"/>
          </p:nvPr>
        </p:nvSpPr>
        <p:spPr>
          <a:xfrm>
            <a:off x="876525" y="3534475"/>
            <a:ext cx="923700" cy="84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28"/>
          <p:cNvSpPr txBox="1"/>
          <p:nvPr>
            <p:ph idx="5" type="subTitle"/>
          </p:nvPr>
        </p:nvSpPr>
        <p:spPr>
          <a:xfrm>
            <a:off x="2047875" y="3468725"/>
            <a:ext cx="25242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40" name="Google Shape;140;p28"/>
          <p:cNvSpPr txBox="1"/>
          <p:nvPr>
            <p:ph idx="6" type="subTitle"/>
          </p:nvPr>
        </p:nvSpPr>
        <p:spPr>
          <a:xfrm>
            <a:off x="2047875" y="3764000"/>
            <a:ext cx="2285700" cy="6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41" name="Google Shape;141;p28"/>
          <p:cNvSpPr txBox="1"/>
          <p:nvPr>
            <p:ph hasCustomPrompt="1" idx="7" type="title"/>
          </p:nvPr>
        </p:nvSpPr>
        <p:spPr>
          <a:xfrm>
            <a:off x="4695825" y="1867600"/>
            <a:ext cx="923700" cy="84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2" name="Google Shape;142;p28"/>
          <p:cNvSpPr txBox="1"/>
          <p:nvPr>
            <p:ph idx="8" type="subTitle"/>
          </p:nvPr>
        </p:nvSpPr>
        <p:spPr>
          <a:xfrm>
            <a:off x="5867175" y="1801850"/>
            <a:ext cx="25242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43" name="Google Shape;143;p28"/>
          <p:cNvSpPr txBox="1"/>
          <p:nvPr>
            <p:ph idx="9" type="subTitle"/>
          </p:nvPr>
        </p:nvSpPr>
        <p:spPr>
          <a:xfrm>
            <a:off x="5867175" y="2097125"/>
            <a:ext cx="2285700" cy="6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44" name="Google Shape;144;p28"/>
          <p:cNvSpPr txBox="1"/>
          <p:nvPr>
            <p:ph hasCustomPrompt="1" idx="13" type="title"/>
          </p:nvPr>
        </p:nvSpPr>
        <p:spPr>
          <a:xfrm>
            <a:off x="4695825" y="3534475"/>
            <a:ext cx="923700" cy="84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28"/>
          <p:cNvSpPr txBox="1"/>
          <p:nvPr>
            <p:ph idx="14" type="subTitle"/>
          </p:nvPr>
        </p:nvSpPr>
        <p:spPr>
          <a:xfrm>
            <a:off x="5867175" y="3468725"/>
            <a:ext cx="25242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46" name="Google Shape;146;p28"/>
          <p:cNvSpPr txBox="1"/>
          <p:nvPr>
            <p:ph idx="15" type="subTitle"/>
          </p:nvPr>
        </p:nvSpPr>
        <p:spPr>
          <a:xfrm>
            <a:off x="5867175" y="3764000"/>
            <a:ext cx="2285700" cy="6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47" name="Google Shape;147;p28"/>
          <p:cNvSpPr/>
          <p:nvPr/>
        </p:nvSpPr>
        <p:spPr>
          <a:xfrm>
            <a:off x="3515050" y="540000"/>
            <a:ext cx="4908900" cy="22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 txBox="1"/>
          <p:nvPr>
            <p:ph type="title"/>
          </p:nvPr>
        </p:nvSpPr>
        <p:spPr>
          <a:xfrm>
            <a:off x="720000" y="540000"/>
            <a:ext cx="299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0" name="Google Shape;150;p29"/>
          <p:cNvSpPr txBox="1"/>
          <p:nvPr>
            <p:ph idx="1" type="subTitle"/>
          </p:nvPr>
        </p:nvSpPr>
        <p:spPr>
          <a:xfrm>
            <a:off x="1552725" y="2572650"/>
            <a:ext cx="228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51" name="Google Shape;151;p29"/>
          <p:cNvSpPr/>
          <p:nvPr/>
        </p:nvSpPr>
        <p:spPr>
          <a:xfrm>
            <a:off x="3515050" y="540000"/>
            <a:ext cx="4908900" cy="22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9"/>
          <p:cNvSpPr txBox="1"/>
          <p:nvPr>
            <p:ph idx="2" type="subTitle"/>
          </p:nvPr>
        </p:nvSpPr>
        <p:spPr>
          <a:xfrm>
            <a:off x="5410350" y="2572650"/>
            <a:ext cx="228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53" name="Google Shape;153;p29"/>
          <p:cNvSpPr txBox="1"/>
          <p:nvPr>
            <p:ph idx="3" type="subTitle"/>
          </p:nvPr>
        </p:nvSpPr>
        <p:spPr>
          <a:xfrm>
            <a:off x="3481525" y="3896625"/>
            <a:ext cx="228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54" name="Google Shape;154;p29"/>
          <p:cNvSpPr/>
          <p:nvPr/>
        </p:nvSpPr>
        <p:spPr>
          <a:xfrm rot="900108">
            <a:off x="7586327" y="3667699"/>
            <a:ext cx="1802354" cy="1802354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9"/>
          <p:cNvSpPr/>
          <p:nvPr/>
        </p:nvSpPr>
        <p:spPr>
          <a:xfrm flipH="1" rot="-900108">
            <a:off x="-152805" y="3667699"/>
            <a:ext cx="1802354" cy="1802354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3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/>
          <p:nvPr/>
        </p:nvSpPr>
        <p:spPr>
          <a:xfrm rot="-9387396">
            <a:off x="-70379" y="-428829"/>
            <a:ext cx="1802529" cy="1802529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30"/>
          <p:cNvSpPr txBox="1"/>
          <p:nvPr>
            <p:ph type="title"/>
          </p:nvPr>
        </p:nvSpPr>
        <p:spPr>
          <a:xfrm>
            <a:off x="5360825" y="540000"/>
            <a:ext cx="3063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5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1"/>
          <p:cNvSpPr txBox="1"/>
          <p:nvPr>
            <p:ph type="title"/>
          </p:nvPr>
        </p:nvSpPr>
        <p:spPr>
          <a:xfrm>
            <a:off x="3657825" y="540000"/>
            <a:ext cx="476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1" name="Google Shape;161;p31"/>
          <p:cNvSpPr/>
          <p:nvPr/>
        </p:nvSpPr>
        <p:spPr>
          <a:xfrm>
            <a:off x="0" y="0"/>
            <a:ext cx="1540587" cy="1540521"/>
          </a:xfrm>
          <a:custGeom>
            <a:rect b="b" l="l" r="r" t="t"/>
            <a:pathLst>
              <a:path extrusionOk="0" h="23247" w="23248">
                <a:moveTo>
                  <a:pt x="1" y="0"/>
                </a:moveTo>
                <a:lnTo>
                  <a:pt x="1" y="23247"/>
                </a:lnTo>
                <a:cubicBezTo>
                  <a:pt x="12783" y="23247"/>
                  <a:pt x="23247" y="12849"/>
                  <a:pt x="232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5_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2"/>
          <p:cNvSpPr txBox="1"/>
          <p:nvPr>
            <p:ph type="title"/>
          </p:nvPr>
        </p:nvSpPr>
        <p:spPr>
          <a:xfrm>
            <a:off x="2156850" y="3584875"/>
            <a:ext cx="4830600" cy="9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64" name="Google Shape;164;p32"/>
          <p:cNvSpPr/>
          <p:nvPr/>
        </p:nvSpPr>
        <p:spPr>
          <a:xfrm>
            <a:off x="0" y="0"/>
            <a:ext cx="1540587" cy="1540521"/>
          </a:xfrm>
          <a:custGeom>
            <a:rect b="b" l="l" r="r" t="t"/>
            <a:pathLst>
              <a:path extrusionOk="0" h="23247" w="23248">
                <a:moveTo>
                  <a:pt x="1" y="0"/>
                </a:moveTo>
                <a:lnTo>
                  <a:pt x="1" y="23247"/>
                </a:lnTo>
                <a:cubicBezTo>
                  <a:pt x="12783" y="23247"/>
                  <a:pt x="23247" y="12849"/>
                  <a:pt x="232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5_1_2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"/>
          <p:cNvSpPr txBox="1"/>
          <p:nvPr>
            <p:ph type="title"/>
          </p:nvPr>
        </p:nvSpPr>
        <p:spPr>
          <a:xfrm>
            <a:off x="720000" y="540000"/>
            <a:ext cx="355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7" name="Google Shape;167;p33"/>
          <p:cNvSpPr/>
          <p:nvPr/>
        </p:nvSpPr>
        <p:spPr>
          <a:xfrm rot="900108">
            <a:off x="7586327" y="3667699"/>
            <a:ext cx="1802354" cy="1802354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33"/>
          <p:cNvSpPr/>
          <p:nvPr/>
        </p:nvSpPr>
        <p:spPr>
          <a:xfrm>
            <a:off x="4867275" y="540000"/>
            <a:ext cx="3556800" cy="22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s">
  <p:cSld name="CUSTOM_5_1_1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4"/>
          <p:cNvSpPr/>
          <p:nvPr/>
        </p:nvSpPr>
        <p:spPr>
          <a:xfrm flipH="1" rot="9387396">
            <a:off x="7503726" y="-428829"/>
            <a:ext cx="1802529" cy="1802529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4"/>
          <p:cNvSpPr/>
          <p:nvPr/>
        </p:nvSpPr>
        <p:spPr>
          <a:xfrm flipH="1" rot="-900108">
            <a:off x="-152805" y="3667699"/>
            <a:ext cx="1802354" cy="1802354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4"/>
          <p:cNvSpPr txBox="1"/>
          <p:nvPr>
            <p:ph type="title"/>
          </p:nvPr>
        </p:nvSpPr>
        <p:spPr>
          <a:xfrm>
            <a:off x="720000" y="540000"/>
            <a:ext cx="3852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3" name="Google Shape;173;p34"/>
          <p:cNvSpPr txBox="1"/>
          <p:nvPr>
            <p:ph hasCustomPrompt="1" idx="2" type="title"/>
          </p:nvPr>
        </p:nvSpPr>
        <p:spPr>
          <a:xfrm>
            <a:off x="720000" y="2014725"/>
            <a:ext cx="1985400" cy="106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4" name="Google Shape;174;p34"/>
          <p:cNvSpPr txBox="1"/>
          <p:nvPr>
            <p:ph idx="1" type="subTitle"/>
          </p:nvPr>
        </p:nvSpPr>
        <p:spPr>
          <a:xfrm>
            <a:off x="721345" y="2786250"/>
            <a:ext cx="1985400" cy="4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34"/>
          <p:cNvSpPr txBox="1"/>
          <p:nvPr>
            <p:ph hasCustomPrompt="1" idx="3" type="title"/>
          </p:nvPr>
        </p:nvSpPr>
        <p:spPr>
          <a:xfrm>
            <a:off x="3578625" y="2014725"/>
            <a:ext cx="1985400" cy="106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6" name="Google Shape;176;p34"/>
          <p:cNvSpPr txBox="1"/>
          <p:nvPr>
            <p:ph idx="4" type="subTitle"/>
          </p:nvPr>
        </p:nvSpPr>
        <p:spPr>
          <a:xfrm>
            <a:off x="3579970" y="2786250"/>
            <a:ext cx="1985400" cy="4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34"/>
          <p:cNvSpPr txBox="1"/>
          <p:nvPr>
            <p:ph hasCustomPrompt="1" idx="5" type="title"/>
          </p:nvPr>
        </p:nvSpPr>
        <p:spPr>
          <a:xfrm>
            <a:off x="6437250" y="2014725"/>
            <a:ext cx="1985400" cy="106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8" name="Google Shape;178;p34"/>
          <p:cNvSpPr txBox="1"/>
          <p:nvPr>
            <p:ph idx="6" type="subTitle"/>
          </p:nvPr>
        </p:nvSpPr>
        <p:spPr>
          <a:xfrm>
            <a:off x="6438595" y="2786250"/>
            <a:ext cx="1985400" cy="4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34"/>
          <p:cNvSpPr/>
          <p:nvPr/>
        </p:nvSpPr>
        <p:spPr>
          <a:xfrm flipH="1">
            <a:off x="3515112" y="4341175"/>
            <a:ext cx="4908900" cy="2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CUSTOM_3_1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5"/>
          <p:cNvSpPr/>
          <p:nvPr/>
        </p:nvSpPr>
        <p:spPr>
          <a:xfrm rot="-9387396">
            <a:off x="-70379" y="-428829"/>
            <a:ext cx="1802529" cy="1802529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35"/>
          <p:cNvSpPr txBox="1"/>
          <p:nvPr>
            <p:ph type="title"/>
          </p:nvPr>
        </p:nvSpPr>
        <p:spPr>
          <a:xfrm>
            <a:off x="4930625" y="540000"/>
            <a:ext cx="3493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3" name="Google Shape;183;p35"/>
          <p:cNvSpPr txBox="1"/>
          <p:nvPr>
            <p:ph idx="1" type="subTitle"/>
          </p:nvPr>
        </p:nvSpPr>
        <p:spPr>
          <a:xfrm>
            <a:off x="723900" y="2076450"/>
            <a:ext cx="2790900" cy="16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3">
  <p:cSld name="CUSTOM_3_1_2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6"/>
          <p:cNvSpPr txBox="1"/>
          <p:nvPr>
            <p:ph idx="1" type="subTitle"/>
          </p:nvPr>
        </p:nvSpPr>
        <p:spPr>
          <a:xfrm>
            <a:off x="723900" y="2076450"/>
            <a:ext cx="2790900" cy="12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86" name="Google Shape;186;p36"/>
          <p:cNvSpPr txBox="1"/>
          <p:nvPr>
            <p:ph type="title"/>
          </p:nvPr>
        </p:nvSpPr>
        <p:spPr>
          <a:xfrm>
            <a:off x="720000" y="540000"/>
            <a:ext cx="299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7" name="Google Shape;187;p36"/>
          <p:cNvSpPr/>
          <p:nvPr/>
        </p:nvSpPr>
        <p:spPr>
          <a:xfrm flipH="1" rot="10800000">
            <a:off x="0" y="3602975"/>
            <a:ext cx="1540587" cy="1540521"/>
          </a:xfrm>
          <a:custGeom>
            <a:rect b="b" l="l" r="r" t="t"/>
            <a:pathLst>
              <a:path extrusionOk="0" h="23247" w="23248">
                <a:moveTo>
                  <a:pt x="1" y="0"/>
                </a:moveTo>
                <a:lnTo>
                  <a:pt x="1" y="23247"/>
                </a:lnTo>
                <a:cubicBezTo>
                  <a:pt x="12783" y="23247"/>
                  <a:pt x="23247" y="12849"/>
                  <a:pt x="23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6"/>
          <p:cNvSpPr/>
          <p:nvPr/>
        </p:nvSpPr>
        <p:spPr>
          <a:xfrm>
            <a:off x="4250775" y="540000"/>
            <a:ext cx="4173300" cy="22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2">
  <p:cSld name="CUSTOM_3_1_1">
    <p:bg>
      <p:bgPr>
        <a:solidFill>
          <a:schemeClr val="lt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7"/>
          <p:cNvSpPr/>
          <p:nvPr/>
        </p:nvSpPr>
        <p:spPr>
          <a:xfrm rot="10800000">
            <a:off x="7603425" y="3602975"/>
            <a:ext cx="1540587" cy="1540521"/>
          </a:xfrm>
          <a:custGeom>
            <a:rect b="b" l="l" r="r" t="t"/>
            <a:pathLst>
              <a:path extrusionOk="0" h="23247" w="23248">
                <a:moveTo>
                  <a:pt x="1" y="0"/>
                </a:moveTo>
                <a:lnTo>
                  <a:pt x="1" y="23247"/>
                </a:lnTo>
                <a:cubicBezTo>
                  <a:pt x="12783" y="23247"/>
                  <a:pt x="23247" y="12849"/>
                  <a:pt x="232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7"/>
          <p:cNvSpPr txBox="1"/>
          <p:nvPr>
            <p:ph idx="1" type="subTitle"/>
          </p:nvPr>
        </p:nvSpPr>
        <p:spPr>
          <a:xfrm>
            <a:off x="5686200" y="1518250"/>
            <a:ext cx="2737800" cy="16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r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92" name="Google Shape;192;p37"/>
          <p:cNvSpPr txBox="1"/>
          <p:nvPr>
            <p:ph type="title"/>
          </p:nvPr>
        </p:nvSpPr>
        <p:spPr>
          <a:xfrm>
            <a:off x="720000" y="540000"/>
            <a:ext cx="496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4">
    <p:bg>
      <p:bgPr>
        <a:solidFill>
          <a:schemeClr val="lt1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8"/>
          <p:cNvSpPr txBox="1"/>
          <p:nvPr>
            <p:ph type="title"/>
          </p:nvPr>
        </p:nvSpPr>
        <p:spPr>
          <a:xfrm>
            <a:off x="720000" y="540000"/>
            <a:ext cx="299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5" name="Google Shape;195;p38"/>
          <p:cNvSpPr/>
          <p:nvPr/>
        </p:nvSpPr>
        <p:spPr>
          <a:xfrm>
            <a:off x="3515050" y="540000"/>
            <a:ext cx="4908900" cy="22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8"/>
          <p:cNvSpPr txBox="1"/>
          <p:nvPr>
            <p:ph idx="1" type="subTitle"/>
          </p:nvPr>
        </p:nvSpPr>
        <p:spPr>
          <a:xfrm>
            <a:off x="2314725" y="2496450"/>
            <a:ext cx="228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97" name="Google Shape;197;p38"/>
          <p:cNvSpPr txBox="1"/>
          <p:nvPr>
            <p:ph idx="2" type="subTitle"/>
          </p:nvPr>
        </p:nvSpPr>
        <p:spPr>
          <a:xfrm>
            <a:off x="5943750" y="2496450"/>
            <a:ext cx="228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98" name="Google Shape;198;p38"/>
          <p:cNvSpPr txBox="1"/>
          <p:nvPr>
            <p:ph idx="3" type="subTitle"/>
          </p:nvPr>
        </p:nvSpPr>
        <p:spPr>
          <a:xfrm>
            <a:off x="2314725" y="2179175"/>
            <a:ext cx="22857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99" name="Google Shape;199;p38"/>
          <p:cNvSpPr txBox="1"/>
          <p:nvPr>
            <p:ph idx="4" type="subTitle"/>
          </p:nvPr>
        </p:nvSpPr>
        <p:spPr>
          <a:xfrm>
            <a:off x="5943750" y="2179175"/>
            <a:ext cx="22857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200" name="Google Shape;200;p38"/>
          <p:cNvSpPr txBox="1"/>
          <p:nvPr>
            <p:ph idx="5" type="subTitle"/>
          </p:nvPr>
        </p:nvSpPr>
        <p:spPr>
          <a:xfrm>
            <a:off x="2314725" y="3858525"/>
            <a:ext cx="228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201" name="Google Shape;201;p38"/>
          <p:cNvSpPr txBox="1"/>
          <p:nvPr>
            <p:ph idx="6" type="subTitle"/>
          </p:nvPr>
        </p:nvSpPr>
        <p:spPr>
          <a:xfrm>
            <a:off x="5943750" y="3858525"/>
            <a:ext cx="228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202" name="Google Shape;202;p38"/>
          <p:cNvSpPr txBox="1"/>
          <p:nvPr>
            <p:ph idx="7" type="subTitle"/>
          </p:nvPr>
        </p:nvSpPr>
        <p:spPr>
          <a:xfrm>
            <a:off x="2314725" y="3541250"/>
            <a:ext cx="22857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203" name="Google Shape;203;p38"/>
          <p:cNvSpPr txBox="1"/>
          <p:nvPr>
            <p:ph idx="8" type="subTitle"/>
          </p:nvPr>
        </p:nvSpPr>
        <p:spPr>
          <a:xfrm>
            <a:off x="5943750" y="3541250"/>
            <a:ext cx="22857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204" name="Google Shape;204;p38"/>
          <p:cNvSpPr/>
          <p:nvPr/>
        </p:nvSpPr>
        <p:spPr>
          <a:xfrm flipH="1" rot="10800000">
            <a:off x="0" y="3602975"/>
            <a:ext cx="1540587" cy="1540521"/>
          </a:xfrm>
          <a:custGeom>
            <a:rect b="b" l="l" r="r" t="t"/>
            <a:pathLst>
              <a:path extrusionOk="0" h="23247" w="23248">
                <a:moveTo>
                  <a:pt x="1" y="0"/>
                </a:moveTo>
                <a:lnTo>
                  <a:pt x="1" y="23247"/>
                </a:lnTo>
                <a:cubicBezTo>
                  <a:pt x="12783" y="23247"/>
                  <a:pt x="23247" y="12849"/>
                  <a:pt x="23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 1">
  <p:cSld name="CUSTOM_7">
    <p:bg>
      <p:bgPr>
        <a:solidFill>
          <a:schemeClr val="lt1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9"/>
          <p:cNvSpPr/>
          <p:nvPr/>
        </p:nvSpPr>
        <p:spPr>
          <a:xfrm rot="-9387396">
            <a:off x="-70379" y="-428829"/>
            <a:ext cx="1802529" cy="1802529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9"/>
          <p:cNvSpPr txBox="1"/>
          <p:nvPr>
            <p:ph type="title"/>
          </p:nvPr>
        </p:nvSpPr>
        <p:spPr>
          <a:xfrm>
            <a:off x="5360825" y="540000"/>
            <a:ext cx="3063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8" name="Google Shape;208;p39"/>
          <p:cNvSpPr txBox="1"/>
          <p:nvPr>
            <p:ph idx="1" type="subTitle"/>
          </p:nvPr>
        </p:nvSpPr>
        <p:spPr>
          <a:xfrm>
            <a:off x="1160550" y="1619250"/>
            <a:ext cx="4758900" cy="252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09" name="Google Shape;209;p39"/>
          <p:cNvSpPr/>
          <p:nvPr/>
        </p:nvSpPr>
        <p:spPr>
          <a:xfrm flipH="1">
            <a:off x="3515112" y="4341175"/>
            <a:ext cx="4908900" cy="22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 2">
  <p:cSld name="CUSTOM_7_1">
    <p:bg>
      <p:bgPr>
        <a:solidFill>
          <a:schemeClr val="lt1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0"/>
          <p:cNvSpPr txBox="1"/>
          <p:nvPr>
            <p:ph idx="1" type="subTitle"/>
          </p:nvPr>
        </p:nvSpPr>
        <p:spPr>
          <a:xfrm>
            <a:off x="1160550" y="1619250"/>
            <a:ext cx="4758900" cy="29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12" name="Google Shape;212;p40"/>
          <p:cNvSpPr txBox="1"/>
          <p:nvPr>
            <p:ph type="title"/>
          </p:nvPr>
        </p:nvSpPr>
        <p:spPr>
          <a:xfrm>
            <a:off x="720000" y="540000"/>
            <a:ext cx="3852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3" name="Google Shape;213;p40"/>
          <p:cNvSpPr/>
          <p:nvPr/>
        </p:nvSpPr>
        <p:spPr>
          <a:xfrm>
            <a:off x="4250775" y="540000"/>
            <a:ext cx="4173300" cy="22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40"/>
          <p:cNvSpPr/>
          <p:nvPr/>
        </p:nvSpPr>
        <p:spPr>
          <a:xfrm rot="10800000">
            <a:off x="7603425" y="3602975"/>
            <a:ext cx="1540587" cy="1540521"/>
          </a:xfrm>
          <a:custGeom>
            <a:rect b="b" l="l" r="r" t="t"/>
            <a:pathLst>
              <a:path extrusionOk="0" h="23247" w="23248">
                <a:moveTo>
                  <a:pt x="1" y="0"/>
                </a:moveTo>
                <a:lnTo>
                  <a:pt x="1" y="23247"/>
                </a:lnTo>
                <a:cubicBezTo>
                  <a:pt x="12783" y="23247"/>
                  <a:pt x="23247" y="12849"/>
                  <a:pt x="23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6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1"/>
          <p:cNvSpPr txBox="1"/>
          <p:nvPr>
            <p:ph type="title"/>
          </p:nvPr>
        </p:nvSpPr>
        <p:spPr>
          <a:xfrm>
            <a:off x="720000" y="540000"/>
            <a:ext cx="286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7" name="Google Shape;217;p41"/>
          <p:cNvSpPr txBox="1"/>
          <p:nvPr/>
        </p:nvSpPr>
        <p:spPr>
          <a:xfrm>
            <a:off x="2293625" y="3662200"/>
            <a:ext cx="4552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CREDITS: This presentation template was created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including icons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and infographics &amp; images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8" name="Google Shape;218;p41"/>
          <p:cNvSpPr txBox="1"/>
          <p:nvPr>
            <p:ph idx="1" type="subTitle"/>
          </p:nvPr>
        </p:nvSpPr>
        <p:spPr>
          <a:xfrm>
            <a:off x="3101850" y="1499650"/>
            <a:ext cx="2940300" cy="11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41"/>
          <p:cNvSpPr/>
          <p:nvPr/>
        </p:nvSpPr>
        <p:spPr>
          <a:xfrm flipH="1">
            <a:off x="7603425" y="0"/>
            <a:ext cx="1540587" cy="1540521"/>
          </a:xfrm>
          <a:custGeom>
            <a:rect b="b" l="l" r="r" t="t"/>
            <a:pathLst>
              <a:path extrusionOk="0" h="23247" w="23248">
                <a:moveTo>
                  <a:pt x="1" y="0"/>
                </a:moveTo>
                <a:lnTo>
                  <a:pt x="1" y="23247"/>
                </a:lnTo>
                <a:cubicBezTo>
                  <a:pt x="12783" y="23247"/>
                  <a:pt x="23247" y="12849"/>
                  <a:pt x="23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41"/>
          <p:cNvSpPr/>
          <p:nvPr/>
        </p:nvSpPr>
        <p:spPr>
          <a:xfrm flipH="1" rot="10800000">
            <a:off x="0" y="3602975"/>
            <a:ext cx="1540587" cy="1540521"/>
          </a:xfrm>
          <a:custGeom>
            <a:rect b="b" l="l" r="r" t="t"/>
            <a:pathLst>
              <a:path extrusionOk="0" h="23247" w="23248">
                <a:moveTo>
                  <a:pt x="1" y="0"/>
                </a:moveTo>
                <a:lnTo>
                  <a:pt x="1" y="23247"/>
                </a:lnTo>
                <a:cubicBezTo>
                  <a:pt x="12783" y="23247"/>
                  <a:pt x="23247" y="12849"/>
                  <a:pt x="232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8">
    <p:bg>
      <p:bgPr>
        <a:solidFill>
          <a:schemeClr val="lt1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2"/>
          <p:cNvSpPr txBox="1"/>
          <p:nvPr>
            <p:ph type="ctrTitle"/>
          </p:nvPr>
        </p:nvSpPr>
        <p:spPr>
          <a:xfrm>
            <a:off x="2646000" y="2744300"/>
            <a:ext cx="3852000" cy="149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BB55A"/>
              </a:buClr>
              <a:buSzPts val="52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3" name="Google Shape;223;p42"/>
          <p:cNvSpPr/>
          <p:nvPr/>
        </p:nvSpPr>
        <p:spPr>
          <a:xfrm rot="-9387396">
            <a:off x="-70379" y="-428829"/>
            <a:ext cx="1802529" cy="1802529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42"/>
          <p:cNvSpPr/>
          <p:nvPr/>
        </p:nvSpPr>
        <p:spPr>
          <a:xfrm rot="900108">
            <a:off x="7586327" y="3667699"/>
            <a:ext cx="1802354" cy="1802354"/>
          </a:xfrm>
          <a:custGeom>
            <a:rect b="b" l="l" r="r" t="t"/>
            <a:pathLst>
              <a:path extrusionOk="0" h="80403" w="80403">
                <a:moveTo>
                  <a:pt x="80402" y="0"/>
                </a:moveTo>
                <a:cubicBezTo>
                  <a:pt x="36029" y="0"/>
                  <a:pt x="0" y="36095"/>
                  <a:pt x="0" y="80403"/>
                </a:cubicBezTo>
                <a:lnTo>
                  <a:pt x="30598" y="80403"/>
                </a:lnTo>
                <a:cubicBezTo>
                  <a:pt x="30598" y="52918"/>
                  <a:pt x="52983" y="30664"/>
                  <a:pt x="80402" y="30664"/>
                </a:cubicBezTo>
                <a:lnTo>
                  <a:pt x="8040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40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0" Type="http://schemas.openxmlformats.org/officeDocument/2006/relationships/theme" Target="../theme/theme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em Kufi"/>
              <a:buNone/>
              <a:defRPr sz="2800">
                <a:solidFill>
                  <a:schemeClr val="dk1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●"/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3"/>
          <p:cNvSpPr txBox="1"/>
          <p:nvPr>
            <p:ph type="ctrTitle"/>
          </p:nvPr>
        </p:nvSpPr>
        <p:spPr>
          <a:xfrm>
            <a:off x="1626300" y="828475"/>
            <a:ext cx="5891400" cy="116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Budget Buddies</a:t>
            </a:r>
            <a:endParaRPr b="1"/>
          </a:p>
        </p:txBody>
      </p:sp>
      <p:sp>
        <p:nvSpPr>
          <p:cNvPr id="230" name="Google Shape;230;p43"/>
          <p:cNvSpPr txBox="1"/>
          <p:nvPr>
            <p:ph idx="1" type="subTitle"/>
          </p:nvPr>
        </p:nvSpPr>
        <p:spPr>
          <a:xfrm>
            <a:off x="1754050" y="2424625"/>
            <a:ext cx="5477700" cy="470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Spend with confidence</a:t>
            </a:r>
            <a:endParaRPr i="1">
              <a:solidFill>
                <a:schemeClr val="dk2"/>
              </a:solidFill>
            </a:endParaRPr>
          </a:p>
        </p:txBody>
      </p:sp>
      <p:sp>
        <p:nvSpPr>
          <p:cNvPr id="231" name="Google Shape;231;p43"/>
          <p:cNvSpPr/>
          <p:nvPr/>
        </p:nvSpPr>
        <p:spPr>
          <a:xfrm rot="5400000">
            <a:off x="4558741" y="1266336"/>
            <a:ext cx="26525" cy="1867678"/>
          </a:xfrm>
          <a:custGeom>
            <a:rect b="b" l="l" r="r" t="t"/>
            <a:pathLst>
              <a:path extrusionOk="0" h="31989" w="1061">
                <a:moveTo>
                  <a:pt x="0" y="0"/>
                </a:moveTo>
                <a:lnTo>
                  <a:pt x="0" y="31989"/>
                </a:lnTo>
                <a:lnTo>
                  <a:pt x="1060" y="31989"/>
                </a:lnTo>
                <a:lnTo>
                  <a:pt x="10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43"/>
          <p:cNvSpPr/>
          <p:nvPr/>
        </p:nvSpPr>
        <p:spPr>
          <a:xfrm rot="5400000">
            <a:off x="4558728" y="2185611"/>
            <a:ext cx="26525" cy="1867678"/>
          </a:xfrm>
          <a:custGeom>
            <a:rect b="b" l="l" r="r" t="t"/>
            <a:pathLst>
              <a:path extrusionOk="0" h="31989" w="1061">
                <a:moveTo>
                  <a:pt x="0" y="0"/>
                </a:moveTo>
                <a:lnTo>
                  <a:pt x="0" y="31989"/>
                </a:lnTo>
                <a:lnTo>
                  <a:pt x="1060" y="31989"/>
                </a:lnTo>
                <a:lnTo>
                  <a:pt x="10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43"/>
          <p:cNvSpPr txBox="1"/>
          <p:nvPr>
            <p:ph idx="1" type="subTitle"/>
          </p:nvPr>
        </p:nvSpPr>
        <p:spPr>
          <a:xfrm>
            <a:off x="1328350" y="3401225"/>
            <a:ext cx="6329100" cy="121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People feel anxious about money, whether due to a big move, a new baby, or just wanting to feel secure. Budget Buddies helps you feel great about your financial decisions and helps you achieve what matters most.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4"/>
          <p:cNvSpPr txBox="1"/>
          <p:nvPr>
            <p:ph type="title"/>
          </p:nvPr>
        </p:nvSpPr>
        <p:spPr>
          <a:xfrm>
            <a:off x="720000" y="540000"/>
            <a:ext cx="299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 TASKS</a:t>
            </a:r>
            <a:endParaRPr/>
          </a:p>
        </p:txBody>
      </p:sp>
      <p:sp>
        <p:nvSpPr>
          <p:cNvPr id="239" name="Google Shape;239;p44"/>
          <p:cNvSpPr txBox="1"/>
          <p:nvPr>
            <p:ph idx="2" type="subTitle"/>
          </p:nvPr>
        </p:nvSpPr>
        <p:spPr>
          <a:xfrm>
            <a:off x="1302150" y="1477275"/>
            <a:ext cx="6802200" cy="28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Simple: </a:t>
            </a:r>
            <a:r>
              <a:rPr lang="en"/>
              <a:t>Set long term budgeting plan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Medium: </a:t>
            </a:r>
            <a:r>
              <a:rPr lang="en"/>
              <a:t>Compare spending with others</a:t>
            </a:r>
            <a:endParaRPr b="1"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b="1" lang="en"/>
              <a:t>Complex: </a:t>
            </a:r>
            <a:r>
              <a:rPr lang="en"/>
              <a:t>Make a plan to achieve the future you want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5"/>
          <p:cNvSpPr txBox="1"/>
          <p:nvPr>
            <p:ph type="ctrTitle"/>
          </p:nvPr>
        </p:nvSpPr>
        <p:spPr>
          <a:xfrm>
            <a:off x="1566750" y="1538250"/>
            <a:ext cx="6010500" cy="206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 STORYBOARDS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46"/>
          <p:cNvPicPr preferRelativeResize="0"/>
          <p:nvPr/>
        </p:nvPicPr>
        <p:blipFill rotWithShape="1">
          <a:blip r:embed="rId3">
            <a:alphaModFix/>
          </a:blip>
          <a:srcRect b="2023" l="1422" r="2479" t="2520"/>
          <a:stretch/>
        </p:blipFill>
        <p:spPr>
          <a:xfrm>
            <a:off x="4531400" y="328600"/>
            <a:ext cx="4526275" cy="44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6"/>
          <p:cNvPicPr preferRelativeResize="0"/>
          <p:nvPr/>
        </p:nvPicPr>
        <p:blipFill rotWithShape="1">
          <a:blip r:embed="rId4">
            <a:alphaModFix/>
          </a:blip>
          <a:srcRect b="31039" l="3157" r="0" t="0"/>
          <a:stretch/>
        </p:blipFill>
        <p:spPr>
          <a:xfrm>
            <a:off x="86325" y="328600"/>
            <a:ext cx="4469834" cy="4486299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6"/>
          <p:cNvSpPr/>
          <p:nvPr/>
        </p:nvSpPr>
        <p:spPr>
          <a:xfrm>
            <a:off x="1231550" y="421425"/>
            <a:ext cx="1407600" cy="1234500"/>
          </a:xfrm>
          <a:prstGeom prst="wedgeRoundRectCallout">
            <a:avLst>
              <a:gd fmla="val -27379" name="adj1"/>
              <a:gd fmla="val 59015" name="adj2"/>
              <a:gd fmla="val 0" name="adj3"/>
            </a:avLst>
          </a:prstGeom>
          <a:solidFill>
            <a:srgbClr val="D9D9D9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Don’t worry! Other people your age spend just as much money on food as you</a:t>
            </a:r>
            <a:endParaRPr sz="1200"/>
          </a:p>
        </p:txBody>
      </p:sp>
      <p:sp>
        <p:nvSpPr>
          <p:cNvPr id="252" name="Google Shape;252;p46"/>
          <p:cNvSpPr/>
          <p:nvPr/>
        </p:nvSpPr>
        <p:spPr>
          <a:xfrm>
            <a:off x="2525175" y="1422925"/>
            <a:ext cx="1718100" cy="1148700"/>
          </a:xfrm>
          <a:prstGeom prst="wedgeRoundRectCallout">
            <a:avLst>
              <a:gd fmla="val -31929" name="adj1"/>
              <a:gd fmla="val 57026" name="adj2"/>
              <a:gd fmla="val 0" name="adj3"/>
            </a:avLst>
          </a:prstGeom>
          <a:solidFill>
            <a:srgbClr val="D9D9D9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really want guac but it’s so expensive...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47"/>
          <p:cNvPicPr preferRelativeResize="0"/>
          <p:nvPr/>
        </p:nvPicPr>
        <p:blipFill rotWithShape="1">
          <a:blip r:embed="rId3">
            <a:alphaModFix/>
          </a:blip>
          <a:srcRect b="0" l="1509" r="1722" t="1312"/>
          <a:stretch/>
        </p:blipFill>
        <p:spPr>
          <a:xfrm>
            <a:off x="128025" y="342050"/>
            <a:ext cx="4395627" cy="445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5557" y="342050"/>
            <a:ext cx="4530417" cy="4459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48"/>
          <p:cNvPicPr preferRelativeResize="0"/>
          <p:nvPr/>
        </p:nvPicPr>
        <p:blipFill rotWithShape="1">
          <a:blip r:embed="rId3">
            <a:alphaModFix/>
          </a:blip>
          <a:srcRect b="7614" l="19020" r="14054" t="4758"/>
          <a:stretch/>
        </p:blipFill>
        <p:spPr>
          <a:xfrm>
            <a:off x="2015675" y="315762"/>
            <a:ext cx="5112651" cy="45119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4" name="Google Shape;264;p48"/>
          <p:cNvSpPr/>
          <p:nvPr/>
        </p:nvSpPr>
        <p:spPr>
          <a:xfrm>
            <a:off x="2556225" y="3415200"/>
            <a:ext cx="3435900" cy="838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Caveat"/>
                <a:ea typeface="Caveat"/>
                <a:cs typeface="Caveat"/>
                <a:sym typeface="Caveat"/>
              </a:rPr>
              <a:t>Budget Buddies</a:t>
            </a:r>
            <a:endParaRPr sz="29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Meeting by Slidesgo">
  <a:themeElements>
    <a:clrScheme name="Simple Light">
      <a:dk1>
        <a:srgbClr val="000000"/>
      </a:dk1>
      <a:lt1>
        <a:srgbClr val="FFFFFF"/>
      </a:lt1>
      <a:dk2>
        <a:srgbClr val="637B7F"/>
      </a:dk2>
      <a:lt2>
        <a:srgbClr val="EBB55A"/>
      </a:lt2>
      <a:accent1>
        <a:srgbClr val="D84E2E"/>
      </a:accent1>
      <a:accent2>
        <a:srgbClr val="637B7F"/>
      </a:accent2>
      <a:accent3>
        <a:srgbClr val="EBB55A"/>
      </a:accent3>
      <a:accent4>
        <a:srgbClr val="D84E2E"/>
      </a:accent4>
      <a:accent5>
        <a:srgbClr val="637B7F"/>
      </a:accent5>
      <a:accent6>
        <a:srgbClr val="EBB55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