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Lato"/>
      <p:regular r:id="rId10"/>
      <p:bold r:id="rId11"/>
      <p:italic r:id="rId12"/>
      <p:boldItalic r:id="rId13"/>
    </p:embeddedFont>
    <p:embeddedFont>
      <p:font typeface="Fira Sans Extra Condensed Medium"/>
      <p:regular r:id="rId14"/>
      <p:bold r:id="rId15"/>
      <p:italic r:id="rId16"/>
      <p:boldItalic r:id="rId17"/>
    </p:embeddedFont>
    <p:embeddedFont>
      <p:font typeface="Indie Flower"/>
      <p:regular r:id="rId18"/>
    </p:embeddedFont>
    <p:embeddedFont>
      <p:font typeface="Abel"/>
      <p:regular r:id="rId19"/>
    </p:embeddedFont>
    <p:embeddedFont>
      <p:font typeface="Open Sans SemiBold"/>
      <p:regular r:id="rId20"/>
      <p:bold r:id="rId21"/>
      <p:italic r:id="rId22"/>
      <p:boldItalic r:id="rId23"/>
    </p:embeddedFont>
    <p:embeddedFont>
      <p:font typeface="Open Sans Light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regular.fntdata"/><Relationship Id="rId22" Type="http://schemas.openxmlformats.org/officeDocument/2006/relationships/font" Target="fonts/OpenSansSemiBold-italic.fntdata"/><Relationship Id="rId21" Type="http://schemas.openxmlformats.org/officeDocument/2006/relationships/font" Target="fonts/OpenSansSemiBold-bold.fntdata"/><Relationship Id="rId24" Type="http://schemas.openxmlformats.org/officeDocument/2006/relationships/font" Target="fonts/OpenSansLight-regular.fntdata"/><Relationship Id="rId23" Type="http://schemas.openxmlformats.org/officeDocument/2006/relationships/font" Target="fonts/OpenSa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Light-italic.fntdata"/><Relationship Id="rId25" Type="http://schemas.openxmlformats.org/officeDocument/2006/relationships/font" Target="fonts/OpenSansLight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OpenSans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5" Type="http://schemas.openxmlformats.org/officeDocument/2006/relationships/font" Target="fonts/FiraSansExtraCondensedMedium-bold.fntdata"/><Relationship Id="rId14" Type="http://schemas.openxmlformats.org/officeDocument/2006/relationships/font" Target="fonts/FiraSansExtraCondensedMedium-regular.fntdata"/><Relationship Id="rId17" Type="http://schemas.openxmlformats.org/officeDocument/2006/relationships/font" Target="fonts/FiraSansExtraCondensedMedium-boldItalic.fntdata"/><Relationship Id="rId16" Type="http://schemas.openxmlformats.org/officeDocument/2006/relationships/font" Target="fonts/FiraSansExtraCondensedMedium-italic.fntdata"/><Relationship Id="rId19" Type="http://schemas.openxmlformats.org/officeDocument/2006/relationships/font" Target="fonts/Abel-regular.fntdata"/><Relationship Id="rId18" Type="http://schemas.openxmlformats.org/officeDocument/2006/relationships/font" Target="fonts/IndieFlow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3fab2127d_0_4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3fab2127d_0_4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-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Problem domain - Storing Memories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Char char="-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Memories (Physical, location based, people) 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Char char="-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Digital Preservation (Memorials, reviews, commemoration, re-live the glory days)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b3846b4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b3846b4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b3846b48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b3846b48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b3846b48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b3846b48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 rot="-3600118">
            <a:off x="1682245" y="1771522"/>
            <a:ext cx="2374941" cy="2054109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843900" y="-7875"/>
            <a:ext cx="5300100" cy="5143500"/>
          </a:xfrm>
          <a:prstGeom prst="snip1Rect">
            <a:avLst>
              <a:gd fmla="val 2285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201" r="15736" t="35073"/>
          <a:stretch/>
        </p:blipFill>
        <p:spPr>
          <a:xfrm>
            <a:off x="0" y="1819275"/>
            <a:ext cx="7686677" cy="33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4391781" y="482025"/>
            <a:ext cx="39612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885921" y="200625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1408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2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5" name="Google Shape;65;p11"/>
          <p:cNvSpPr/>
          <p:nvPr/>
        </p:nvSpPr>
        <p:spPr>
          <a:xfrm>
            <a:off x="-219925" y="1675225"/>
            <a:ext cx="6757200" cy="3498900"/>
          </a:xfrm>
          <a:prstGeom prst="snip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 flipH="1">
            <a:off x="6019850" y="1827800"/>
            <a:ext cx="3153000" cy="3315600"/>
          </a:xfrm>
          <a:prstGeom prst="snip1Rect">
            <a:avLst>
              <a:gd fmla="val 2978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2"/>
          <p:cNvSpPr txBox="1"/>
          <p:nvPr>
            <p:ph type="ctrTitle"/>
          </p:nvPr>
        </p:nvSpPr>
        <p:spPr>
          <a:xfrm>
            <a:off x="447276" y="1922650"/>
            <a:ext cx="2835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69" name="Google Shape;69;p12"/>
          <p:cNvSpPr txBox="1"/>
          <p:nvPr>
            <p:ph idx="1" type="subTitle"/>
          </p:nvPr>
        </p:nvSpPr>
        <p:spPr>
          <a:xfrm>
            <a:off x="803424" y="2200325"/>
            <a:ext cx="212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2" type="ctrTitle"/>
          </p:nvPr>
        </p:nvSpPr>
        <p:spPr>
          <a:xfrm>
            <a:off x="3107750" y="1925425"/>
            <a:ext cx="2955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1" name="Google Shape;71;p12"/>
          <p:cNvSpPr txBox="1"/>
          <p:nvPr>
            <p:ph idx="3" type="subTitle"/>
          </p:nvPr>
        </p:nvSpPr>
        <p:spPr>
          <a:xfrm>
            <a:off x="3524674" y="2203100"/>
            <a:ext cx="2121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4" type="ctrTitle"/>
          </p:nvPr>
        </p:nvSpPr>
        <p:spPr>
          <a:xfrm>
            <a:off x="5828576" y="1922650"/>
            <a:ext cx="2955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3" name="Google Shape;73;p12"/>
          <p:cNvSpPr txBox="1"/>
          <p:nvPr>
            <p:ph idx="5" type="subTitle"/>
          </p:nvPr>
        </p:nvSpPr>
        <p:spPr>
          <a:xfrm>
            <a:off x="6245924" y="2200325"/>
            <a:ext cx="2121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6" type="ctrTitle"/>
          </p:nvPr>
        </p:nvSpPr>
        <p:spPr>
          <a:xfrm>
            <a:off x="448575" y="3405950"/>
            <a:ext cx="28341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5" name="Google Shape;75;p12"/>
          <p:cNvSpPr txBox="1"/>
          <p:nvPr>
            <p:ph idx="7" type="subTitle"/>
          </p:nvPr>
        </p:nvSpPr>
        <p:spPr>
          <a:xfrm>
            <a:off x="804204" y="3912224"/>
            <a:ext cx="212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8" type="ctrTitle"/>
          </p:nvPr>
        </p:nvSpPr>
        <p:spPr>
          <a:xfrm>
            <a:off x="3150490" y="3408725"/>
            <a:ext cx="2871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7" name="Google Shape;77;p12"/>
          <p:cNvSpPr txBox="1"/>
          <p:nvPr>
            <p:ph idx="9" type="subTitle"/>
          </p:nvPr>
        </p:nvSpPr>
        <p:spPr>
          <a:xfrm>
            <a:off x="3525453" y="3914999"/>
            <a:ext cx="2121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3" type="ctrTitle"/>
          </p:nvPr>
        </p:nvSpPr>
        <p:spPr>
          <a:xfrm>
            <a:off x="5871263" y="3405950"/>
            <a:ext cx="2871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9" name="Google Shape;79;p12"/>
          <p:cNvSpPr txBox="1"/>
          <p:nvPr>
            <p:ph idx="14" type="subTitle"/>
          </p:nvPr>
        </p:nvSpPr>
        <p:spPr>
          <a:xfrm>
            <a:off x="6246703" y="3912224"/>
            <a:ext cx="2121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5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5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497603" y="2777170"/>
            <a:ext cx="3932700" cy="20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9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1239710" y="1313050"/>
            <a:ext cx="13656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24100" y="1869623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2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3" type="ctrTitle"/>
          </p:nvPr>
        </p:nvSpPr>
        <p:spPr>
          <a:xfrm>
            <a:off x="1239710" y="3068990"/>
            <a:ext cx="13656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88" name="Google Shape;88;p14"/>
          <p:cNvSpPr txBox="1"/>
          <p:nvPr>
            <p:ph idx="4" type="subTitle"/>
          </p:nvPr>
        </p:nvSpPr>
        <p:spPr>
          <a:xfrm>
            <a:off x="724100" y="3618696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5" type="ctrTitle"/>
          </p:nvPr>
        </p:nvSpPr>
        <p:spPr>
          <a:xfrm>
            <a:off x="6526492" y="1313050"/>
            <a:ext cx="13656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90" name="Google Shape;90;p14"/>
          <p:cNvSpPr txBox="1"/>
          <p:nvPr>
            <p:ph idx="6" type="subTitle"/>
          </p:nvPr>
        </p:nvSpPr>
        <p:spPr>
          <a:xfrm>
            <a:off x="6526492" y="1869623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7" type="ctrTitle"/>
          </p:nvPr>
        </p:nvSpPr>
        <p:spPr>
          <a:xfrm>
            <a:off x="6526492" y="3068990"/>
            <a:ext cx="13656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92" name="Google Shape;92;p14"/>
          <p:cNvSpPr txBox="1"/>
          <p:nvPr>
            <p:ph idx="8" type="subTitle"/>
          </p:nvPr>
        </p:nvSpPr>
        <p:spPr>
          <a:xfrm>
            <a:off x="6526492" y="3618696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3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474000" y="938800"/>
            <a:ext cx="8196000" cy="3819600"/>
          </a:xfrm>
          <a:prstGeom prst="snip1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3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 flipH="1">
            <a:off x="474000" y="938800"/>
            <a:ext cx="8196000" cy="3819600"/>
          </a:xfrm>
          <a:prstGeom prst="snip1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3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1" name="Google Shape;101;p17"/>
          <p:cNvSpPr/>
          <p:nvPr/>
        </p:nvSpPr>
        <p:spPr>
          <a:xfrm flipH="1">
            <a:off x="4558700" y="1923975"/>
            <a:ext cx="4592700" cy="32532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7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878783" y="1949134"/>
            <a:ext cx="1968000" cy="11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subTitle"/>
          </p:nvPr>
        </p:nvSpPr>
        <p:spPr>
          <a:xfrm>
            <a:off x="3676965" y="1949140"/>
            <a:ext cx="1786200" cy="11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type="ctrTitle"/>
          </p:nvPr>
        </p:nvSpPr>
        <p:spPr>
          <a:xfrm>
            <a:off x="881601" y="3416350"/>
            <a:ext cx="14514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3" type="ctrTitle"/>
          </p:nvPr>
        </p:nvSpPr>
        <p:spPr>
          <a:xfrm>
            <a:off x="3684360" y="3416350"/>
            <a:ext cx="17889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4" type="subTitle"/>
          </p:nvPr>
        </p:nvSpPr>
        <p:spPr>
          <a:xfrm>
            <a:off x="6472882" y="1949140"/>
            <a:ext cx="1786200" cy="11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5" type="ctrTitle"/>
          </p:nvPr>
        </p:nvSpPr>
        <p:spPr>
          <a:xfrm>
            <a:off x="6487273" y="3416350"/>
            <a:ext cx="18180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6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8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 flipH="1">
            <a:off x="995600" y="2623275"/>
            <a:ext cx="8155800" cy="25539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type="ctrTitle"/>
          </p:nvPr>
        </p:nvSpPr>
        <p:spPr>
          <a:xfrm>
            <a:off x="1747550" y="1275229"/>
            <a:ext cx="2263500" cy="44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1" type="subTitle"/>
          </p:nvPr>
        </p:nvSpPr>
        <p:spPr>
          <a:xfrm>
            <a:off x="1445923" y="1611300"/>
            <a:ext cx="2558400" cy="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2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3" type="ctrTitle"/>
          </p:nvPr>
        </p:nvSpPr>
        <p:spPr>
          <a:xfrm>
            <a:off x="1747558" y="2650566"/>
            <a:ext cx="22635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4" type="subTitle"/>
          </p:nvPr>
        </p:nvSpPr>
        <p:spPr>
          <a:xfrm>
            <a:off x="1623595" y="3183731"/>
            <a:ext cx="2380800" cy="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3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0"/>
          <p:cNvGrpSpPr/>
          <p:nvPr/>
        </p:nvGrpSpPr>
        <p:grpSpPr>
          <a:xfrm>
            <a:off x="4390050" y="890013"/>
            <a:ext cx="5325450" cy="2189113"/>
            <a:chOff x="4390050" y="661413"/>
            <a:chExt cx="5325450" cy="2189113"/>
          </a:xfrm>
        </p:grpSpPr>
        <p:sp>
          <p:nvSpPr>
            <p:cNvPr id="119" name="Google Shape;119;p20"/>
            <p:cNvSpPr/>
            <p:nvPr/>
          </p:nvSpPr>
          <p:spPr>
            <a:xfrm>
              <a:off x="4390050" y="661413"/>
              <a:ext cx="3317068" cy="2189023"/>
            </a:xfrm>
            <a:prstGeom prst="flowChartPreparation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6053100" y="661425"/>
              <a:ext cx="3662400" cy="218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20"/>
          <p:cNvSpPr/>
          <p:nvPr/>
        </p:nvSpPr>
        <p:spPr>
          <a:xfrm>
            <a:off x="-362925" y="1922925"/>
            <a:ext cx="3317068" cy="2189023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5970250" y="263551"/>
            <a:ext cx="3351902" cy="4696331"/>
            <a:chOff x="5913100" y="263551"/>
            <a:chExt cx="3351902" cy="4696331"/>
          </a:xfrm>
        </p:grpSpPr>
        <p:sp>
          <p:nvSpPr>
            <p:cNvPr id="16" name="Google Shape;16;p3"/>
            <p:cNvSpPr/>
            <p:nvPr/>
          </p:nvSpPr>
          <p:spPr>
            <a:xfrm rot="5400000">
              <a:off x="4779863" y="1396789"/>
              <a:ext cx="4694800" cy="2428325"/>
            </a:xfrm>
            <a:prstGeom prst="flowChartPreparation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7131402" y="265183"/>
              <a:ext cx="2133600" cy="469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3"/>
          <p:cNvSpPr txBox="1"/>
          <p:nvPr>
            <p:ph type="ctrTitle"/>
          </p:nvPr>
        </p:nvSpPr>
        <p:spPr>
          <a:xfrm>
            <a:off x="2275389" y="48840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20689" y="903448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5455900" y="693225"/>
            <a:ext cx="1160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3" type="ctrTitle"/>
          </p:nvPr>
        </p:nvSpPr>
        <p:spPr>
          <a:xfrm>
            <a:off x="2275389" y="152785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4" type="subTitle"/>
          </p:nvPr>
        </p:nvSpPr>
        <p:spPr>
          <a:xfrm>
            <a:off x="2550489" y="1941008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5" type="title"/>
          </p:nvPr>
        </p:nvSpPr>
        <p:spPr>
          <a:xfrm>
            <a:off x="5455900" y="1765951"/>
            <a:ext cx="1160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6" type="ctrTitle"/>
          </p:nvPr>
        </p:nvSpPr>
        <p:spPr>
          <a:xfrm>
            <a:off x="2275389" y="3626109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hasCustomPrompt="1" idx="7" type="title"/>
          </p:nvPr>
        </p:nvSpPr>
        <p:spPr>
          <a:xfrm>
            <a:off x="5455900" y="2787361"/>
            <a:ext cx="1160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/>
          <p:nvPr>
            <p:ph idx="8" type="ctrTitle"/>
          </p:nvPr>
        </p:nvSpPr>
        <p:spPr>
          <a:xfrm>
            <a:off x="2275389" y="2587407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9" type="title"/>
          </p:nvPr>
        </p:nvSpPr>
        <p:spPr>
          <a:xfrm>
            <a:off x="5455900" y="3808750"/>
            <a:ext cx="1160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/>
          <p:nvPr>
            <p:ph idx="13" type="subTitle"/>
          </p:nvPr>
        </p:nvSpPr>
        <p:spPr>
          <a:xfrm>
            <a:off x="2620689" y="4038707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4" type="subTitle"/>
          </p:nvPr>
        </p:nvSpPr>
        <p:spPr>
          <a:xfrm>
            <a:off x="2550489" y="2999477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5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ctrTitle"/>
          </p:nvPr>
        </p:nvSpPr>
        <p:spPr>
          <a:xfrm>
            <a:off x="564500" y="-169579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5234221" y="591825"/>
            <a:ext cx="2694900" cy="17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/>
        </p:nvSpPr>
        <p:spPr>
          <a:xfrm>
            <a:off x="4929425" y="3917896"/>
            <a:ext cx="30000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642050" y="1096575"/>
            <a:ext cx="4463400" cy="33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tamaran Thin"/>
              <a:buChar char="⬣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alphaLcPeriod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romanLcPeriod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arabicPeriod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alphaLcPeriod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Catamaran Thin"/>
              <a:buAutoNum type="romanLcPeriod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type="ctrTitle"/>
          </p:nvPr>
        </p:nvSpPr>
        <p:spPr>
          <a:xfrm>
            <a:off x="610474" y="371750"/>
            <a:ext cx="437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4" name="Google Shape;134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5" name="Google Shape;135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ctrTitle"/>
          </p:nvPr>
        </p:nvSpPr>
        <p:spPr>
          <a:xfrm>
            <a:off x="614078" y="1573299"/>
            <a:ext cx="3867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614075" y="2314225"/>
            <a:ext cx="31953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/>
        </p:nvSpPr>
        <p:spPr>
          <a:xfrm flipH="1">
            <a:off x="4321500" y="2430600"/>
            <a:ext cx="4822500" cy="27621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2" type="ctrTitle"/>
          </p:nvPr>
        </p:nvSpPr>
        <p:spPr>
          <a:xfrm>
            <a:off x="5319032" y="1167374"/>
            <a:ext cx="22635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5319033" y="1702945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ctrTitle"/>
          </p:nvPr>
        </p:nvSpPr>
        <p:spPr>
          <a:xfrm>
            <a:off x="1563221" y="3127282"/>
            <a:ext cx="22635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42" name="Google Shape;42;p6"/>
          <p:cNvSpPr txBox="1"/>
          <p:nvPr>
            <p:ph idx="4" type="subTitle"/>
          </p:nvPr>
        </p:nvSpPr>
        <p:spPr>
          <a:xfrm>
            <a:off x="1945321" y="3663184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" name="Google Shape;45;p7"/>
          <p:cNvSpPr/>
          <p:nvPr/>
        </p:nvSpPr>
        <p:spPr>
          <a:xfrm>
            <a:off x="-1774550" y="3619350"/>
            <a:ext cx="5300100" cy="27621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rot="5400000">
            <a:off x="3056930" y="1749400"/>
            <a:ext cx="3043875" cy="24283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6238638" y="203500"/>
            <a:ext cx="4230650" cy="24283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/>
          <p:nvPr/>
        </p:nvSpPr>
        <p:spPr>
          <a:xfrm rot="5400000">
            <a:off x="-1451700" y="2830175"/>
            <a:ext cx="4230650" cy="24283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865200" y="280705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3669867" y="280705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type="ctrTitle"/>
          </p:nvPr>
        </p:nvSpPr>
        <p:spPr>
          <a:xfrm>
            <a:off x="471467" y="254453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3" type="ctrTitle"/>
          </p:nvPr>
        </p:nvSpPr>
        <p:spPr>
          <a:xfrm>
            <a:off x="3269217" y="254453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4" type="subTitle"/>
          </p:nvPr>
        </p:nvSpPr>
        <p:spPr>
          <a:xfrm>
            <a:off x="6460750" y="280705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5" type="ctrTitle"/>
          </p:nvPr>
        </p:nvSpPr>
        <p:spPr>
          <a:xfrm>
            <a:off x="6066967" y="254453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6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5179831" y="-673306"/>
            <a:ext cx="4430900" cy="25806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idx="1" type="subTitle"/>
          </p:nvPr>
        </p:nvSpPr>
        <p:spPr>
          <a:xfrm>
            <a:off x="4767706" y="641536"/>
            <a:ext cx="3156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2" type="subTitle"/>
          </p:nvPr>
        </p:nvSpPr>
        <p:spPr>
          <a:xfrm>
            <a:off x="6102706" y="1461846"/>
            <a:ext cx="18210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Char char="●"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iro.com/app/board/o9J_lWYhPZ8=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 flipH="1" rot="10800000">
            <a:off x="575" y="0"/>
            <a:ext cx="5094300" cy="3580200"/>
          </a:xfrm>
          <a:prstGeom prst="snip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8"/>
          <p:cNvSpPr txBox="1"/>
          <p:nvPr>
            <p:ph type="ctrTitle"/>
          </p:nvPr>
        </p:nvSpPr>
        <p:spPr>
          <a:xfrm>
            <a:off x="690275" y="1455926"/>
            <a:ext cx="3867300" cy="19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NOSTALGIA &amp; </a:t>
            </a:r>
            <a:r>
              <a:rPr lang="en" sz="6000">
                <a:solidFill>
                  <a:schemeClr val="lt1"/>
                </a:solidFill>
              </a:rPr>
              <a:t>MEMORY</a:t>
            </a:r>
            <a:endParaRPr sz="6000">
              <a:solidFill>
                <a:schemeClr val="lt1"/>
              </a:solidFill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374" y="697925"/>
            <a:ext cx="4899425" cy="48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418075" y="3673925"/>
            <a:ext cx="355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Priyanka S.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Jo T.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Zak S.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69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Indie Flower"/>
                <a:ea typeface="Indie Flower"/>
                <a:cs typeface="Indie Flower"/>
                <a:sym typeface="Indie Flower"/>
              </a:rPr>
              <a:t>Flashback</a:t>
            </a:r>
            <a:endParaRPr>
              <a:solidFill>
                <a:srgbClr val="F1C232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55" name="Google Shape;155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An engaging way to store and review memories that matter</a:t>
            </a:r>
            <a:endParaRPr/>
          </a:p>
        </p:txBody>
      </p:sp>
      <p:sp>
        <p:nvSpPr>
          <p:cNvPr id="156" name="Google Shape;156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Problem</a:t>
            </a:r>
            <a:r>
              <a:rPr lang="en"/>
              <a:t>: In retrospect, people want more recorded </a:t>
            </a:r>
            <a:r>
              <a:rPr b="1" lang="en" sz="2000">
                <a:solidFill>
                  <a:srgbClr val="F1C232"/>
                </a:solidFill>
                <a:latin typeface="Indie Flower"/>
                <a:ea typeface="Indie Flower"/>
                <a:cs typeface="Indie Flower"/>
                <a:sym typeface="Indie Flower"/>
              </a:rPr>
              <a:t>memories</a:t>
            </a:r>
            <a:r>
              <a:rPr lang="en"/>
              <a:t> but don’t remember to capture candids in the moment.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Solution</a:t>
            </a:r>
            <a:r>
              <a:rPr lang="en"/>
              <a:t>: Digital journal with timeboxed prompts to encourage </a:t>
            </a:r>
            <a:r>
              <a:rPr b="1" lang="en" sz="2000">
                <a:solidFill>
                  <a:srgbClr val="F1C232"/>
                </a:solidFill>
                <a:latin typeface="Indie Flower"/>
                <a:ea typeface="Indie Flower"/>
                <a:cs typeface="Indie Flower"/>
                <a:sym typeface="Indie Flower"/>
              </a:rPr>
              <a:t>authentic</a:t>
            </a:r>
            <a:r>
              <a:rPr lang="en"/>
              <a:t> memory creation and sharing.</a:t>
            </a:r>
            <a:endParaRPr/>
          </a:p>
        </p:txBody>
      </p:sp>
      <p:grpSp>
        <p:nvGrpSpPr>
          <p:cNvPr id="157" name="Google Shape;157;p29"/>
          <p:cNvGrpSpPr/>
          <p:nvPr/>
        </p:nvGrpSpPr>
        <p:grpSpPr>
          <a:xfrm>
            <a:off x="3196349" y="1951090"/>
            <a:ext cx="451697" cy="651739"/>
            <a:chOff x="2487439" y="4280740"/>
            <a:chExt cx="198775" cy="348972"/>
          </a:xfrm>
        </p:grpSpPr>
        <p:sp>
          <p:nvSpPr>
            <p:cNvPr id="158" name="Google Shape;158;p29"/>
            <p:cNvSpPr/>
            <p:nvPr/>
          </p:nvSpPr>
          <p:spPr>
            <a:xfrm>
              <a:off x="2487439" y="4280740"/>
              <a:ext cx="198775" cy="348972"/>
            </a:xfrm>
            <a:custGeom>
              <a:rect b="b" l="l" r="r" t="t"/>
              <a:pathLst>
                <a:path extrusionOk="0" h="10955" w="624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2516267" y="4511784"/>
              <a:ext cx="139620" cy="95565"/>
            </a:xfrm>
            <a:custGeom>
              <a:rect b="b" l="l" r="r" t="t"/>
              <a:pathLst>
                <a:path extrusionOk="0" h="3000" w="4383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2518911" y="4385065"/>
              <a:ext cx="134683" cy="105090"/>
            </a:xfrm>
            <a:custGeom>
              <a:rect b="b" l="l" r="r" t="t"/>
              <a:pathLst>
                <a:path extrusionOk="0" h="3299" w="4228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2580742" y="4501113"/>
              <a:ext cx="11786" cy="13315"/>
            </a:xfrm>
            <a:custGeom>
              <a:rect b="b" l="l" r="r" t="t"/>
              <a:pathLst>
                <a:path extrusionOk="0" h="418" w="37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D9EEB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ctrTitle"/>
          </p:nvPr>
        </p:nvSpPr>
        <p:spPr>
          <a:xfrm>
            <a:off x="471467" y="2011136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Simple</a:t>
            </a:r>
            <a:endParaRPr b="1" sz="2200"/>
          </a:p>
        </p:txBody>
      </p:sp>
      <p:sp>
        <p:nvSpPr>
          <p:cNvPr id="167" name="Google Shape;167;p30"/>
          <p:cNvSpPr txBox="1"/>
          <p:nvPr>
            <p:ph idx="1" type="subTitle"/>
          </p:nvPr>
        </p:nvSpPr>
        <p:spPr>
          <a:xfrm>
            <a:off x="865200" y="227365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Record an authentic memory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" name="Google Shape;168;p30"/>
          <p:cNvSpPr txBox="1"/>
          <p:nvPr>
            <p:ph idx="5" type="ctrTitle"/>
          </p:nvPr>
        </p:nvSpPr>
        <p:spPr>
          <a:xfrm>
            <a:off x="6066967" y="2011136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Complex</a:t>
            </a:r>
            <a:endParaRPr b="1" sz="2200"/>
          </a:p>
        </p:txBody>
      </p:sp>
      <p:sp>
        <p:nvSpPr>
          <p:cNvPr id="169" name="Google Shape;169;p30"/>
          <p:cNvSpPr txBox="1"/>
          <p:nvPr>
            <p:ph idx="6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170" name="Google Shape;170;p30"/>
          <p:cNvSpPr txBox="1"/>
          <p:nvPr>
            <p:ph idx="2" type="subTitle"/>
          </p:nvPr>
        </p:nvSpPr>
        <p:spPr>
          <a:xfrm>
            <a:off x="3669867" y="227365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Encourage others to record memories that matter to you</a:t>
            </a:r>
            <a:endParaRPr sz="1800"/>
          </a:p>
        </p:txBody>
      </p:sp>
      <p:sp>
        <p:nvSpPr>
          <p:cNvPr id="171" name="Google Shape;171;p30"/>
          <p:cNvSpPr txBox="1"/>
          <p:nvPr>
            <p:ph idx="3" type="ctrTitle"/>
          </p:nvPr>
        </p:nvSpPr>
        <p:spPr>
          <a:xfrm>
            <a:off x="3269217" y="2011136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Medium</a:t>
            </a:r>
            <a:endParaRPr b="1" sz="2200"/>
          </a:p>
        </p:txBody>
      </p:sp>
      <p:sp>
        <p:nvSpPr>
          <p:cNvPr id="172" name="Google Shape;172;p30"/>
          <p:cNvSpPr txBox="1"/>
          <p:nvPr>
            <p:ph idx="4" type="subTitle"/>
          </p:nvPr>
        </p:nvSpPr>
        <p:spPr>
          <a:xfrm>
            <a:off x="6460750" y="227365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Create and engage with your flashbacks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https://miro.com/app/board/o9J_lWYhPZ8=/</a:t>
            </a:r>
            <a:r>
              <a:rPr lang="en"/>
              <a:t> </a:t>
            </a:r>
            <a:endParaRPr/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375" y="228400"/>
            <a:ext cx="6553478" cy="491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chitecture Studio by Slidesgo">
  <a:themeElements>
    <a:clrScheme name="Simple Light">
      <a:dk1>
        <a:srgbClr val="2E1B11"/>
      </a:dk1>
      <a:lt1>
        <a:srgbClr val="F4F4F4"/>
      </a:lt1>
      <a:dk2>
        <a:srgbClr val="595959"/>
      </a:dk2>
      <a:lt2>
        <a:srgbClr val="EEEEEE"/>
      </a:lt2>
      <a:accent1>
        <a:srgbClr val="E4A790"/>
      </a:accent1>
      <a:accent2>
        <a:srgbClr val="F3DDD5"/>
      </a:accent2>
      <a:accent3>
        <a:srgbClr val="D99982"/>
      </a:accent3>
      <a:accent4>
        <a:srgbClr val="E2BDB0"/>
      </a:accent4>
      <a:accent5>
        <a:srgbClr val="C78872"/>
      </a:accent5>
      <a:accent6>
        <a:srgbClr val="C27F67"/>
      </a:accent6>
      <a:hlink>
        <a:srgbClr val="B86E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